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4"/>
  </p:notesMasterIdLst>
  <p:sldIdLst>
    <p:sldId id="267" r:id="rId3"/>
    <p:sldId id="266" r:id="rId5"/>
    <p:sldId id="268" r:id="rId6"/>
    <p:sldId id="257" r:id="rId7"/>
    <p:sldId id="295" r:id="rId8"/>
    <p:sldId id="283" r:id="rId9"/>
    <p:sldId id="260" r:id="rId10"/>
    <p:sldId id="263" r:id="rId11"/>
    <p:sldId id="262" r:id="rId12"/>
    <p:sldId id="261" r:id="rId13"/>
    <p:sldId id="296" r:id="rId14"/>
    <p:sldId id="298" r:id="rId15"/>
    <p:sldId id="297" r:id="rId16"/>
    <p:sldId id="265" r:id="rId17"/>
    <p:sldId id="275" r:id="rId18"/>
    <p:sldId id="276" r:id="rId19"/>
    <p:sldId id="299" r:id="rId20"/>
    <p:sldId id="300" r:id="rId21"/>
    <p:sldId id="301" r:id="rId22"/>
    <p:sldId id="302" r:id="rId23"/>
    <p:sldId id="284" r:id="rId24"/>
    <p:sldId id="279" r:id="rId25"/>
    <p:sldId id="304" r:id="rId26"/>
    <p:sldId id="281" r:id="rId27"/>
    <p:sldId id="306" r:id="rId28"/>
    <p:sldId id="325" r:id="rId29"/>
    <p:sldId id="326" r:id="rId30"/>
    <p:sldId id="285" r:id="rId31"/>
    <p:sldId id="305" r:id="rId32"/>
    <p:sldId id="327" r:id="rId33"/>
    <p:sldId id="328" r:id="rId34"/>
    <p:sldId id="329" r:id="rId35"/>
    <p:sldId id="330" r:id="rId36"/>
    <p:sldId id="288" r:id="rId37"/>
    <p:sldId id="293" r:id="rId3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23526"/>
    <a:srgbClr val="812114"/>
    <a:srgbClr val="A83021"/>
    <a:srgbClr val="D03B29"/>
    <a:srgbClr val="E4432D"/>
    <a:srgbClr val="E5432D"/>
    <a:srgbClr val="FEBF0E"/>
    <a:srgbClr val="EEC22F"/>
    <a:srgbClr val="6496CC"/>
    <a:srgbClr val="C95A1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5926" autoAdjust="0"/>
    <p:restoredTop sz="94690" autoAdjust="0"/>
  </p:normalViewPr>
  <p:slideViewPr>
    <p:cSldViewPr snapToGrid="0">
      <p:cViewPr>
        <p:scale>
          <a:sx n="115" d="100"/>
          <a:sy n="115" d="100"/>
        </p:scale>
        <p:origin x="-138" y="-54"/>
      </p:cViewPr>
      <p:guideLst>
        <p:guide orient="horz" pos="2109"/>
        <p:guide pos="3877"/>
      </p:guideLst>
    </p:cSldViewPr>
  </p:slideViewPr>
  <p:outlineViewPr>
    <p:cViewPr>
      <p:scale>
        <a:sx n="33" d="100"/>
        <a:sy n="33" d="100"/>
      </p:scale>
      <p:origin x="0" y="0"/>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6.xml"/><Relationship Id="rId8" Type="http://schemas.openxmlformats.org/officeDocument/2006/relationships/slide" Target="slides/slide5.xml"/><Relationship Id="rId7" Type="http://schemas.openxmlformats.org/officeDocument/2006/relationships/slide" Target="slides/slide4.xml"/><Relationship Id="rId6" Type="http://schemas.openxmlformats.org/officeDocument/2006/relationships/slide" Target="slides/slide3.xml"/><Relationship Id="rId5" Type="http://schemas.openxmlformats.org/officeDocument/2006/relationships/slide" Target="slides/slide2.xml"/><Relationship Id="rId41" Type="http://schemas.openxmlformats.org/officeDocument/2006/relationships/tableStyles" Target="tableStyles.xml"/><Relationship Id="rId40" Type="http://schemas.openxmlformats.org/officeDocument/2006/relationships/viewProps" Target="viewProps.xml"/><Relationship Id="rId4" Type="http://schemas.openxmlformats.org/officeDocument/2006/relationships/notesMaster" Target="notesMasters/notesMaster1.xml"/><Relationship Id="rId39" Type="http://schemas.openxmlformats.org/officeDocument/2006/relationships/presProps" Target="presProps.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 Type="http://schemas.openxmlformats.org/officeDocument/2006/relationships/slide" Target="slides/slide27.xml"/><Relationship Id="rId3" Type="http://schemas.openxmlformats.org/officeDocument/2006/relationships/slide" Target="slides/slide1.xml"/><Relationship Id="rId29" Type="http://schemas.openxmlformats.org/officeDocument/2006/relationships/slide" Target="slides/slide26.xml"/><Relationship Id="rId28" Type="http://schemas.openxmlformats.org/officeDocument/2006/relationships/slide" Target="slides/slide25.xml"/><Relationship Id="rId27" Type="http://schemas.openxmlformats.org/officeDocument/2006/relationships/slide" Target="slides/slide24.xml"/><Relationship Id="rId26" Type="http://schemas.openxmlformats.org/officeDocument/2006/relationships/slide" Target="slides/slide23.xml"/><Relationship Id="rId25" Type="http://schemas.openxmlformats.org/officeDocument/2006/relationships/slide" Target="slides/slide22.xml"/><Relationship Id="rId24" Type="http://schemas.openxmlformats.org/officeDocument/2006/relationships/slide" Target="slides/slide21.xml"/><Relationship Id="rId23" Type="http://schemas.openxmlformats.org/officeDocument/2006/relationships/slide" Target="slides/slide20.xml"/><Relationship Id="rId22" Type="http://schemas.openxmlformats.org/officeDocument/2006/relationships/slide" Target="slides/slide19.xml"/><Relationship Id="rId21" Type="http://schemas.openxmlformats.org/officeDocument/2006/relationships/slide" Target="slides/slide18.xml"/><Relationship Id="rId20" Type="http://schemas.openxmlformats.org/officeDocument/2006/relationships/slide" Target="slides/slide17.xml"/><Relationship Id="rId2" Type="http://schemas.openxmlformats.org/officeDocument/2006/relationships/theme" Target="theme/theme1.xml"/><Relationship Id="rId19" Type="http://schemas.openxmlformats.org/officeDocument/2006/relationships/slide" Target="slides/slide16.xml"/><Relationship Id="rId18" Type="http://schemas.openxmlformats.org/officeDocument/2006/relationships/slide" Target="slides/slide15.xml"/><Relationship Id="rId17" Type="http://schemas.openxmlformats.org/officeDocument/2006/relationships/slide" Target="slides/slide14.xml"/><Relationship Id="rId16" Type="http://schemas.openxmlformats.org/officeDocument/2006/relationships/slide" Target="slides/slide13.xml"/><Relationship Id="rId15" Type="http://schemas.openxmlformats.org/officeDocument/2006/relationships/slide" Target="slides/slide12.xml"/><Relationship Id="rId14" Type="http://schemas.openxmlformats.org/officeDocument/2006/relationships/slide" Target="slides/slide11.xml"/><Relationship Id="rId13" Type="http://schemas.openxmlformats.org/officeDocument/2006/relationships/slide" Target="slides/slide10.xml"/><Relationship Id="rId12" Type="http://schemas.openxmlformats.org/officeDocument/2006/relationships/slide" Target="slides/slide9.xml"/><Relationship Id="rId11" Type="http://schemas.openxmlformats.org/officeDocument/2006/relationships/slide" Target="slides/slide8.xml"/><Relationship Id="rId10" Type="http://schemas.openxmlformats.org/officeDocument/2006/relationships/slide" Target="slides/slide7.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EC6D203-663E-4C0E-A565-57E3789EBDA7}"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BC146DB-D103-47CC-9A0C-AC4FB7188F52}"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BC146DB-D103-47CC-9A0C-AC4FB7188F52}" type="slidenum">
              <a:rPr lang="zh-CN" altLang="en-US" smtClean="0"/>
            </a:fld>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pic>
        <p:nvPicPr>
          <p:cNvPr id="7" name="图片 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90339" y="174661"/>
            <a:ext cx="783821" cy="66782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8000" fill="hold" nodeType="withEffect">
                                  <p:stCondLst>
                                    <p:cond delay="25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1825625"/>
            <a:ext cx="10515600" cy="4351338"/>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a:prstGeom prst="rect">
            <a:avLst/>
          </a:prstGeom>
        </p:spPr>
        <p:txBody>
          <a:bodyPr vert="eaVert"/>
          <a:lstStyle/>
          <a:p>
            <a:r>
              <a:rPr lang="zh-CN" altLang="en-US" smtClean="0"/>
              <a:t>单击此处编辑母版标题样式</a:t>
            </a:r>
            <a:endParaRPr lang="zh-CN" altLang="en-US"/>
          </a:p>
        </p:txBody>
      </p:sp>
      <p:sp>
        <p:nvSpPr>
          <p:cNvPr id="3" name="竖排文字占位符 2"/>
          <p:cNvSpPr>
            <a:spLocks noGrp="1"/>
          </p:cNvSpPr>
          <p:nvPr>
            <p:ph type="body" orient="vert" idx="1"/>
          </p:nvPr>
        </p:nvSpPr>
        <p:spPr>
          <a:xfrm>
            <a:off x="838200" y="365125"/>
            <a:ext cx="7734300" cy="5811838"/>
          </a:xfrm>
          <a:prstGeom prst="rect">
            <a:avLst/>
          </a:prstGeom>
        </p:spPr>
        <p:txBody>
          <a:bodyPr vert="eaVert"/>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日期占位符 3"/>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5" name="页脚占位符 4"/>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Tree>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Tree>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smtClean="0"/>
              <a:t>单击此处编辑母版标题样式</a:t>
            </a:r>
            <a:endParaRPr lang="zh-CN" altLang="en-US"/>
          </a:p>
        </p:txBody>
      </p:sp>
      <p:sp>
        <p:nvSpPr>
          <p:cNvPr id="3" name="内容占位符 2"/>
          <p:cNvSpPr>
            <a:spLocks noGrp="1"/>
          </p:cNvSpPr>
          <p:nvPr>
            <p:ph sz="half" idx="1"/>
          </p:nvPr>
        </p:nvSpPr>
        <p:spPr>
          <a:xfrm>
            <a:off x="838200" y="1825625"/>
            <a:ext cx="5181600" cy="4351338"/>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内容占位符 3"/>
          <p:cNvSpPr>
            <a:spLocks noGrp="1"/>
          </p:cNvSpPr>
          <p:nvPr>
            <p:ph sz="half" idx="2"/>
          </p:nvPr>
        </p:nvSpPr>
        <p:spPr>
          <a:xfrm>
            <a:off x="6172200" y="1825625"/>
            <a:ext cx="5181600" cy="4351338"/>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a:prstGeom prst="rect">
            <a:avLst/>
          </a:prstGeom>
        </p:spPr>
        <p:txBody>
          <a:bodyPr/>
          <a:lstStyle/>
          <a:p>
            <a:r>
              <a:rPr lang="zh-CN" altLang="en-US" smtClean="0"/>
              <a:t>单击此处编辑母版标题样式</a:t>
            </a:r>
            <a:endParaRPr lang="zh-CN" altLang="en-US"/>
          </a:p>
        </p:txBody>
      </p:sp>
      <p:sp>
        <p:nvSpPr>
          <p:cNvPr id="3" name="文本占位符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4" name="内容占位符 3"/>
          <p:cNvSpPr>
            <a:spLocks noGrp="1"/>
          </p:cNvSpPr>
          <p:nvPr>
            <p:ph sz="half" idx="2"/>
          </p:nvPr>
        </p:nvSpPr>
        <p:spPr>
          <a:xfrm>
            <a:off x="839788" y="2505075"/>
            <a:ext cx="5157787" cy="3684588"/>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5" name="文本占位符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endParaRPr lang="zh-CN" altLang="en-US" smtClean="0"/>
          </a:p>
        </p:txBody>
      </p:sp>
      <p:sp>
        <p:nvSpPr>
          <p:cNvPr id="6" name="内容占位符 5"/>
          <p:cNvSpPr>
            <a:spLocks noGrp="1"/>
          </p:cNvSpPr>
          <p:nvPr>
            <p:ph sz="quarter" idx="4"/>
          </p:nvPr>
        </p:nvSpPr>
        <p:spPr>
          <a:xfrm>
            <a:off x="6172200" y="2505075"/>
            <a:ext cx="5183188" cy="3684588"/>
          </a:xfrm>
          <a:prstGeom prst="rect">
            <a:avLst/>
          </a:prstGeom>
        </p:spPr>
        <p:txBody>
          <a:body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7" name="日期占位符 6"/>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8" name="页脚占位符 7"/>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9" name="灯片编号占位符 8"/>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a:xfrm>
            <a:off x="838200" y="365125"/>
            <a:ext cx="10515600" cy="1325563"/>
          </a:xfrm>
          <a:prstGeom prst="rect">
            <a:avLst/>
          </a:prstGeom>
        </p:spPr>
        <p:txBody>
          <a:bodyPr/>
          <a:lstStyle/>
          <a:p>
            <a:r>
              <a:rPr lang="zh-CN" altLang="en-US" smtClean="0"/>
              <a:t>单击此处编辑母版标题样式</a:t>
            </a:r>
            <a:endParaRPr lang="zh-CN" altLang="en-US"/>
          </a:p>
        </p:txBody>
      </p:sp>
      <p:sp>
        <p:nvSpPr>
          <p:cNvPr id="3" name="日期占位符 2"/>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4" name="页脚占位符 3"/>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5" name="灯片编号占位符 4"/>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3" name="页脚占位符 2"/>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4" name="灯片编号占位符 3"/>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a:prstGeom prst="rect">
            <a:avLst/>
          </a:prstGeom>
        </p:spPr>
        <p:txBody>
          <a:bodyPr anchor="b"/>
          <a:lstStyle>
            <a:lvl1pPr>
              <a:defRPr sz="3200"/>
            </a:lvl1pPr>
          </a:lstStyle>
          <a:p>
            <a:r>
              <a:rPr lang="zh-CN" altLang="en-US" smtClean="0"/>
              <a:t>单击此处编辑母版标题样式</a:t>
            </a:r>
            <a:endParaRPr lang="zh-CN" altLang="en-US"/>
          </a:p>
        </p:txBody>
      </p:sp>
      <p:sp>
        <p:nvSpPr>
          <p:cNvPr id="3" name="内容占位符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4" name="文本占位符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a:prstGeom prst="rect">
            <a:avLst/>
          </a:prstGeom>
        </p:spPr>
        <p:txBody>
          <a:bodyPr anchor="b"/>
          <a:lstStyle>
            <a:lvl1pPr>
              <a:defRPr sz="3200"/>
            </a:lvl1pPr>
          </a:lstStyle>
          <a:p>
            <a:r>
              <a:rPr lang="zh-CN" altLang="en-US" smtClean="0"/>
              <a:t>单击此处编辑母版标题样式</a:t>
            </a:r>
            <a:endParaRPr lang="zh-CN" altLang="en-US"/>
          </a:p>
        </p:txBody>
      </p:sp>
      <p:sp>
        <p:nvSpPr>
          <p:cNvPr id="3" name="图片占位符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endParaRPr lang="zh-CN" altLang="en-US" smtClean="0"/>
          </a:p>
        </p:txBody>
      </p:sp>
      <p:sp>
        <p:nvSpPr>
          <p:cNvPr id="5" name="日期占位符 4"/>
          <p:cNvSpPr>
            <a:spLocks noGrp="1"/>
          </p:cNvSpPr>
          <p:nvPr>
            <p:ph type="dt" sz="half" idx="10"/>
          </p:nvPr>
        </p:nvSpPr>
        <p:spPr>
          <a:xfrm>
            <a:off x="838200" y="6356350"/>
            <a:ext cx="2743200" cy="365125"/>
          </a:xfrm>
          <a:prstGeom prst="rect">
            <a:avLst/>
          </a:prstGeom>
        </p:spPr>
        <p:txBody>
          <a:bodyPr/>
          <a:lstStyle/>
          <a:p>
            <a:fld id="{475CD3E5-81D0-4A0E-84FB-E576643A9189}" type="datetimeFigureOut">
              <a:rPr lang="zh-CN" altLang="en-US" smtClean="0"/>
            </a:fld>
            <a:endParaRPr lang="zh-CN" altLang="en-US"/>
          </a:p>
        </p:txBody>
      </p:sp>
      <p:sp>
        <p:nvSpPr>
          <p:cNvPr id="6" name="页脚占位符 5"/>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p:cNvSpPr>
            <a:spLocks noGrp="1"/>
          </p:cNvSpPr>
          <p:nvPr>
            <p:ph type="sldNum" sz="quarter" idx="12"/>
          </p:nvPr>
        </p:nvSpPr>
        <p:spPr>
          <a:xfrm>
            <a:off x="8610600" y="6356350"/>
            <a:ext cx="2743200" cy="365125"/>
          </a:xfrm>
          <a:prstGeom prst="rect">
            <a:avLst/>
          </a:prstGeom>
        </p:spPr>
        <p:txBody>
          <a:bodyPr/>
          <a:lstStyle/>
          <a:p>
            <a:fld id="{27C2F647-B095-4902-8B24-A55358BE8DA4}" type="slidenum">
              <a:rPr lang="zh-CN" altLang="en-US" smtClean="0"/>
            </a:fld>
            <a:endParaRPr lang="zh-CN" altLang="en-US"/>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4" Type="http://schemas.openxmlformats.org/officeDocument/2006/relationships/theme" Target="../theme/theme1.xml"/><Relationship Id="rId13" Type="http://schemas.openxmlformats.org/officeDocument/2006/relationships/image" Target="../media/image3.jpeg"/><Relationship Id="rId12" Type="http://schemas.openxmlformats.org/officeDocument/2006/relationships/image" Target="../media/image2.jpeg"/><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2" name="图片 1"/>
          <p:cNvPicPr>
            <a:picLocks noChangeAspect="1"/>
          </p:cNvPicPr>
          <p:nvPr userDrawn="1"/>
        </p:nvPicPr>
        <p:blipFill rotWithShape="1">
          <a:blip r:embed="rId12" cstate="print">
            <a:extLst>
              <a:ext uri="{28A0092B-C50C-407E-A947-70E740481C1C}">
                <a14:useLocalDpi xmlns:a14="http://schemas.microsoft.com/office/drawing/2010/main" val="0"/>
              </a:ext>
            </a:extLst>
          </a:blip>
          <a:srcRect b="23538"/>
          <a:stretch>
            <a:fillRect/>
          </a:stretch>
        </p:blipFill>
        <p:spPr>
          <a:xfrm>
            <a:off x="0" y="2398962"/>
            <a:ext cx="12192000" cy="4661058"/>
          </a:xfrm>
          <a:prstGeom prst="rect">
            <a:avLst/>
          </a:prstGeom>
        </p:spPr>
      </p:pic>
      <p:pic>
        <p:nvPicPr>
          <p:cNvPr id="5" name="图片 4"/>
          <p:cNvPicPr>
            <a:picLocks noChangeAspect="1"/>
          </p:cNvPicPr>
          <p:nvPr userDrawn="1"/>
        </p:nvPicPr>
        <p:blipFill rotWithShape="1">
          <a:blip r:embed="rId13">
            <a:extLst>
              <a:ext uri="{28A0092B-C50C-407E-A947-70E740481C1C}">
                <a14:useLocalDpi xmlns:a14="http://schemas.microsoft.com/office/drawing/2010/main" val="0"/>
              </a:ext>
            </a:extLst>
          </a:blip>
          <a:srcRect b="79608"/>
          <a:stretch>
            <a:fillRect/>
          </a:stretch>
        </p:blipFill>
        <p:spPr>
          <a:xfrm>
            <a:off x="0" y="0"/>
            <a:ext cx="12192000" cy="3642045"/>
          </a:xfrm>
          <a:prstGeom prst="rect">
            <a:avLst/>
          </a:prstGeom>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image" Target="../media/image4.jpe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1.xml"/><Relationship Id="rId1" Type="http://schemas.openxmlformats.org/officeDocument/2006/relationships/image" Target="../media/image4.jpe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图片 20"/>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0" y="-276447"/>
            <a:ext cx="12801600" cy="7570381"/>
          </a:xfrm>
          <a:prstGeom prst="rect">
            <a:avLst/>
          </a:prstGeom>
        </p:spPr>
      </p:pic>
      <p:sp>
        <p:nvSpPr>
          <p:cNvPr id="3" name="文本框 2"/>
          <p:cNvSpPr txBox="1"/>
          <p:nvPr/>
        </p:nvSpPr>
        <p:spPr>
          <a:xfrm>
            <a:off x="3320000" y="1472924"/>
            <a:ext cx="7174141" cy="3046988"/>
          </a:xfrm>
          <a:prstGeom prst="rect">
            <a:avLst/>
          </a:prstGeom>
          <a:noFill/>
        </p:spPr>
        <p:txBody>
          <a:bodyPr wrap="square" rtlCol="0">
            <a:spAutoFit/>
          </a:bodyPr>
          <a:lstStyle/>
          <a:p>
            <a:pPr algn="ctr"/>
            <a:r>
              <a:rPr lang="zh-CN" altLang="en-US" sz="9600" b="1" dirty="0" smtClean="0">
                <a:solidFill>
                  <a:schemeClr val="bg1"/>
                </a:solidFill>
                <a:effectLst>
                  <a:glow rad="63500">
                    <a:schemeClr val="accent4">
                      <a:satMod val="175000"/>
                      <a:alpha val="40000"/>
                    </a:schemeClr>
                  </a:glow>
                </a:effectLst>
                <a:latin typeface="张海山锐谐体" panose="02000000000000000000" pitchFamily="2" charset="-122"/>
                <a:ea typeface="张海山锐谐体" panose="02000000000000000000" pitchFamily="2" charset="-122"/>
                <a:cs typeface="Lantinghei SC Demibold" charset="-122"/>
              </a:rPr>
              <a:t>入党流程</a:t>
            </a:r>
            <a:endParaRPr lang="en-US" altLang="zh-CN" sz="9600" b="1" dirty="0" smtClean="0">
              <a:solidFill>
                <a:schemeClr val="bg1"/>
              </a:solidFill>
              <a:effectLst>
                <a:glow rad="63500">
                  <a:schemeClr val="accent4">
                    <a:satMod val="175000"/>
                    <a:alpha val="40000"/>
                  </a:schemeClr>
                </a:glow>
              </a:effectLst>
              <a:latin typeface="张海山锐谐体" panose="02000000000000000000" pitchFamily="2" charset="-122"/>
              <a:ea typeface="张海山锐谐体" panose="02000000000000000000" pitchFamily="2" charset="-122"/>
              <a:cs typeface="Lantinghei SC Demibold" charset="-122"/>
            </a:endParaRPr>
          </a:p>
          <a:p>
            <a:pPr algn="ctr"/>
            <a:r>
              <a:rPr lang="zh-CN" altLang="en-US" sz="9600" b="1" dirty="0" smtClean="0">
                <a:solidFill>
                  <a:schemeClr val="bg1"/>
                </a:solidFill>
                <a:effectLst>
                  <a:glow rad="63500">
                    <a:schemeClr val="accent4">
                      <a:satMod val="175000"/>
                      <a:alpha val="40000"/>
                    </a:schemeClr>
                  </a:glow>
                </a:effectLst>
                <a:latin typeface="张海山锐谐体" panose="02000000000000000000" pitchFamily="2" charset="-122"/>
                <a:ea typeface="张海山锐谐体" panose="02000000000000000000" pitchFamily="2" charset="-122"/>
                <a:cs typeface="Lantinghei SC Demibold" charset="-122"/>
              </a:rPr>
              <a:t>培  训</a:t>
            </a:r>
            <a:endParaRPr lang="zh-CN" altLang="en-US" sz="9600" b="1" dirty="0">
              <a:solidFill>
                <a:schemeClr val="bg1"/>
              </a:solidFill>
              <a:effectLst>
                <a:glow rad="63500">
                  <a:schemeClr val="accent4">
                    <a:satMod val="175000"/>
                    <a:alpha val="40000"/>
                  </a:schemeClr>
                </a:glow>
              </a:effectLst>
              <a:latin typeface="张海山锐谐体" panose="02000000000000000000" pitchFamily="2" charset="-122"/>
              <a:ea typeface="张海山锐谐体" panose="02000000000000000000" pitchFamily="2" charset="-122"/>
              <a:cs typeface="Lantinghei SC Demibold" charset="-122"/>
            </a:endParaRPr>
          </a:p>
        </p:txBody>
      </p:sp>
      <p:sp>
        <p:nvSpPr>
          <p:cNvPr id="6" name="文本框 5"/>
          <p:cNvSpPr txBox="1"/>
          <p:nvPr/>
        </p:nvSpPr>
        <p:spPr>
          <a:xfrm>
            <a:off x="4779819" y="5570541"/>
            <a:ext cx="4821382" cy="369332"/>
          </a:xfrm>
          <a:prstGeom prst="rect">
            <a:avLst/>
          </a:prstGeom>
          <a:noFill/>
        </p:spPr>
        <p:txBody>
          <a:bodyPr wrap="square" rtlCol="0">
            <a:spAutoFit/>
          </a:bodyPr>
          <a:lstStyle/>
          <a:p>
            <a:pPr algn="ctr"/>
            <a:r>
              <a:rPr lang="zh-CN" altLang="en-US" b="1" dirty="0" smtClean="0">
                <a:solidFill>
                  <a:srgbClr val="C23526"/>
                </a:solidFill>
                <a:latin typeface="华文仿宋" pitchFamily="2" charset="-122"/>
                <a:ea typeface="华文仿宋" pitchFamily="2" charset="-122"/>
              </a:rPr>
              <a:t>北京中科资源有限公司党群办公室</a:t>
            </a:r>
            <a:endParaRPr lang="zh-CN" altLang="en-US" b="1" dirty="0">
              <a:solidFill>
                <a:srgbClr val="C23526"/>
              </a:solidFill>
              <a:latin typeface="华文仿宋" pitchFamily="2" charset="-122"/>
              <a:ea typeface="华文仿宋" pitchFamily="2" charset="-122"/>
            </a:endParaRPr>
          </a:p>
        </p:txBody>
      </p:sp>
    </p:spTree>
  </p:cSld>
  <p:clrMapOvr>
    <a:masterClrMapping/>
  </p:clrMapOvr>
  <mc:AlternateContent xmlns:mc="http://schemas.openxmlformats.org/markup-compatibility/2006">
    <mc:Choice xmlns:p14="http://schemas.microsoft.com/office/powerpoint/2010/main" Requires="p14">
      <p:transition spd="slow" p14:dur="3000" advClick="0" advTm="4000">
        <p14:shred/>
      </p:transition>
    </mc:Choice>
    <mc:Fallback>
      <p:transition spd="slow" advClick="0" advTm="4000">
        <p:fade/>
      </p:transition>
    </mc:Fallback>
  </mc:AlternateContent>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27"/>
          <p:cNvSpPr>
            <a:spLocks noEditPoints="1"/>
          </p:cNvSpPr>
          <p:nvPr/>
        </p:nvSpPr>
        <p:spPr bwMode="auto">
          <a:xfrm rot="18258170">
            <a:off x="907415" y="2489285"/>
            <a:ext cx="3784052" cy="2887941"/>
          </a:xfrm>
          <a:custGeom>
            <a:avLst/>
            <a:gdLst>
              <a:gd name="T0" fmla="*/ 726 w 1420"/>
              <a:gd name="T1" fmla="*/ 1231 h 1245"/>
              <a:gd name="T2" fmla="*/ 526 w 1420"/>
              <a:gd name="T3" fmla="*/ 1219 h 1245"/>
              <a:gd name="T4" fmla="*/ 482 w 1420"/>
              <a:gd name="T5" fmla="*/ 1191 h 1245"/>
              <a:gd name="T6" fmla="*/ 742 w 1420"/>
              <a:gd name="T7" fmla="*/ 1215 h 1245"/>
              <a:gd name="T8" fmla="*/ 830 w 1420"/>
              <a:gd name="T9" fmla="*/ 1179 h 1245"/>
              <a:gd name="T10" fmla="*/ 414 w 1420"/>
              <a:gd name="T11" fmla="*/ 1131 h 1245"/>
              <a:gd name="T12" fmla="*/ 362 w 1420"/>
              <a:gd name="T13" fmla="*/ 1107 h 1245"/>
              <a:gd name="T14" fmla="*/ 354 w 1420"/>
              <a:gd name="T15" fmla="*/ 1099 h 1245"/>
              <a:gd name="T16" fmla="*/ 70 w 1420"/>
              <a:gd name="T17" fmla="*/ 795 h 1245"/>
              <a:gd name="T18" fmla="*/ 34 w 1420"/>
              <a:gd name="T19" fmla="*/ 763 h 1245"/>
              <a:gd name="T20" fmla="*/ 170 w 1420"/>
              <a:gd name="T21" fmla="*/ 99 h 1245"/>
              <a:gd name="T22" fmla="*/ 326 w 1420"/>
              <a:gd name="T23" fmla="*/ 11 h 1245"/>
              <a:gd name="T24" fmla="*/ 126 w 1420"/>
              <a:gd name="T25" fmla="*/ 303 h 1245"/>
              <a:gd name="T26" fmla="*/ 174 w 1420"/>
              <a:gd name="T27" fmla="*/ 239 h 1245"/>
              <a:gd name="T28" fmla="*/ 126 w 1420"/>
              <a:gd name="T29" fmla="*/ 635 h 1245"/>
              <a:gd name="T30" fmla="*/ 194 w 1420"/>
              <a:gd name="T31" fmla="*/ 775 h 1245"/>
              <a:gd name="T32" fmla="*/ 202 w 1420"/>
              <a:gd name="T33" fmla="*/ 807 h 1245"/>
              <a:gd name="T34" fmla="*/ 270 w 1420"/>
              <a:gd name="T35" fmla="*/ 887 h 1245"/>
              <a:gd name="T36" fmla="*/ 390 w 1420"/>
              <a:gd name="T37" fmla="*/ 967 h 1245"/>
              <a:gd name="T38" fmla="*/ 494 w 1420"/>
              <a:gd name="T39" fmla="*/ 1019 h 1245"/>
              <a:gd name="T40" fmla="*/ 986 w 1420"/>
              <a:gd name="T41" fmla="*/ 903 h 1245"/>
              <a:gd name="T42" fmla="*/ 1170 w 1420"/>
              <a:gd name="T43" fmla="*/ 583 h 1245"/>
              <a:gd name="T44" fmla="*/ 1130 w 1420"/>
              <a:gd name="T45" fmla="*/ 347 h 1245"/>
              <a:gd name="T46" fmla="*/ 1082 w 1420"/>
              <a:gd name="T47" fmla="*/ 251 h 1245"/>
              <a:gd name="T48" fmla="*/ 946 w 1420"/>
              <a:gd name="T49" fmla="*/ 159 h 1245"/>
              <a:gd name="T50" fmla="*/ 1074 w 1420"/>
              <a:gd name="T51" fmla="*/ 27 h 1245"/>
              <a:gd name="T52" fmla="*/ 1146 w 1420"/>
              <a:gd name="T53" fmla="*/ 19 h 1245"/>
              <a:gd name="T54" fmla="*/ 1270 w 1420"/>
              <a:gd name="T55" fmla="*/ 83 h 1245"/>
              <a:gd name="T56" fmla="*/ 1342 w 1420"/>
              <a:gd name="T57" fmla="*/ 127 h 1245"/>
              <a:gd name="T58" fmla="*/ 1394 w 1420"/>
              <a:gd name="T59" fmla="*/ 215 h 1245"/>
              <a:gd name="T60" fmla="*/ 1374 w 1420"/>
              <a:gd name="T61" fmla="*/ 235 h 1245"/>
              <a:gd name="T62" fmla="*/ 1398 w 1420"/>
              <a:gd name="T63" fmla="*/ 347 h 1245"/>
              <a:gd name="T64" fmla="*/ 1354 w 1420"/>
              <a:gd name="T65" fmla="*/ 735 h 1245"/>
              <a:gd name="T66" fmla="*/ 1262 w 1420"/>
              <a:gd name="T67" fmla="*/ 935 h 1245"/>
              <a:gd name="T68" fmla="*/ 942 w 1420"/>
              <a:gd name="T69" fmla="*/ 1167 h 1245"/>
              <a:gd name="T70" fmla="*/ 98 w 1420"/>
              <a:gd name="T71" fmla="*/ 391 h 1245"/>
              <a:gd name="T72" fmla="*/ 86 w 1420"/>
              <a:gd name="T73" fmla="*/ 447 h 1245"/>
              <a:gd name="T74" fmla="*/ 98 w 1420"/>
              <a:gd name="T75" fmla="*/ 391 h 1245"/>
              <a:gd name="T76" fmla="*/ 106 w 1420"/>
              <a:gd name="T77" fmla="*/ 351 h 1245"/>
              <a:gd name="T78" fmla="*/ 310 w 1420"/>
              <a:gd name="T79" fmla="*/ 959 h 1245"/>
              <a:gd name="T80" fmla="*/ 410 w 1420"/>
              <a:gd name="T81" fmla="*/ 1011 h 1245"/>
              <a:gd name="T82" fmla="*/ 418 w 1420"/>
              <a:gd name="T83" fmla="*/ 1023 h 1245"/>
              <a:gd name="T84" fmla="*/ 894 w 1420"/>
              <a:gd name="T85" fmla="*/ 1175 h 1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20" h="1245">
                <a:moveTo>
                  <a:pt x="814" y="1207"/>
                </a:moveTo>
                <a:cubicBezTo>
                  <a:pt x="805" y="1208"/>
                  <a:pt x="795" y="1210"/>
                  <a:pt x="798" y="1223"/>
                </a:cubicBezTo>
                <a:cubicBezTo>
                  <a:pt x="769" y="1228"/>
                  <a:pt x="742" y="1221"/>
                  <a:pt x="726" y="1231"/>
                </a:cubicBezTo>
                <a:cubicBezTo>
                  <a:pt x="722" y="1226"/>
                  <a:pt x="722" y="1216"/>
                  <a:pt x="718" y="1211"/>
                </a:cubicBezTo>
                <a:cubicBezTo>
                  <a:pt x="708" y="1211"/>
                  <a:pt x="708" y="1227"/>
                  <a:pt x="718" y="1227"/>
                </a:cubicBezTo>
                <a:cubicBezTo>
                  <a:pt x="662" y="1245"/>
                  <a:pt x="580" y="1235"/>
                  <a:pt x="526" y="1219"/>
                </a:cubicBezTo>
                <a:cubicBezTo>
                  <a:pt x="519" y="1212"/>
                  <a:pt x="529" y="1209"/>
                  <a:pt x="526" y="1195"/>
                </a:cubicBezTo>
                <a:cubicBezTo>
                  <a:pt x="510" y="1206"/>
                  <a:pt x="489" y="1215"/>
                  <a:pt x="470" y="1203"/>
                </a:cubicBezTo>
                <a:cubicBezTo>
                  <a:pt x="468" y="1193"/>
                  <a:pt x="488" y="1205"/>
                  <a:pt x="482" y="1191"/>
                </a:cubicBezTo>
                <a:cubicBezTo>
                  <a:pt x="500" y="1188"/>
                  <a:pt x="515" y="1203"/>
                  <a:pt x="522" y="1187"/>
                </a:cubicBezTo>
                <a:cubicBezTo>
                  <a:pt x="629" y="1199"/>
                  <a:pt x="716" y="1213"/>
                  <a:pt x="810" y="1195"/>
                </a:cubicBezTo>
                <a:cubicBezTo>
                  <a:pt x="796" y="1207"/>
                  <a:pt x="747" y="1197"/>
                  <a:pt x="742" y="1215"/>
                </a:cubicBezTo>
                <a:cubicBezTo>
                  <a:pt x="769" y="1217"/>
                  <a:pt x="789" y="1201"/>
                  <a:pt x="830" y="1203"/>
                </a:cubicBezTo>
                <a:cubicBezTo>
                  <a:pt x="836" y="1193"/>
                  <a:pt x="818" y="1197"/>
                  <a:pt x="818" y="1195"/>
                </a:cubicBezTo>
                <a:cubicBezTo>
                  <a:pt x="816" y="1188"/>
                  <a:pt x="842" y="1173"/>
                  <a:pt x="830" y="1179"/>
                </a:cubicBezTo>
                <a:cubicBezTo>
                  <a:pt x="845" y="1172"/>
                  <a:pt x="846" y="1174"/>
                  <a:pt x="862" y="1175"/>
                </a:cubicBezTo>
                <a:cubicBezTo>
                  <a:pt x="862" y="1170"/>
                  <a:pt x="862" y="1164"/>
                  <a:pt x="862" y="1159"/>
                </a:cubicBezTo>
                <a:cubicBezTo>
                  <a:pt x="716" y="1202"/>
                  <a:pt x="531" y="1195"/>
                  <a:pt x="414" y="1131"/>
                </a:cubicBezTo>
                <a:cubicBezTo>
                  <a:pt x="409" y="1122"/>
                  <a:pt x="410" y="1109"/>
                  <a:pt x="402" y="1103"/>
                </a:cubicBezTo>
                <a:cubicBezTo>
                  <a:pt x="395" y="1111"/>
                  <a:pt x="402" y="1115"/>
                  <a:pt x="402" y="1127"/>
                </a:cubicBezTo>
                <a:cubicBezTo>
                  <a:pt x="389" y="1113"/>
                  <a:pt x="378" y="1120"/>
                  <a:pt x="362" y="1107"/>
                </a:cubicBezTo>
                <a:cubicBezTo>
                  <a:pt x="367" y="1097"/>
                  <a:pt x="370" y="1094"/>
                  <a:pt x="382" y="1099"/>
                </a:cubicBezTo>
                <a:cubicBezTo>
                  <a:pt x="380" y="1087"/>
                  <a:pt x="365" y="1090"/>
                  <a:pt x="362" y="1079"/>
                </a:cubicBezTo>
                <a:cubicBezTo>
                  <a:pt x="355" y="1085"/>
                  <a:pt x="365" y="1092"/>
                  <a:pt x="354" y="1099"/>
                </a:cubicBezTo>
                <a:cubicBezTo>
                  <a:pt x="336" y="1086"/>
                  <a:pt x="304" y="1073"/>
                  <a:pt x="318" y="1059"/>
                </a:cubicBezTo>
                <a:cubicBezTo>
                  <a:pt x="242" y="1011"/>
                  <a:pt x="184" y="945"/>
                  <a:pt x="118" y="887"/>
                </a:cubicBezTo>
                <a:cubicBezTo>
                  <a:pt x="120" y="854"/>
                  <a:pt x="81" y="828"/>
                  <a:pt x="70" y="795"/>
                </a:cubicBezTo>
                <a:cubicBezTo>
                  <a:pt x="64" y="802"/>
                  <a:pt x="54" y="794"/>
                  <a:pt x="46" y="791"/>
                </a:cubicBezTo>
                <a:cubicBezTo>
                  <a:pt x="65" y="787"/>
                  <a:pt x="54" y="768"/>
                  <a:pt x="54" y="751"/>
                </a:cubicBezTo>
                <a:cubicBezTo>
                  <a:pt x="47" y="739"/>
                  <a:pt x="46" y="766"/>
                  <a:pt x="34" y="763"/>
                </a:cubicBezTo>
                <a:cubicBezTo>
                  <a:pt x="21" y="749"/>
                  <a:pt x="41" y="743"/>
                  <a:pt x="50" y="739"/>
                </a:cubicBezTo>
                <a:cubicBezTo>
                  <a:pt x="0" y="638"/>
                  <a:pt x="3" y="461"/>
                  <a:pt x="42" y="331"/>
                </a:cubicBezTo>
                <a:cubicBezTo>
                  <a:pt x="69" y="242"/>
                  <a:pt x="118" y="169"/>
                  <a:pt x="170" y="99"/>
                </a:cubicBezTo>
                <a:cubicBezTo>
                  <a:pt x="199" y="91"/>
                  <a:pt x="233" y="56"/>
                  <a:pt x="262" y="35"/>
                </a:cubicBezTo>
                <a:cubicBezTo>
                  <a:pt x="274" y="41"/>
                  <a:pt x="254" y="48"/>
                  <a:pt x="254" y="55"/>
                </a:cubicBezTo>
                <a:cubicBezTo>
                  <a:pt x="282" y="45"/>
                  <a:pt x="306" y="15"/>
                  <a:pt x="326" y="11"/>
                </a:cubicBezTo>
                <a:cubicBezTo>
                  <a:pt x="337" y="19"/>
                  <a:pt x="316" y="31"/>
                  <a:pt x="306" y="31"/>
                </a:cubicBezTo>
                <a:cubicBezTo>
                  <a:pt x="223" y="106"/>
                  <a:pt x="156" y="205"/>
                  <a:pt x="114" y="315"/>
                </a:cubicBezTo>
                <a:cubicBezTo>
                  <a:pt x="116" y="325"/>
                  <a:pt x="122" y="305"/>
                  <a:pt x="126" y="303"/>
                </a:cubicBezTo>
                <a:cubicBezTo>
                  <a:pt x="132" y="318"/>
                  <a:pt x="121" y="327"/>
                  <a:pt x="118" y="343"/>
                </a:cubicBezTo>
                <a:cubicBezTo>
                  <a:pt x="140" y="324"/>
                  <a:pt x="138" y="280"/>
                  <a:pt x="166" y="267"/>
                </a:cubicBezTo>
                <a:cubicBezTo>
                  <a:pt x="151" y="261"/>
                  <a:pt x="168" y="233"/>
                  <a:pt x="174" y="239"/>
                </a:cubicBezTo>
                <a:cubicBezTo>
                  <a:pt x="183" y="252"/>
                  <a:pt x="167" y="259"/>
                  <a:pt x="162" y="271"/>
                </a:cubicBezTo>
                <a:cubicBezTo>
                  <a:pt x="144" y="319"/>
                  <a:pt x="120" y="392"/>
                  <a:pt x="114" y="447"/>
                </a:cubicBezTo>
                <a:cubicBezTo>
                  <a:pt x="106" y="515"/>
                  <a:pt x="122" y="572"/>
                  <a:pt x="126" y="635"/>
                </a:cubicBezTo>
                <a:cubicBezTo>
                  <a:pt x="140" y="646"/>
                  <a:pt x="156" y="673"/>
                  <a:pt x="146" y="695"/>
                </a:cubicBezTo>
                <a:cubicBezTo>
                  <a:pt x="157" y="704"/>
                  <a:pt x="160" y="721"/>
                  <a:pt x="174" y="727"/>
                </a:cubicBezTo>
                <a:cubicBezTo>
                  <a:pt x="162" y="753"/>
                  <a:pt x="190" y="753"/>
                  <a:pt x="194" y="775"/>
                </a:cubicBezTo>
                <a:cubicBezTo>
                  <a:pt x="190" y="775"/>
                  <a:pt x="186" y="775"/>
                  <a:pt x="182" y="775"/>
                </a:cubicBezTo>
                <a:cubicBezTo>
                  <a:pt x="185" y="790"/>
                  <a:pt x="194" y="773"/>
                  <a:pt x="202" y="783"/>
                </a:cubicBezTo>
                <a:cubicBezTo>
                  <a:pt x="204" y="796"/>
                  <a:pt x="193" y="799"/>
                  <a:pt x="202" y="807"/>
                </a:cubicBezTo>
                <a:cubicBezTo>
                  <a:pt x="202" y="815"/>
                  <a:pt x="217" y="801"/>
                  <a:pt x="222" y="811"/>
                </a:cubicBezTo>
                <a:cubicBezTo>
                  <a:pt x="220" y="819"/>
                  <a:pt x="216" y="819"/>
                  <a:pt x="210" y="815"/>
                </a:cubicBezTo>
                <a:cubicBezTo>
                  <a:pt x="230" y="838"/>
                  <a:pt x="277" y="851"/>
                  <a:pt x="270" y="887"/>
                </a:cubicBezTo>
                <a:cubicBezTo>
                  <a:pt x="278" y="891"/>
                  <a:pt x="293" y="884"/>
                  <a:pt x="298" y="899"/>
                </a:cubicBezTo>
                <a:cubicBezTo>
                  <a:pt x="301" y="912"/>
                  <a:pt x="290" y="905"/>
                  <a:pt x="286" y="903"/>
                </a:cubicBezTo>
                <a:cubicBezTo>
                  <a:pt x="326" y="919"/>
                  <a:pt x="355" y="946"/>
                  <a:pt x="390" y="967"/>
                </a:cubicBezTo>
                <a:cubicBezTo>
                  <a:pt x="390" y="971"/>
                  <a:pt x="385" y="970"/>
                  <a:pt x="382" y="971"/>
                </a:cubicBezTo>
                <a:cubicBezTo>
                  <a:pt x="394" y="975"/>
                  <a:pt x="428" y="977"/>
                  <a:pt x="434" y="999"/>
                </a:cubicBezTo>
                <a:cubicBezTo>
                  <a:pt x="455" y="992"/>
                  <a:pt x="484" y="1002"/>
                  <a:pt x="494" y="1019"/>
                </a:cubicBezTo>
                <a:cubicBezTo>
                  <a:pt x="542" y="1020"/>
                  <a:pt x="610" y="1031"/>
                  <a:pt x="650" y="1043"/>
                </a:cubicBezTo>
                <a:cubicBezTo>
                  <a:pt x="750" y="1013"/>
                  <a:pt x="886" y="1004"/>
                  <a:pt x="950" y="927"/>
                </a:cubicBezTo>
                <a:cubicBezTo>
                  <a:pt x="964" y="931"/>
                  <a:pt x="982" y="920"/>
                  <a:pt x="986" y="903"/>
                </a:cubicBezTo>
                <a:cubicBezTo>
                  <a:pt x="1029" y="876"/>
                  <a:pt x="1050" y="828"/>
                  <a:pt x="1086" y="795"/>
                </a:cubicBezTo>
                <a:cubicBezTo>
                  <a:pt x="1114" y="721"/>
                  <a:pt x="1154" y="682"/>
                  <a:pt x="1158" y="587"/>
                </a:cubicBezTo>
                <a:cubicBezTo>
                  <a:pt x="1161" y="585"/>
                  <a:pt x="1164" y="583"/>
                  <a:pt x="1170" y="583"/>
                </a:cubicBezTo>
                <a:cubicBezTo>
                  <a:pt x="1157" y="576"/>
                  <a:pt x="1174" y="546"/>
                  <a:pt x="1158" y="535"/>
                </a:cubicBezTo>
                <a:cubicBezTo>
                  <a:pt x="1181" y="470"/>
                  <a:pt x="1158" y="419"/>
                  <a:pt x="1150" y="359"/>
                </a:cubicBezTo>
                <a:cubicBezTo>
                  <a:pt x="1144" y="354"/>
                  <a:pt x="1140" y="347"/>
                  <a:pt x="1130" y="347"/>
                </a:cubicBezTo>
                <a:cubicBezTo>
                  <a:pt x="1125" y="327"/>
                  <a:pt x="1127" y="305"/>
                  <a:pt x="1122" y="295"/>
                </a:cubicBezTo>
                <a:cubicBezTo>
                  <a:pt x="1113" y="278"/>
                  <a:pt x="1100" y="277"/>
                  <a:pt x="1094" y="271"/>
                </a:cubicBezTo>
                <a:cubicBezTo>
                  <a:pt x="1086" y="263"/>
                  <a:pt x="1095" y="255"/>
                  <a:pt x="1082" y="251"/>
                </a:cubicBezTo>
                <a:cubicBezTo>
                  <a:pt x="1071" y="248"/>
                  <a:pt x="1058" y="258"/>
                  <a:pt x="1046" y="255"/>
                </a:cubicBezTo>
                <a:cubicBezTo>
                  <a:pt x="1017" y="247"/>
                  <a:pt x="1001" y="217"/>
                  <a:pt x="986" y="187"/>
                </a:cubicBezTo>
                <a:cubicBezTo>
                  <a:pt x="970" y="181"/>
                  <a:pt x="967" y="160"/>
                  <a:pt x="946" y="159"/>
                </a:cubicBezTo>
                <a:cubicBezTo>
                  <a:pt x="949" y="146"/>
                  <a:pt x="954" y="127"/>
                  <a:pt x="942" y="115"/>
                </a:cubicBezTo>
                <a:cubicBezTo>
                  <a:pt x="954" y="93"/>
                  <a:pt x="958" y="99"/>
                  <a:pt x="950" y="75"/>
                </a:cubicBezTo>
                <a:cubicBezTo>
                  <a:pt x="988" y="34"/>
                  <a:pt x="1038" y="62"/>
                  <a:pt x="1074" y="27"/>
                </a:cubicBezTo>
                <a:cubicBezTo>
                  <a:pt x="1099" y="40"/>
                  <a:pt x="1112" y="23"/>
                  <a:pt x="1130" y="31"/>
                </a:cubicBezTo>
                <a:cubicBezTo>
                  <a:pt x="1133" y="31"/>
                  <a:pt x="1133" y="15"/>
                  <a:pt x="1130" y="15"/>
                </a:cubicBezTo>
                <a:cubicBezTo>
                  <a:pt x="1136" y="0"/>
                  <a:pt x="1136" y="24"/>
                  <a:pt x="1146" y="19"/>
                </a:cubicBezTo>
                <a:cubicBezTo>
                  <a:pt x="1158" y="16"/>
                  <a:pt x="1137" y="13"/>
                  <a:pt x="1142" y="3"/>
                </a:cubicBezTo>
                <a:cubicBezTo>
                  <a:pt x="1148" y="9"/>
                  <a:pt x="1161" y="8"/>
                  <a:pt x="1158" y="23"/>
                </a:cubicBezTo>
                <a:cubicBezTo>
                  <a:pt x="1205" y="19"/>
                  <a:pt x="1219" y="86"/>
                  <a:pt x="1270" y="83"/>
                </a:cubicBezTo>
                <a:cubicBezTo>
                  <a:pt x="1277" y="96"/>
                  <a:pt x="1309" y="101"/>
                  <a:pt x="1298" y="119"/>
                </a:cubicBezTo>
                <a:cubicBezTo>
                  <a:pt x="1314" y="119"/>
                  <a:pt x="1325" y="124"/>
                  <a:pt x="1330" y="135"/>
                </a:cubicBezTo>
                <a:cubicBezTo>
                  <a:pt x="1334" y="132"/>
                  <a:pt x="1334" y="126"/>
                  <a:pt x="1342" y="127"/>
                </a:cubicBezTo>
                <a:cubicBezTo>
                  <a:pt x="1339" y="142"/>
                  <a:pt x="1367" y="134"/>
                  <a:pt x="1354" y="147"/>
                </a:cubicBezTo>
                <a:cubicBezTo>
                  <a:pt x="1380" y="132"/>
                  <a:pt x="1371" y="175"/>
                  <a:pt x="1390" y="179"/>
                </a:cubicBezTo>
                <a:cubicBezTo>
                  <a:pt x="1391" y="195"/>
                  <a:pt x="1380" y="210"/>
                  <a:pt x="1394" y="215"/>
                </a:cubicBezTo>
                <a:cubicBezTo>
                  <a:pt x="1391" y="221"/>
                  <a:pt x="1381" y="221"/>
                  <a:pt x="1374" y="223"/>
                </a:cubicBezTo>
                <a:cubicBezTo>
                  <a:pt x="1375" y="228"/>
                  <a:pt x="1381" y="226"/>
                  <a:pt x="1386" y="227"/>
                </a:cubicBezTo>
                <a:cubicBezTo>
                  <a:pt x="1384" y="232"/>
                  <a:pt x="1381" y="235"/>
                  <a:pt x="1374" y="235"/>
                </a:cubicBezTo>
                <a:cubicBezTo>
                  <a:pt x="1382" y="245"/>
                  <a:pt x="1395" y="271"/>
                  <a:pt x="1382" y="287"/>
                </a:cubicBezTo>
                <a:cubicBezTo>
                  <a:pt x="1383" y="295"/>
                  <a:pt x="1393" y="295"/>
                  <a:pt x="1398" y="299"/>
                </a:cubicBezTo>
                <a:cubicBezTo>
                  <a:pt x="1391" y="317"/>
                  <a:pt x="1395" y="341"/>
                  <a:pt x="1398" y="347"/>
                </a:cubicBezTo>
                <a:cubicBezTo>
                  <a:pt x="1392" y="437"/>
                  <a:pt x="1420" y="534"/>
                  <a:pt x="1382" y="623"/>
                </a:cubicBezTo>
                <a:cubicBezTo>
                  <a:pt x="1385" y="630"/>
                  <a:pt x="1389" y="638"/>
                  <a:pt x="1390" y="647"/>
                </a:cubicBezTo>
                <a:cubicBezTo>
                  <a:pt x="1374" y="673"/>
                  <a:pt x="1368" y="708"/>
                  <a:pt x="1354" y="735"/>
                </a:cubicBezTo>
                <a:cubicBezTo>
                  <a:pt x="1354" y="739"/>
                  <a:pt x="1359" y="738"/>
                  <a:pt x="1362" y="739"/>
                </a:cubicBezTo>
                <a:cubicBezTo>
                  <a:pt x="1336" y="808"/>
                  <a:pt x="1303" y="869"/>
                  <a:pt x="1258" y="919"/>
                </a:cubicBezTo>
                <a:cubicBezTo>
                  <a:pt x="1261" y="923"/>
                  <a:pt x="1262" y="928"/>
                  <a:pt x="1262" y="935"/>
                </a:cubicBezTo>
                <a:cubicBezTo>
                  <a:pt x="1258" y="935"/>
                  <a:pt x="1254" y="935"/>
                  <a:pt x="1250" y="935"/>
                </a:cubicBezTo>
                <a:cubicBezTo>
                  <a:pt x="1216" y="995"/>
                  <a:pt x="1167" y="1039"/>
                  <a:pt x="1106" y="1071"/>
                </a:cubicBezTo>
                <a:cubicBezTo>
                  <a:pt x="1088" y="1122"/>
                  <a:pt x="1003" y="1136"/>
                  <a:pt x="942" y="1167"/>
                </a:cubicBezTo>
                <a:cubicBezTo>
                  <a:pt x="937" y="1170"/>
                  <a:pt x="936" y="1180"/>
                  <a:pt x="930" y="1183"/>
                </a:cubicBezTo>
                <a:cubicBezTo>
                  <a:pt x="903" y="1198"/>
                  <a:pt x="805" y="1222"/>
                  <a:pt x="814" y="1207"/>
                </a:cubicBezTo>
                <a:close/>
                <a:moveTo>
                  <a:pt x="98" y="391"/>
                </a:moveTo>
                <a:cubicBezTo>
                  <a:pt x="110" y="386"/>
                  <a:pt x="104" y="418"/>
                  <a:pt x="90" y="411"/>
                </a:cubicBezTo>
                <a:cubicBezTo>
                  <a:pt x="86" y="429"/>
                  <a:pt x="97" y="431"/>
                  <a:pt x="98" y="443"/>
                </a:cubicBezTo>
                <a:cubicBezTo>
                  <a:pt x="90" y="446"/>
                  <a:pt x="95" y="455"/>
                  <a:pt x="86" y="447"/>
                </a:cubicBezTo>
                <a:cubicBezTo>
                  <a:pt x="97" y="462"/>
                  <a:pt x="80" y="484"/>
                  <a:pt x="94" y="491"/>
                </a:cubicBezTo>
                <a:cubicBezTo>
                  <a:pt x="98" y="450"/>
                  <a:pt x="114" y="400"/>
                  <a:pt x="114" y="367"/>
                </a:cubicBezTo>
                <a:cubicBezTo>
                  <a:pt x="91" y="367"/>
                  <a:pt x="114" y="387"/>
                  <a:pt x="98" y="391"/>
                </a:cubicBezTo>
                <a:close/>
                <a:moveTo>
                  <a:pt x="118" y="367"/>
                </a:moveTo>
                <a:cubicBezTo>
                  <a:pt x="113" y="357"/>
                  <a:pt x="130" y="350"/>
                  <a:pt x="118" y="347"/>
                </a:cubicBezTo>
                <a:cubicBezTo>
                  <a:pt x="117" y="352"/>
                  <a:pt x="112" y="351"/>
                  <a:pt x="106" y="351"/>
                </a:cubicBezTo>
                <a:cubicBezTo>
                  <a:pt x="103" y="364"/>
                  <a:pt x="112" y="364"/>
                  <a:pt x="118" y="367"/>
                </a:cubicBezTo>
                <a:close/>
                <a:moveTo>
                  <a:pt x="346" y="987"/>
                </a:moveTo>
                <a:cubicBezTo>
                  <a:pt x="330" y="979"/>
                  <a:pt x="339" y="960"/>
                  <a:pt x="310" y="959"/>
                </a:cubicBezTo>
                <a:cubicBezTo>
                  <a:pt x="316" y="972"/>
                  <a:pt x="338" y="990"/>
                  <a:pt x="346" y="987"/>
                </a:cubicBezTo>
                <a:close/>
                <a:moveTo>
                  <a:pt x="366" y="999"/>
                </a:moveTo>
                <a:cubicBezTo>
                  <a:pt x="373" y="1015"/>
                  <a:pt x="396" y="1023"/>
                  <a:pt x="410" y="1011"/>
                </a:cubicBezTo>
                <a:cubicBezTo>
                  <a:pt x="394" y="1010"/>
                  <a:pt x="385" y="985"/>
                  <a:pt x="366" y="999"/>
                </a:cubicBezTo>
                <a:close/>
                <a:moveTo>
                  <a:pt x="478" y="1043"/>
                </a:moveTo>
                <a:cubicBezTo>
                  <a:pt x="456" y="1046"/>
                  <a:pt x="450" y="1021"/>
                  <a:pt x="418" y="1023"/>
                </a:cubicBezTo>
                <a:cubicBezTo>
                  <a:pt x="427" y="1045"/>
                  <a:pt x="460" y="1050"/>
                  <a:pt x="478" y="1043"/>
                </a:cubicBezTo>
                <a:close/>
                <a:moveTo>
                  <a:pt x="874" y="1191"/>
                </a:moveTo>
                <a:cubicBezTo>
                  <a:pt x="884" y="1189"/>
                  <a:pt x="889" y="1182"/>
                  <a:pt x="894" y="1175"/>
                </a:cubicBezTo>
                <a:cubicBezTo>
                  <a:pt x="881" y="1174"/>
                  <a:pt x="875" y="1180"/>
                  <a:pt x="874" y="1191"/>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p>
        </p:txBody>
      </p:sp>
      <p:sp>
        <p:nvSpPr>
          <p:cNvPr id="2" name="文本框 1"/>
          <p:cNvSpPr txBox="1"/>
          <p:nvPr/>
        </p:nvSpPr>
        <p:spPr>
          <a:xfrm>
            <a:off x="666317" y="382651"/>
            <a:ext cx="7272338" cy="584775"/>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入党积极分子的</a:t>
            </a:r>
            <a:r>
              <a:rPr lang="zh-CN" altLang="en-US" sz="3200" b="1" dirty="0" smtClean="0">
                <a:solidFill>
                  <a:srgbClr val="A83021"/>
                </a:solidFill>
                <a:effectLst/>
                <a:latin typeface="微软雅黑" panose="020B0503020204020204" charset="-122"/>
                <a:ea typeface="微软雅黑" panose="020B0503020204020204" charset="-122"/>
                <a:cs typeface="微软雅黑" panose="020B0503020204020204" charset="-122"/>
              </a:rPr>
              <a:t>确定</a:t>
            </a:r>
            <a:r>
              <a:rPr lang="zh-CN" altLang="en-US" sz="3200" b="1" dirty="0">
                <a:solidFill>
                  <a:srgbClr val="A83021"/>
                </a:solidFill>
                <a:effectLst/>
                <a:latin typeface="微软雅黑" panose="020B0503020204020204" charset="-122"/>
                <a:ea typeface="微软雅黑" panose="020B0503020204020204" charset="-122"/>
                <a:cs typeface="微软雅黑" panose="020B0503020204020204" charset="-122"/>
              </a:rPr>
              <a:t>、培养和考察</a:t>
            </a:r>
            <a:endParaRPr lang="zh-CN" altLang="en-US" sz="3200" b="1" dirty="0">
              <a:solidFill>
                <a:srgbClr val="A83021"/>
              </a:solidFill>
              <a:effectLst/>
              <a:latin typeface="微软雅黑" panose="020B0503020204020204" charset="-122"/>
              <a:ea typeface="微软雅黑" panose="020B0503020204020204" charset="-122"/>
              <a:cs typeface="微软雅黑" panose="020B0503020204020204" charset="-122"/>
            </a:endParaRPr>
          </a:p>
        </p:txBody>
      </p:sp>
      <p:sp>
        <p:nvSpPr>
          <p:cNvPr id="12" name="文本框 11"/>
          <p:cNvSpPr txBox="1"/>
          <p:nvPr/>
        </p:nvSpPr>
        <p:spPr>
          <a:xfrm>
            <a:off x="1370599" y="2997380"/>
            <a:ext cx="1903502" cy="1569660"/>
          </a:xfrm>
          <a:prstGeom prst="rect">
            <a:avLst/>
          </a:prstGeom>
          <a:noFill/>
        </p:spPr>
        <p:txBody>
          <a:bodyPr wrap="square" rtlCol="0">
            <a:spAutoFit/>
          </a:bodyPr>
          <a:lstStyle/>
          <a:p>
            <a:pPr algn="ctr"/>
            <a:r>
              <a:rPr lang="zh-CN" altLang="en-US" sz="3200" b="1" dirty="0" smtClean="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确定</a:t>
            </a:r>
            <a:endParaRPr lang="en-US" altLang="zh-CN" sz="3200" b="1" dirty="0" smtClean="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3200" b="1" dirty="0" smtClean="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培养</a:t>
            </a:r>
            <a:endParaRPr lang="en-US" altLang="zh-CN" sz="3200" b="1" dirty="0" smtClean="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3200" b="1" dirty="0" smtClean="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联系人</a:t>
            </a:r>
            <a:endParaRPr lang="zh-CN" altLang="en-US" sz="3200" b="1" dirty="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3" name="Text Box 29"/>
          <p:cNvSpPr txBox="1">
            <a:spLocks noChangeArrowheads="1"/>
          </p:cNvSpPr>
          <p:nvPr/>
        </p:nvSpPr>
        <p:spPr bwMode="auto">
          <a:xfrm>
            <a:off x="4803446" y="2110541"/>
            <a:ext cx="699860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ts val="0"/>
              </a:spcBef>
              <a:buFont typeface="Arial" panose="020B0604020202020204" pitchFamily="34" charset="0"/>
              <a:buNone/>
            </a:pPr>
            <a:r>
              <a:rPr lang="zh-CN" altLang="en-US" sz="2000" dirty="0" smtClean="0">
                <a:latin typeface="微软雅黑" panose="020B0503020204020204" charset="-122"/>
              </a:rPr>
              <a:t>培养</a:t>
            </a:r>
            <a:r>
              <a:rPr lang="zh-CN" altLang="en-US" sz="2000" dirty="0">
                <a:latin typeface="微软雅黑" panose="020B0503020204020204" charset="-122"/>
              </a:rPr>
              <a:t>联系人一般应从本支部中确定，特殊情况可</a:t>
            </a:r>
            <a:r>
              <a:rPr lang="zh-CN" altLang="en-US" sz="2000" dirty="0" smtClean="0">
                <a:latin typeface="微软雅黑" panose="020B0503020204020204" charset="-122"/>
              </a:rPr>
              <a:t>例外。</a:t>
            </a:r>
            <a:endParaRPr lang="zh-CN" altLang="en-US" sz="2000" dirty="0">
              <a:latin typeface="微软雅黑" panose="020B0503020204020204" charset="-122"/>
            </a:endParaRPr>
          </a:p>
        </p:txBody>
      </p:sp>
      <p:sp>
        <p:nvSpPr>
          <p:cNvPr id="16" name="Text Box 29"/>
          <p:cNvSpPr txBox="1">
            <a:spLocks noChangeArrowheads="1"/>
          </p:cNvSpPr>
          <p:nvPr/>
        </p:nvSpPr>
        <p:spPr bwMode="auto">
          <a:xfrm>
            <a:off x="4389095" y="2510651"/>
            <a:ext cx="478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zh-CN" sz="2000" b="1" dirty="0"/>
              <a:t>培养联系人的主要</a:t>
            </a:r>
            <a:r>
              <a:rPr lang="zh-CN" altLang="zh-CN" sz="2000" b="1" dirty="0" smtClean="0"/>
              <a:t>任务：</a:t>
            </a:r>
            <a:endParaRPr lang="zh-CN" altLang="en-US" sz="2000" b="1" dirty="0">
              <a:latin typeface="微软雅黑" panose="020B0503020204020204" charset="-122"/>
            </a:endParaRPr>
          </a:p>
        </p:txBody>
      </p:sp>
      <p:sp>
        <p:nvSpPr>
          <p:cNvPr id="17" name="Text Box 29"/>
          <p:cNvSpPr txBox="1">
            <a:spLocks noChangeArrowheads="1"/>
          </p:cNvSpPr>
          <p:nvPr/>
        </p:nvSpPr>
        <p:spPr bwMode="auto">
          <a:xfrm>
            <a:off x="4348842" y="1390632"/>
            <a:ext cx="688165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dirty="0" smtClean="0"/>
              <a:t>        </a:t>
            </a:r>
            <a:r>
              <a:rPr lang="zh-CN" altLang="zh-CN" sz="2000" dirty="0" smtClean="0"/>
              <a:t>党组织</a:t>
            </a:r>
            <a:r>
              <a:rPr lang="zh-CN" altLang="zh-CN" sz="2000" dirty="0"/>
              <a:t>应当指定一至两名正式党员作入党积极分子的培养联系人。</a:t>
            </a:r>
            <a:endParaRPr lang="zh-CN" altLang="en-US" sz="2000" dirty="0">
              <a:latin typeface="微软雅黑" panose="020B0503020204020204" charset="-122"/>
            </a:endParaRPr>
          </a:p>
        </p:txBody>
      </p:sp>
      <p:sp>
        <p:nvSpPr>
          <p:cNvPr id="18" name="椭圆 17"/>
          <p:cNvSpPr/>
          <p:nvPr/>
        </p:nvSpPr>
        <p:spPr>
          <a:xfrm>
            <a:off x="3851512" y="3063891"/>
            <a:ext cx="342731" cy="3427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p:cNvSpPr/>
          <p:nvPr/>
        </p:nvSpPr>
        <p:spPr>
          <a:xfrm>
            <a:off x="3851511" y="3604574"/>
            <a:ext cx="342731" cy="3427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p:cNvSpPr/>
          <p:nvPr/>
        </p:nvSpPr>
        <p:spPr>
          <a:xfrm>
            <a:off x="3508781" y="4543245"/>
            <a:ext cx="342731" cy="3427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Text Box 29"/>
          <p:cNvSpPr txBox="1">
            <a:spLocks noChangeArrowheads="1"/>
          </p:cNvSpPr>
          <p:nvPr/>
        </p:nvSpPr>
        <p:spPr bwMode="auto">
          <a:xfrm>
            <a:off x="4523997" y="2907256"/>
            <a:ext cx="478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1</a:t>
            </a:r>
            <a:r>
              <a:rPr lang="zh-CN" altLang="en-US" sz="2000" b="1" dirty="0" smtClean="0">
                <a:latin typeface="华文仿宋" pitchFamily="2" charset="-122"/>
                <a:ea typeface="华文仿宋" pitchFamily="2" charset="-122"/>
              </a:rPr>
              <a:t>、</a:t>
            </a:r>
            <a:r>
              <a:rPr lang="zh-CN" altLang="zh-CN" sz="2000" b="1" dirty="0" smtClean="0">
                <a:latin typeface="华文仿宋" pitchFamily="2" charset="-122"/>
                <a:ea typeface="华文仿宋" pitchFamily="2" charset="-122"/>
              </a:rPr>
              <a:t>向</a:t>
            </a:r>
            <a:r>
              <a:rPr lang="zh-CN" altLang="zh-CN" sz="2000" b="1" dirty="0">
                <a:latin typeface="华文仿宋" pitchFamily="2" charset="-122"/>
                <a:ea typeface="华文仿宋" pitchFamily="2" charset="-122"/>
              </a:rPr>
              <a:t>入党积极分子介绍党的基本知识；</a:t>
            </a:r>
            <a:endParaRPr lang="zh-CN" altLang="en-US" sz="2000" b="1" dirty="0">
              <a:latin typeface="华文仿宋" pitchFamily="2" charset="-122"/>
              <a:ea typeface="华文仿宋" pitchFamily="2" charset="-122"/>
            </a:endParaRPr>
          </a:p>
        </p:txBody>
      </p:sp>
      <p:sp>
        <p:nvSpPr>
          <p:cNvPr id="14" name="Text Box 29"/>
          <p:cNvSpPr txBox="1">
            <a:spLocks noChangeArrowheads="1"/>
          </p:cNvSpPr>
          <p:nvPr/>
        </p:nvSpPr>
        <p:spPr bwMode="auto">
          <a:xfrm>
            <a:off x="4523997" y="3280086"/>
            <a:ext cx="639501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2</a:t>
            </a:r>
            <a:r>
              <a:rPr lang="zh-CN" altLang="en-US" sz="2000" b="1" dirty="0" smtClean="0">
                <a:latin typeface="华文仿宋" pitchFamily="2" charset="-122"/>
                <a:ea typeface="华文仿宋" pitchFamily="2" charset="-122"/>
              </a:rPr>
              <a:t>、</a:t>
            </a:r>
            <a:r>
              <a:rPr lang="zh-CN" altLang="zh-CN" sz="2000" b="1" dirty="0" smtClean="0">
                <a:latin typeface="华文仿宋" pitchFamily="2" charset="-122"/>
                <a:ea typeface="华文仿宋" pitchFamily="2" charset="-122"/>
              </a:rPr>
              <a:t>了解</a:t>
            </a:r>
            <a:r>
              <a:rPr lang="zh-CN" altLang="zh-CN" sz="2000" b="1" dirty="0">
                <a:latin typeface="华文仿宋" pitchFamily="2" charset="-122"/>
                <a:ea typeface="华文仿宋" pitchFamily="2" charset="-122"/>
              </a:rPr>
              <a:t>入党积极分子的政治觉悟、道德品质、现实表现和家庭情况等，做好培养教育工作，引导入党积极分子端正入党动机；</a:t>
            </a:r>
            <a:endParaRPr lang="zh-CN" altLang="en-US" sz="2000" b="1" dirty="0">
              <a:latin typeface="华文仿宋" pitchFamily="2" charset="-122"/>
              <a:ea typeface="华文仿宋" pitchFamily="2" charset="-122"/>
            </a:endParaRPr>
          </a:p>
        </p:txBody>
      </p:sp>
      <p:sp>
        <p:nvSpPr>
          <p:cNvPr id="15" name="Text Box 29"/>
          <p:cNvSpPr txBox="1">
            <a:spLocks noChangeArrowheads="1"/>
          </p:cNvSpPr>
          <p:nvPr/>
        </p:nvSpPr>
        <p:spPr bwMode="auto">
          <a:xfrm>
            <a:off x="4536715" y="4290789"/>
            <a:ext cx="6469335"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3</a:t>
            </a:r>
            <a:r>
              <a:rPr lang="zh-CN" altLang="en-US" sz="2000" b="1" dirty="0" smtClean="0">
                <a:latin typeface="华文仿宋" pitchFamily="2" charset="-122"/>
                <a:ea typeface="华文仿宋" pitchFamily="2" charset="-122"/>
              </a:rPr>
              <a:t>、</a:t>
            </a:r>
            <a:r>
              <a:rPr lang="zh-CN" altLang="zh-CN" sz="2000" b="1" dirty="0" smtClean="0">
                <a:latin typeface="华文仿宋" pitchFamily="2" charset="-122"/>
                <a:ea typeface="华文仿宋" pitchFamily="2" charset="-122"/>
              </a:rPr>
              <a:t>及时</a:t>
            </a:r>
            <a:r>
              <a:rPr lang="zh-CN" altLang="zh-CN" sz="2000" b="1" dirty="0">
                <a:latin typeface="华文仿宋" pitchFamily="2" charset="-122"/>
                <a:ea typeface="华文仿宋" pitchFamily="2" charset="-122"/>
              </a:rPr>
              <a:t>向党支部汇报入党积极分子情况</a:t>
            </a:r>
            <a:r>
              <a:rPr lang="zh-CN" altLang="zh-CN" sz="2000" b="1" dirty="0" smtClean="0">
                <a:latin typeface="华文仿宋" pitchFamily="2" charset="-122"/>
                <a:ea typeface="华文仿宋" pitchFamily="2" charset="-122"/>
              </a:rPr>
              <a:t>；</a:t>
            </a:r>
            <a:endParaRPr lang="en-US" altLang="zh-CN" sz="2000" b="1" dirty="0" smtClean="0">
              <a:latin typeface="华文仿宋" pitchFamily="2" charset="-122"/>
              <a:ea typeface="华文仿宋" pitchFamily="2" charset="-122"/>
            </a:endParaRPr>
          </a:p>
          <a:p>
            <a:pPr>
              <a:spcBef>
                <a:spcPts val="0"/>
              </a:spcBef>
              <a:buNone/>
            </a:pPr>
            <a:r>
              <a:rPr lang="en-US" altLang="zh-CN" b="1" dirty="0" smtClean="0">
                <a:latin typeface="华文仿宋" pitchFamily="2" charset="-122"/>
                <a:ea typeface="华文仿宋" pitchFamily="2" charset="-122"/>
              </a:rPr>
              <a:t>(</a:t>
            </a:r>
            <a:r>
              <a:rPr lang="zh-CN" altLang="en-US" b="1" dirty="0" smtClean="0">
                <a:latin typeface="华文仿宋" pitchFamily="2" charset="-122"/>
                <a:ea typeface="华文仿宋" pitchFamily="2" charset="-122"/>
              </a:rPr>
              <a:t>既可每季度汇报一次，也可根据实际情况不定期汇报。</a:t>
            </a:r>
            <a:r>
              <a:rPr lang="en-US" altLang="zh-CN" b="1" dirty="0" smtClean="0">
                <a:latin typeface="华文仿宋" pitchFamily="2" charset="-122"/>
                <a:ea typeface="华文仿宋" pitchFamily="2" charset="-122"/>
              </a:rPr>
              <a:t>)</a:t>
            </a:r>
            <a:endParaRPr lang="zh-CN" altLang="en-US" b="1" dirty="0">
              <a:latin typeface="华文仿宋" pitchFamily="2" charset="-122"/>
              <a:ea typeface="华文仿宋" pitchFamily="2" charset="-122"/>
            </a:endParaRPr>
          </a:p>
        </p:txBody>
      </p:sp>
      <p:sp>
        <p:nvSpPr>
          <p:cNvPr id="22" name="Text Box 29"/>
          <p:cNvSpPr txBox="1">
            <a:spLocks noChangeArrowheads="1"/>
          </p:cNvSpPr>
          <p:nvPr/>
        </p:nvSpPr>
        <p:spPr bwMode="auto">
          <a:xfrm>
            <a:off x="4523997" y="4982959"/>
            <a:ext cx="636567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4</a:t>
            </a:r>
            <a:r>
              <a:rPr lang="zh-CN" altLang="en-US" sz="2000" b="1" dirty="0" smtClean="0">
                <a:latin typeface="华文仿宋" pitchFamily="2" charset="-122"/>
                <a:ea typeface="华文仿宋" pitchFamily="2" charset="-122"/>
              </a:rPr>
              <a:t>、</a:t>
            </a:r>
            <a:r>
              <a:rPr lang="zh-CN" altLang="zh-CN" sz="2000" b="1" dirty="0" smtClean="0">
                <a:latin typeface="华文仿宋" pitchFamily="2" charset="-122"/>
                <a:ea typeface="华文仿宋" pitchFamily="2" charset="-122"/>
              </a:rPr>
              <a:t>向</a:t>
            </a:r>
            <a:r>
              <a:rPr lang="zh-CN" altLang="zh-CN" sz="2000" b="1" dirty="0">
                <a:latin typeface="华文仿宋" pitchFamily="2" charset="-122"/>
                <a:ea typeface="华文仿宋" pitchFamily="2" charset="-122"/>
              </a:rPr>
              <a:t>党支部提出能否将入党积极分子列为发展对象的意见。</a:t>
            </a:r>
            <a:endParaRPr lang="zh-CN" altLang="en-US" sz="2000" b="1" dirty="0">
              <a:latin typeface="华文仿宋" pitchFamily="2" charset="-122"/>
              <a:ea typeface="华文仿宋" pitchFamily="2" charset="-122"/>
            </a:endParaRPr>
          </a:p>
        </p:txBody>
      </p:sp>
      <p:sp>
        <p:nvSpPr>
          <p:cNvPr id="23" name="椭圆 22"/>
          <p:cNvSpPr/>
          <p:nvPr/>
        </p:nvSpPr>
        <p:spPr>
          <a:xfrm>
            <a:off x="3044547" y="4994171"/>
            <a:ext cx="342731" cy="3427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cSld>
  <p:clrMapOvr>
    <a:masterClrMapping/>
  </p:clrMapOvr>
  <p:transition spd="slow" advClick="0" advTm="9000">
    <p:comb/>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9"/>
          <p:cNvSpPr txBox="1">
            <a:spLocks noChangeArrowheads="1"/>
          </p:cNvSpPr>
          <p:nvPr/>
        </p:nvSpPr>
        <p:spPr bwMode="auto">
          <a:xfrm>
            <a:off x="5473860" y="1266281"/>
            <a:ext cx="5839762" cy="1630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ct val="50000"/>
              </a:spcBef>
              <a:buNone/>
            </a:pPr>
            <a:r>
              <a:rPr lang="zh-CN" altLang="en-US"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    </a:t>
            </a:r>
            <a:r>
              <a:rPr lang="zh-CN" altLang="zh-CN"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党组织应当吸收</a:t>
            </a:r>
            <a:r>
              <a:rPr lang="zh-CN" altLang="zh-CN"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入党积极分子听党课、参加党内有关活动，</a:t>
            </a:r>
            <a:r>
              <a:rPr lang="zh-CN" altLang="en-US"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通过党的基本知识</a:t>
            </a:r>
            <a:r>
              <a:rPr lang="zh-CN" altLang="en-US"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教育，</a:t>
            </a:r>
            <a:r>
              <a:rPr lang="zh-CN" altLang="zh-CN"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使</a:t>
            </a:r>
            <a:r>
              <a:rPr lang="zh-CN" altLang="zh-CN"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他们懂得党的性质、纲领、宗旨、组织原则和纪律，懂得党员的义务和权利，帮助他们端正入党动机，确立为共产主义事业奋斗终身的信念。</a:t>
            </a:r>
            <a:endParaRPr lang="zh-CN" altLang="en-US"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4" name="文本框 3"/>
          <p:cNvSpPr txBox="1"/>
          <p:nvPr/>
        </p:nvSpPr>
        <p:spPr>
          <a:xfrm>
            <a:off x="563845" y="366129"/>
            <a:ext cx="7474562" cy="584775"/>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、培养和考察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43" name="文本框 42"/>
          <p:cNvSpPr txBox="1"/>
          <p:nvPr/>
        </p:nvSpPr>
        <p:spPr>
          <a:xfrm>
            <a:off x="1265816" y="2260185"/>
            <a:ext cx="1532492" cy="1569660"/>
          </a:xfrm>
          <a:prstGeom prst="rect">
            <a:avLst/>
          </a:prstGeom>
          <a:noFill/>
        </p:spPr>
        <p:txBody>
          <a:bodyPr wrap="square" rtlCol="0">
            <a:spAutoFit/>
          </a:bodyPr>
          <a:lstStyle>
            <a:defPPr>
              <a:defRPr lang="zh-CN"/>
            </a:defPPr>
            <a:lvl1pPr algn="ctr">
              <a:defRPr sz="3200" b="1">
                <a:solidFill>
                  <a:schemeClr val="bg1"/>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defRPr>
            </a:lvl1pPr>
          </a:lstStyle>
          <a:p>
            <a:r>
              <a:rPr lang="zh-CN" altLang="en-US" sz="2400" dirty="0">
                <a:solidFill>
                  <a:srgbClr val="C23526"/>
                </a:solidFill>
                <a:latin typeface="微软雅黑" panose="020B0503020204020204" charset="-122"/>
                <a:ea typeface="微软雅黑" panose="020B0503020204020204" charset="-122"/>
                <a:cs typeface="微软雅黑" panose="020B0503020204020204" charset="-122"/>
              </a:rPr>
              <a:t>基层党组织的主要任务</a:t>
            </a:r>
            <a:endParaRPr lang="zh-CN" altLang="en-US" sz="2400" dirty="0">
              <a:solidFill>
                <a:srgbClr val="C23526"/>
              </a:solidFill>
              <a:latin typeface="微软雅黑" panose="020B0503020204020204" charset="-122"/>
              <a:ea typeface="微软雅黑" panose="020B0503020204020204" charset="-122"/>
              <a:cs typeface="微软雅黑" panose="020B0503020204020204" charset="-122"/>
            </a:endParaRPr>
          </a:p>
          <a:p>
            <a:endParaRPr lang="zh-CN" altLang="en-US" sz="2400" b="0" dirty="0"/>
          </a:p>
        </p:txBody>
      </p:sp>
      <p:sp>
        <p:nvSpPr>
          <p:cNvPr id="47" name="Text Box 29"/>
          <p:cNvSpPr txBox="1">
            <a:spLocks noChangeArrowheads="1"/>
          </p:cNvSpPr>
          <p:nvPr/>
        </p:nvSpPr>
        <p:spPr bwMode="auto">
          <a:xfrm>
            <a:off x="3432231" y="4512082"/>
            <a:ext cx="6427675" cy="16300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ct val="50000"/>
              </a:spcBef>
              <a:buNone/>
            </a:pPr>
            <a:r>
              <a:rPr lang="zh-CN" altLang="en-US"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    </a:t>
            </a:r>
            <a:r>
              <a:rPr lang="zh-CN" altLang="zh-CN"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入党</a:t>
            </a:r>
            <a:r>
              <a:rPr lang="zh-CN" altLang="zh-CN"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积极分子工作、学习所在单位（居住地）发生变动，应当及时报告</a:t>
            </a:r>
            <a:r>
              <a:rPr lang="zh-CN" altLang="zh-CN"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原党组织</a:t>
            </a:r>
            <a:r>
              <a:rPr lang="zh-CN" altLang="zh-CN"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a:t>
            </a:r>
            <a:r>
              <a:rPr lang="zh-CN" altLang="zh-CN"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原党组织</a:t>
            </a:r>
            <a:r>
              <a:rPr lang="zh-CN" altLang="zh-CN"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应当及时将培养教育等有关材料转交</a:t>
            </a:r>
            <a:r>
              <a:rPr lang="zh-CN" altLang="zh-CN" sz="2000" b="1" dirty="0" smtClean="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现党组织</a:t>
            </a:r>
            <a:r>
              <a:rPr lang="zh-CN" altLang="zh-CN"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rPr>
              <a:t>。现单位（居住地）党组织应当对有关材料进行认真审查，并接续做好培养教育工作。培养教育时间可连续计算。</a:t>
            </a:r>
            <a:endParaRPr lang="zh-CN" altLang="en-US" sz="2000" b="1" dirty="0">
              <a:solidFill>
                <a:srgbClr val="FF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48" name="Text Box 29"/>
          <p:cNvSpPr txBox="1">
            <a:spLocks noChangeArrowheads="1"/>
          </p:cNvSpPr>
          <p:nvPr/>
        </p:nvSpPr>
        <p:spPr bwMode="auto">
          <a:xfrm>
            <a:off x="4449706" y="3155333"/>
            <a:ext cx="5841449" cy="1014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ct val="50000"/>
              </a:spcBef>
              <a:buNone/>
            </a:pPr>
            <a:r>
              <a:rPr lang="zh-CN" altLang="en-US" sz="2000" b="1" dirty="0" smtClean="0">
                <a:effectLst>
                  <a:outerShdw blurRad="38100" dist="38100" dir="2700000" algn="tl">
                    <a:srgbClr val="000000">
                      <a:alpha val="43137"/>
                    </a:srgbClr>
                  </a:outerShdw>
                </a:effectLst>
                <a:latin typeface="华文仿宋" pitchFamily="2" charset="-122"/>
                <a:ea typeface="华文仿宋" pitchFamily="2" charset="-122"/>
              </a:rPr>
              <a:t>    </a:t>
            </a:r>
            <a:r>
              <a:rPr lang="zh-CN" altLang="zh-CN" sz="2000" b="1" dirty="0" smtClean="0">
                <a:effectLst>
                  <a:outerShdw blurRad="38100" dist="38100" dir="2700000" algn="tl">
                    <a:srgbClr val="000000">
                      <a:alpha val="43137"/>
                    </a:srgbClr>
                  </a:outerShdw>
                </a:effectLst>
                <a:latin typeface="华文仿宋" pitchFamily="2" charset="-122"/>
                <a:ea typeface="华文仿宋" pitchFamily="2" charset="-122"/>
              </a:rPr>
              <a:t>党支部</a:t>
            </a:r>
            <a:r>
              <a:rPr lang="zh-CN" altLang="zh-CN" sz="2000" b="1" dirty="0">
                <a:effectLst>
                  <a:outerShdw blurRad="38100" dist="38100" dir="2700000" algn="tl">
                    <a:srgbClr val="000000">
                      <a:alpha val="43137"/>
                    </a:srgbClr>
                  </a:outerShdw>
                </a:effectLst>
                <a:latin typeface="华文仿宋" pitchFamily="2" charset="-122"/>
                <a:ea typeface="华文仿宋" pitchFamily="2" charset="-122"/>
              </a:rPr>
              <a:t>每半年对入党积极分子进行一次考察。基层党委每年对入党积极分子队伍状况作一次分析。针对存在的问题，采取改进措施。</a:t>
            </a:r>
            <a:endParaRPr lang="zh-CN" altLang="en-US" sz="2000" b="1" dirty="0">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72" name="组合 1"/>
          <p:cNvGrpSpPr/>
          <p:nvPr/>
        </p:nvGrpSpPr>
        <p:grpSpPr>
          <a:xfrm>
            <a:off x="4253996" y="1356642"/>
            <a:ext cx="1243709" cy="830996"/>
            <a:chOff x="2967037" y="2954337"/>
            <a:chExt cx="1035051" cy="815976"/>
          </a:xfrm>
          <a:solidFill>
            <a:srgbClr val="C00000"/>
          </a:solidFill>
        </p:grpSpPr>
        <p:sp>
          <p:nvSpPr>
            <p:cNvPr id="73"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00" name="组合 1"/>
          <p:cNvGrpSpPr/>
          <p:nvPr/>
        </p:nvGrpSpPr>
        <p:grpSpPr>
          <a:xfrm>
            <a:off x="3244803" y="3011195"/>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139541" y="4512083"/>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4" name="îŝḷîḓé-Text Placeholder 3"/>
          <p:cNvSpPr txBox="1"/>
          <p:nvPr/>
        </p:nvSpPr>
        <p:spPr>
          <a:xfrm>
            <a:off x="4729996" y="1673464"/>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5" name="îŝḷîḓé-Text Placeholder 3"/>
          <p:cNvSpPr txBox="1"/>
          <p:nvPr/>
        </p:nvSpPr>
        <p:spPr>
          <a:xfrm>
            <a:off x="3694060" y="3312839"/>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2589859" y="4811664"/>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grpSp>
        <p:nvGrpSpPr>
          <p:cNvPr id="188" name="组合 1"/>
          <p:cNvGrpSpPr/>
          <p:nvPr/>
        </p:nvGrpSpPr>
        <p:grpSpPr>
          <a:xfrm>
            <a:off x="887468" y="1756912"/>
            <a:ext cx="2238432" cy="2284173"/>
            <a:chOff x="6996113" y="1100138"/>
            <a:chExt cx="1400175" cy="1428751"/>
          </a:xfrm>
          <a:solidFill>
            <a:srgbClr val="812114"/>
          </a:solidFill>
        </p:grpSpPr>
        <p:sp>
          <p:nvSpPr>
            <p:cNvPr id="189"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Tree>
  </p:cSld>
  <p:clrMapOvr>
    <a:masterClrMapping/>
  </p:clrMapOvr>
  <p:transition spd="slow" advClick="0" advTm="9000">
    <p:comb/>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27"/>
          <p:cNvSpPr>
            <a:spLocks noEditPoints="1"/>
          </p:cNvSpPr>
          <p:nvPr/>
        </p:nvSpPr>
        <p:spPr bwMode="auto">
          <a:xfrm rot="18258170">
            <a:off x="1059561" y="1895703"/>
            <a:ext cx="3191350" cy="2887941"/>
          </a:xfrm>
          <a:custGeom>
            <a:avLst/>
            <a:gdLst>
              <a:gd name="T0" fmla="*/ 726 w 1420"/>
              <a:gd name="T1" fmla="*/ 1231 h 1245"/>
              <a:gd name="T2" fmla="*/ 526 w 1420"/>
              <a:gd name="T3" fmla="*/ 1219 h 1245"/>
              <a:gd name="T4" fmla="*/ 482 w 1420"/>
              <a:gd name="T5" fmla="*/ 1191 h 1245"/>
              <a:gd name="T6" fmla="*/ 742 w 1420"/>
              <a:gd name="T7" fmla="*/ 1215 h 1245"/>
              <a:gd name="T8" fmla="*/ 830 w 1420"/>
              <a:gd name="T9" fmla="*/ 1179 h 1245"/>
              <a:gd name="T10" fmla="*/ 414 w 1420"/>
              <a:gd name="T11" fmla="*/ 1131 h 1245"/>
              <a:gd name="T12" fmla="*/ 362 w 1420"/>
              <a:gd name="T13" fmla="*/ 1107 h 1245"/>
              <a:gd name="T14" fmla="*/ 354 w 1420"/>
              <a:gd name="T15" fmla="*/ 1099 h 1245"/>
              <a:gd name="T16" fmla="*/ 70 w 1420"/>
              <a:gd name="T17" fmla="*/ 795 h 1245"/>
              <a:gd name="T18" fmla="*/ 34 w 1420"/>
              <a:gd name="T19" fmla="*/ 763 h 1245"/>
              <a:gd name="T20" fmla="*/ 170 w 1420"/>
              <a:gd name="T21" fmla="*/ 99 h 1245"/>
              <a:gd name="T22" fmla="*/ 326 w 1420"/>
              <a:gd name="T23" fmla="*/ 11 h 1245"/>
              <a:gd name="T24" fmla="*/ 126 w 1420"/>
              <a:gd name="T25" fmla="*/ 303 h 1245"/>
              <a:gd name="T26" fmla="*/ 174 w 1420"/>
              <a:gd name="T27" fmla="*/ 239 h 1245"/>
              <a:gd name="T28" fmla="*/ 126 w 1420"/>
              <a:gd name="T29" fmla="*/ 635 h 1245"/>
              <a:gd name="T30" fmla="*/ 194 w 1420"/>
              <a:gd name="T31" fmla="*/ 775 h 1245"/>
              <a:gd name="T32" fmla="*/ 202 w 1420"/>
              <a:gd name="T33" fmla="*/ 807 h 1245"/>
              <a:gd name="T34" fmla="*/ 270 w 1420"/>
              <a:gd name="T35" fmla="*/ 887 h 1245"/>
              <a:gd name="T36" fmla="*/ 390 w 1420"/>
              <a:gd name="T37" fmla="*/ 967 h 1245"/>
              <a:gd name="T38" fmla="*/ 494 w 1420"/>
              <a:gd name="T39" fmla="*/ 1019 h 1245"/>
              <a:gd name="T40" fmla="*/ 986 w 1420"/>
              <a:gd name="T41" fmla="*/ 903 h 1245"/>
              <a:gd name="T42" fmla="*/ 1170 w 1420"/>
              <a:gd name="T43" fmla="*/ 583 h 1245"/>
              <a:gd name="T44" fmla="*/ 1130 w 1420"/>
              <a:gd name="T45" fmla="*/ 347 h 1245"/>
              <a:gd name="T46" fmla="*/ 1082 w 1420"/>
              <a:gd name="T47" fmla="*/ 251 h 1245"/>
              <a:gd name="T48" fmla="*/ 946 w 1420"/>
              <a:gd name="T49" fmla="*/ 159 h 1245"/>
              <a:gd name="T50" fmla="*/ 1074 w 1420"/>
              <a:gd name="T51" fmla="*/ 27 h 1245"/>
              <a:gd name="T52" fmla="*/ 1146 w 1420"/>
              <a:gd name="T53" fmla="*/ 19 h 1245"/>
              <a:gd name="T54" fmla="*/ 1270 w 1420"/>
              <a:gd name="T55" fmla="*/ 83 h 1245"/>
              <a:gd name="T56" fmla="*/ 1342 w 1420"/>
              <a:gd name="T57" fmla="*/ 127 h 1245"/>
              <a:gd name="T58" fmla="*/ 1394 w 1420"/>
              <a:gd name="T59" fmla="*/ 215 h 1245"/>
              <a:gd name="T60" fmla="*/ 1374 w 1420"/>
              <a:gd name="T61" fmla="*/ 235 h 1245"/>
              <a:gd name="T62" fmla="*/ 1398 w 1420"/>
              <a:gd name="T63" fmla="*/ 347 h 1245"/>
              <a:gd name="T64" fmla="*/ 1354 w 1420"/>
              <a:gd name="T65" fmla="*/ 735 h 1245"/>
              <a:gd name="T66" fmla="*/ 1262 w 1420"/>
              <a:gd name="T67" fmla="*/ 935 h 1245"/>
              <a:gd name="T68" fmla="*/ 942 w 1420"/>
              <a:gd name="T69" fmla="*/ 1167 h 1245"/>
              <a:gd name="T70" fmla="*/ 98 w 1420"/>
              <a:gd name="T71" fmla="*/ 391 h 1245"/>
              <a:gd name="T72" fmla="*/ 86 w 1420"/>
              <a:gd name="T73" fmla="*/ 447 h 1245"/>
              <a:gd name="T74" fmla="*/ 98 w 1420"/>
              <a:gd name="T75" fmla="*/ 391 h 1245"/>
              <a:gd name="T76" fmla="*/ 106 w 1420"/>
              <a:gd name="T77" fmla="*/ 351 h 1245"/>
              <a:gd name="T78" fmla="*/ 310 w 1420"/>
              <a:gd name="T79" fmla="*/ 959 h 1245"/>
              <a:gd name="T80" fmla="*/ 410 w 1420"/>
              <a:gd name="T81" fmla="*/ 1011 h 1245"/>
              <a:gd name="T82" fmla="*/ 418 w 1420"/>
              <a:gd name="T83" fmla="*/ 1023 h 1245"/>
              <a:gd name="T84" fmla="*/ 894 w 1420"/>
              <a:gd name="T85" fmla="*/ 1175 h 1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20" h="1245">
                <a:moveTo>
                  <a:pt x="814" y="1207"/>
                </a:moveTo>
                <a:cubicBezTo>
                  <a:pt x="805" y="1208"/>
                  <a:pt x="795" y="1210"/>
                  <a:pt x="798" y="1223"/>
                </a:cubicBezTo>
                <a:cubicBezTo>
                  <a:pt x="769" y="1228"/>
                  <a:pt x="742" y="1221"/>
                  <a:pt x="726" y="1231"/>
                </a:cubicBezTo>
                <a:cubicBezTo>
                  <a:pt x="722" y="1226"/>
                  <a:pt x="722" y="1216"/>
                  <a:pt x="718" y="1211"/>
                </a:cubicBezTo>
                <a:cubicBezTo>
                  <a:pt x="708" y="1211"/>
                  <a:pt x="708" y="1227"/>
                  <a:pt x="718" y="1227"/>
                </a:cubicBezTo>
                <a:cubicBezTo>
                  <a:pt x="662" y="1245"/>
                  <a:pt x="580" y="1235"/>
                  <a:pt x="526" y="1219"/>
                </a:cubicBezTo>
                <a:cubicBezTo>
                  <a:pt x="519" y="1212"/>
                  <a:pt x="529" y="1209"/>
                  <a:pt x="526" y="1195"/>
                </a:cubicBezTo>
                <a:cubicBezTo>
                  <a:pt x="510" y="1206"/>
                  <a:pt x="489" y="1215"/>
                  <a:pt x="470" y="1203"/>
                </a:cubicBezTo>
                <a:cubicBezTo>
                  <a:pt x="468" y="1193"/>
                  <a:pt x="488" y="1205"/>
                  <a:pt x="482" y="1191"/>
                </a:cubicBezTo>
                <a:cubicBezTo>
                  <a:pt x="500" y="1188"/>
                  <a:pt x="515" y="1203"/>
                  <a:pt x="522" y="1187"/>
                </a:cubicBezTo>
                <a:cubicBezTo>
                  <a:pt x="629" y="1199"/>
                  <a:pt x="716" y="1213"/>
                  <a:pt x="810" y="1195"/>
                </a:cubicBezTo>
                <a:cubicBezTo>
                  <a:pt x="796" y="1207"/>
                  <a:pt x="747" y="1197"/>
                  <a:pt x="742" y="1215"/>
                </a:cubicBezTo>
                <a:cubicBezTo>
                  <a:pt x="769" y="1217"/>
                  <a:pt x="789" y="1201"/>
                  <a:pt x="830" y="1203"/>
                </a:cubicBezTo>
                <a:cubicBezTo>
                  <a:pt x="836" y="1193"/>
                  <a:pt x="818" y="1197"/>
                  <a:pt x="818" y="1195"/>
                </a:cubicBezTo>
                <a:cubicBezTo>
                  <a:pt x="816" y="1188"/>
                  <a:pt x="842" y="1173"/>
                  <a:pt x="830" y="1179"/>
                </a:cubicBezTo>
                <a:cubicBezTo>
                  <a:pt x="845" y="1172"/>
                  <a:pt x="846" y="1174"/>
                  <a:pt x="862" y="1175"/>
                </a:cubicBezTo>
                <a:cubicBezTo>
                  <a:pt x="862" y="1170"/>
                  <a:pt x="862" y="1164"/>
                  <a:pt x="862" y="1159"/>
                </a:cubicBezTo>
                <a:cubicBezTo>
                  <a:pt x="716" y="1202"/>
                  <a:pt x="531" y="1195"/>
                  <a:pt x="414" y="1131"/>
                </a:cubicBezTo>
                <a:cubicBezTo>
                  <a:pt x="409" y="1122"/>
                  <a:pt x="410" y="1109"/>
                  <a:pt x="402" y="1103"/>
                </a:cubicBezTo>
                <a:cubicBezTo>
                  <a:pt x="395" y="1111"/>
                  <a:pt x="402" y="1115"/>
                  <a:pt x="402" y="1127"/>
                </a:cubicBezTo>
                <a:cubicBezTo>
                  <a:pt x="389" y="1113"/>
                  <a:pt x="378" y="1120"/>
                  <a:pt x="362" y="1107"/>
                </a:cubicBezTo>
                <a:cubicBezTo>
                  <a:pt x="367" y="1097"/>
                  <a:pt x="370" y="1094"/>
                  <a:pt x="382" y="1099"/>
                </a:cubicBezTo>
                <a:cubicBezTo>
                  <a:pt x="380" y="1087"/>
                  <a:pt x="365" y="1090"/>
                  <a:pt x="362" y="1079"/>
                </a:cubicBezTo>
                <a:cubicBezTo>
                  <a:pt x="355" y="1085"/>
                  <a:pt x="365" y="1092"/>
                  <a:pt x="354" y="1099"/>
                </a:cubicBezTo>
                <a:cubicBezTo>
                  <a:pt x="336" y="1086"/>
                  <a:pt x="304" y="1073"/>
                  <a:pt x="318" y="1059"/>
                </a:cubicBezTo>
                <a:cubicBezTo>
                  <a:pt x="242" y="1011"/>
                  <a:pt x="184" y="945"/>
                  <a:pt x="118" y="887"/>
                </a:cubicBezTo>
                <a:cubicBezTo>
                  <a:pt x="120" y="854"/>
                  <a:pt x="81" y="828"/>
                  <a:pt x="70" y="795"/>
                </a:cubicBezTo>
                <a:cubicBezTo>
                  <a:pt x="64" y="802"/>
                  <a:pt x="54" y="794"/>
                  <a:pt x="46" y="791"/>
                </a:cubicBezTo>
                <a:cubicBezTo>
                  <a:pt x="65" y="787"/>
                  <a:pt x="54" y="768"/>
                  <a:pt x="54" y="751"/>
                </a:cubicBezTo>
                <a:cubicBezTo>
                  <a:pt x="47" y="739"/>
                  <a:pt x="46" y="766"/>
                  <a:pt x="34" y="763"/>
                </a:cubicBezTo>
                <a:cubicBezTo>
                  <a:pt x="21" y="749"/>
                  <a:pt x="41" y="743"/>
                  <a:pt x="50" y="739"/>
                </a:cubicBezTo>
                <a:cubicBezTo>
                  <a:pt x="0" y="638"/>
                  <a:pt x="3" y="461"/>
                  <a:pt x="42" y="331"/>
                </a:cubicBezTo>
                <a:cubicBezTo>
                  <a:pt x="69" y="242"/>
                  <a:pt x="118" y="169"/>
                  <a:pt x="170" y="99"/>
                </a:cubicBezTo>
                <a:cubicBezTo>
                  <a:pt x="199" y="91"/>
                  <a:pt x="233" y="56"/>
                  <a:pt x="262" y="35"/>
                </a:cubicBezTo>
                <a:cubicBezTo>
                  <a:pt x="274" y="41"/>
                  <a:pt x="254" y="48"/>
                  <a:pt x="254" y="55"/>
                </a:cubicBezTo>
                <a:cubicBezTo>
                  <a:pt x="282" y="45"/>
                  <a:pt x="306" y="15"/>
                  <a:pt x="326" y="11"/>
                </a:cubicBezTo>
                <a:cubicBezTo>
                  <a:pt x="337" y="19"/>
                  <a:pt x="316" y="31"/>
                  <a:pt x="306" y="31"/>
                </a:cubicBezTo>
                <a:cubicBezTo>
                  <a:pt x="223" y="106"/>
                  <a:pt x="156" y="205"/>
                  <a:pt x="114" y="315"/>
                </a:cubicBezTo>
                <a:cubicBezTo>
                  <a:pt x="116" y="325"/>
                  <a:pt x="122" y="305"/>
                  <a:pt x="126" y="303"/>
                </a:cubicBezTo>
                <a:cubicBezTo>
                  <a:pt x="132" y="318"/>
                  <a:pt x="121" y="327"/>
                  <a:pt x="118" y="343"/>
                </a:cubicBezTo>
                <a:cubicBezTo>
                  <a:pt x="140" y="324"/>
                  <a:pt x="138" y="280"/>
                  <a:pt x="166" y="267"/>
                </a:cubicBezTo>
                <a:cubicBezTo>
                  <a:pt x="151" y="261"/>
                  <a:pt x="168" y="233"/>
                  <a:pt x="174" y="239"/>
                </a:cubicBezTo>
                <a:cubicBezTo>
                  <a:pt x="183" y="252"/>
                  <a:pt x="167" y="259"/>
                  <a:pt x="162" y="271"/>
                </a:cubicBezTo>
                <a:cubicBezTo>
                  <a:pt x="144" y="319"/>
                  <a:pt x="120" y="392"/>
                  <a:pt x="114" y="447"/>
                </a:cubicBezTo>
                <a:cubicBezTo>
                  <a:pt x="106" y="515"/>
                  <a:pt x="122" y="572"/>
                  <a:pt x="126" y="635"/>
                </a:cubicBezTo>
                <a:cubicBezTo>
                  <a:pt x="140" y="646"/>
                  <a:pt x="156" y="673"/>
                  <a:pt x="146" y="695"/>
                </a:cubicBezTo>
                <a:cubicBezTo>
                  <a:pt x="157" y="704"/>
                  <a:pt x="160" y="721"/>
                  <a:pt x="174" y="727"/>
                </a:cubicBezTo>
                <a:cubicBezTo>
                  <a:pt x="162" y="753"/>
                  <a:pt x="190" y="753"/>
                  <a:pt x="194" y="775"/>
                </a:cubicBezTo>
                <a:cubicBezTo>
                  <a:pt x="190" y="775"/>
                  <a:pt x="186" y="775"/>
                  <a:pt x="182" y="775"/>
                </a:cubicBezTo>
                <a:cubicBezTo>
                  <a:pt x="185" y="790"/>
                  <a:pt x="194" y="773"/>
                  <a:pt x="202" y="783"/>
                </a:cubicBezTo>
                <a:cubicBezTo>
                  <a:pt x="204" y="796"/>
                  <a:pt x="193" y="799"/>
                  <a:pt x="202" y="807"/>
                </a:cubicBezTo>
                <a:cubicBezTo>
                  <a:pt x="202" y="815"/>
                  <a:pt x="217" y="801"/>
                  <a:pt x="222" y="811"/>
                </a:cubicBezTo>
                <a:cubicBezTo>
                  <a:pt x="220" y="819"/>
                  <a:pt x="216" y="819"/>
                  <a:pt x="210" y="815"/>
                </a:cubicBezTo>
                <a:cubicBezTo>
                  <a:pt x="230" y="838"/>
                  <a:pt x="277" y="851"/>
                  <a:pt x="270" y="887"/>
                </a:cubicBezTo>
                <a:cubicBezTo>
                  <a:pt x="278" y="891"/>
                  <a:pt x="293" y="884"/>
                  <a:pt x="298" y="899"/>
                </a:cubicBezTo>
                <a:cubicBezTo>
                  <a:pt x="301" y="912"/>
                  <a:pt x="290" y="905"/>
                  <a:pt x="286" y="903"/>
                </a:cubicBezTo>
                <a:cubicBezTo>
                  <a:pt x="326" y="919"/>
                  <a:pt x="355" y="946"/>
                  <a:pt x="390" y="967"/>
                </a:cubicBezTo>
                <a:cubicBezTo>
                  <a:pt x="390" y="971"/>
                  <a:pt x="385" y="970"/>
                  <a:pt x="382" y="971"/>
                </a:cubicBezTo>
                <a:cubicBezTo>
                  <a:pt x="394" y="975"/>
                  <a:pt x="428" y="977"/>
                  <a:pt x="434" y="999"/>
                </a:cubicBezTo>
                <a:cubicBezTo>
                  <a:pt x="455" y="992"/>
                  <a:pt x="484" y="1002"/>
                  <a:pt x="494" y="1019"/>
                </a:cubicBezTo>
                <a:cubicBezTo>
                  <a:pt x="542" y="1020"/>
                  <a:pt x="610" y="1031"/>
                  <a:pt x="650" y="1043"/>
                </a:cubicBezTo>
                <a:cubicBezTo>
                  <a:pt x="750" y="1013"/>
                  <a:pt x="886" y="1004"/>
                  <a:pt x="950" y="927"/>
                </a:cubicBezTo>
                <a:cubicBezTo>
                  <a:pt x="964" y="931"/>
                  <a:pt x="982" y="920"/>
                  <a:pt x="986" y="903"/>
                </a:cubicBezTo>
                <a:cubicBezTo>
                  <a:pt x="1029" y="876"/>
                  <a:pt x="1050" y="828"/>
                  <a:pt x="1086" y="795"/>
                </a:cubicBezTo>
                <a:cubicBezTo>
                  <a:pt x="1114" y="721"/>
                  <a:pt x="1154" y="682"/>
                  <a:pt x="1158" y="587"/>
                </a:cubicBezTo>
                <a:cubicBezTo>
                  <a:pt x="1161" y="585"/>
                  <a:pt x="1164" y="583"/>
                  <a:pt x="1170" y="583"/>
                </a:cubicBezTo>
                <a:cubicBezTo>
                  <a:pt x="1157" y="576"/>
                  <a:pt x="1174" y="546"/>
                  <a:pt x="1158" y="535"/>
                </a:cubicBezTo>
                <a:cubicBezTo>
                  <a:pt x="1181" y="470"/>
                  <a:pt x="1158" y="419"/>
                  <a:pt x="1150" y="359"/>
                </a:cubicBezTo>
                <a:cubicBezTo>
                  <a:pt x="1144" y="354"/>
                  <a:pt x="1140" y="347"/>
                  <a:pt x="1130" y="347"/>
                </a:cubicBezTo>
                <a:cubicBezTo>
                  <a:pt x="1125" y="327"/>
                  <a:pt x="1127" y="305"/>
                  <a:pt x="1122" y="295"/>
                </a:cubicBezTo>
                <a:cubicBezTo>
                  <a:pt x="1113" y="278"/>
                  <a:pt x="1100" y="277"/>
                  <a:pt x="1094" y="271"/>
                </a:cubicBezTo>
                <a:cubicBezTo>
                  <a:pt x="1086" y="263"/>
                  <a:pt x="1095" y="255"/>
                  <a:pt x="1082" y="251"/>
                </a:cubicBezTo>
                <a:cubicBezTo>
                  <a:pt x="1071" y="248"/>
                  <a:pt x="1058" y="258"/>
                  <a:pt x="1046" y="255"/>
                </a:cubicBezTo>
                <a:cubicBezTo>
                  <a:pt x="1017" y="247"/>
                  <a:pt x="1001" y="217"/>
                  <a:pt x="986" y="187"/>
                </a:cubicBezTo>
                <a:cubicBezTo>
                  <a:pt x="970" y="181"/>
                  <a:pt x="967" y="160"/>
                  <a:pt x="946" y="159"/>
                </a:cubicBezTo>
                <a:cubicBezTo>
                  <a:pt x="949" y="146"/>
                  <a:pt x="954" y="127"/>
                  <a:pt x="942" y="115"/>
                </a:cubicBezTo>
                <a:cubicBezTo>
                  <a:pt x="954" y="93"/>
                  <a:pt x="958" y="99"/>
                  <a:pt x="950" y="75"/>
                </a:cubicBezTo>
                <a:cubicBezTo>
                  <a:pt x="988" y="34"/>
                  <a:pt x="1038" y="62"/>
                  <a:pt x="1074" y="27"/>
                </a:cubicBezTo>
                <a:cubicBezTo>
                  <a:pt x="1099" y="40"/>
                  <a:pt x="1112" y="23"/>
                  <a:pt x="1130" y="31"/>
                </a:cubicBezTo>
                <a:cubicBezTo>
                  <a:pt x="1133" y="31"/>
                  <a:pt x="1133" y="15"/>
                  <a:pt x="1130" y="15"/>
                </a:cubicBezTo>
                <a:cubicBezTo>
                  <a:pt x="1136" y="0"/>
                  <a:pt x="1136" y="24"/>
                  <a:pt x="1146" y="19"/>
                </a:cubicBezTo>
                <a:cubicBezTo>
                  <a:pt x="1158" y="16"/>
                  <a:pt x="1137" y="13"/>
                  <a:pt x="1142" y="3"/>
                </a:cubicBezTo>
                <a:cubicBezTo>
                  <a:pt x="1148" y="9"/>
                  <a:pt x="1161" y="8"/>
                  <a:pt x="1158" y="23"/>
                </a:cubicBezTo>
                <a:cubicBezTo>
                  <a:pt x="1205" y="19"/>
                  <a:pt x="1219" y="86"/>
                  <a:pt x="1270" y="83"/>
                </a:cubicBezTo>
                <a:cubicBezTo>
                  <a:pt x="1277" y="96"/>
                  <a:pt x="1309" y="101"/>
                  <a:pt x="1298" y="119"/>
                </a:cubicBezTo>
                <a:cubicBezTo>
                  <a:pt x="1314" y="119"/>
                  <a:pt x="1325" y="124"/>
                  <a:pt x="1330" y="135"/>
                </a:cubicBezTo>
                <a:cubicBezTo>
                  <a:pt x="1334" y="132"/>
                  <a:pt x="1334" y="126"/>
                  <a:pt x="1342" y="127"/>
                </a:cubicBezTo>
                <a:cubicBezTo>
                  <a:pt x="1339" y="142"/>
                  <a:pt x="1367" y="134"/>
                  <a:pt x="1354" y="147"/>
                </a:cubicBezTo>
                <a:cubicBezTo>
                  <a:pt x="1380" y="132"/>
                  <a:pt x="1371" y="175"/>
                  <a:pt x="1390" y="179"/>
                </a:cubicBezTo>
                <a:cubicBezTo>
                  <a:pt x="1391" y="195"/>
                  <a:pt x="1380" y="210"/>
                  <a:pt x="1394" y="215"/>
                </a:cubicBezTo>
                <a:cubicBezTo>
                  <a:pt x="1391" y="221"/>
                  <a:pt x="1381" y="221"/>
                  <a:pt x="1374" y="223"/>
                </a:cubicBezTo>
                <a:cubicBezTo>
                  <a:pt x="1375" y="228"/>
                  <a:pt x="1381" y="226"/>
                  <a:pt x="1386" y="227"/>
                </a:cubicBezTo>
                <a:cubicBezTo>
                  <a:pt x="1384" y="232"/>
                  <a:pt x="1381" y="235"/>
                  <a:pt x="1374" y="235"/>
                </a:cubicBezTo>
                <a:cubicBezTo>
                  <a:pt x="1382" y="245"/>
                  <a:pt x="1395" y="271"/>
                  <a:pt x="1382" y="287"/>
                </a:cubicBezTo>
                <a:cubicBezTo>
                  <a:pt x="1383" y="295"/>
                  <a:pt x="1393" y="295"/>
                  <a:pt x="1398" y="299"/>
                </a:cubicBezTo>
                <a:cubicBezTo>
                  <a:pt x="1391" y="317"/>
                  <a:pt x="1395" y="341"/>
                  <a:pt x="1398" y="347"/>
                </a:cubicBezTo>
                <a:cubicBezTo>
                  <a:pt x="1392" y="437"/>
                  <a:pt x="1420" y="534"/>
                  <a:pt x="1382" y="623"/>
                </a:cubicBezTo>
                <a:cubicBezTo>
                  <a:pt x="1385" y="630"/>
                  <a:pt x="1389" y="638"/>
                  <a:pt x="1390" y="647"/>
                </a:cubicBezTo>
                <a:cubicBezTo>
                  <a:pt x="1374" y="673"/>
                  <a:pt x="1368" y="708"/>
                  <a:pt x="1354" y="735"/>
                </a:cubicBezTo>
                <a:cubicBezTo>
                  <a:pt x="1354" y="739"/>
                  <a:pt x="1359" y="738"/>
                  <a:pt x="1362" y="739"/>
                </a:cubicBezTo>
                <a:cubicBezTo>
                  <a:pt x="1336" y="808"/>
                  <a:pt x="1303" y="869"/>
                  <a:pt x="1258" y="919"/>
                </a:cubicBezTo>
                <a:cubicBezTo>
                  <a:pt x="1261" y="923"/>
                  <a:pt x="1262" y="928"/>
                  <a:pt x="1262" y="935"/>
                </a:cubicBezTo>
                <a:cubicBezTo>
                  <a:pt x="1258" y="935"/>
                  <a:pt x="1254" y="935"/>
                  <a:pt x="1250" y="935"/>
                </a:cubicBezTo>
                <a:cubicBezTo>
                  <a:pt x="1216" y="995"/>
                  <a:pt x="1167" y="1039"/>
                  <a:pt x="1106" y="1071"/>
                </a:cubicBezTo>
                <a:cubicBezTo>
                  <a:pt x="1088" y="1122"/>
                  <a:pt x="1003" y="1136"/>
                  <a:pt x="942" y="1167"/>
                </a:cubicBezTo>
                <a:cubicBezTo>
                  <a:pt x="937" y="1170"/>
                  <a:pt x="936" y="1180"/>
                  <a:pt x="930" y="1183"/>
                </a:cubicBezTo>
                <a:cubicBezTo>
                  <a:pt x="903" y="1198"/>
                  <a:pt x="805" y="1222"/>
                  <a:pt x="814" y="1207"/>
                </a:cubicBezTo>
                <a:close/>
                <a:moveTo>
                  <a:pt x="98" y="391"/>
                </a:moveTo>
                <a:cubicBezTo>
                  <a:pt x="110" y="386"/>
                  <a:pt x="104" y="418"/>
                  <a:pt x="90" y="411"/>
                </a:cubicBezTo>
                <a:cubicBezTo>
                  <a:pt x="86" y="429"/>
                  <a:pt x="97" y="431"/>
                  <a:pt x="98" y="443"/>
                </a:cubicBezTo>
                <a:cubicBezTo>
                  <a:pt x="90" y="446"/>
                  <a:pt x="95" y="455"/>
                  <a:pt x="86" y="447"/>
                </a:cubicBezTo>
                <a:cubicBezTo>
                  <a:pt x="97" y="462"/>
                  <a:pt x="80" y="484"/>
                  <a:pt x="94" y="491"/>
                </a:cubicBezTo>
                <a:cubicBezTo>
                  <a:pt x="98" y="450"/>
                  <a:pt x="114" y="400"/>
                  <a:pt x="114" y="367"/>
                </a:cubicBezTo>
                <a:cubicBezTo>
                  <a:pt x="91" y="367"/>
                  <a:pt x="114" y="387"/>
                  <a:pt x="98" y="391"/>
                </a:cubicBezTo>
                <a:close/>
                <a:moveTo>
                  <a:pt x="118" y="367"/>
                </a:moveTo>
                <a:cubicBezTo>
                  <a:pt x="113" y="357"/>
                  <a:pt x="130" y="350"/>
                  <a:pt x="118" y="347"/>
                </a:cubicBezTo>
                <a:cubicBezTo>
                  <a:pt x="117" y="352"/>
                  <a:pt x="112" y="351"/>
                  <a:pt x="106" y="351"/>
                </a:cubicBezTo>
                <a:cubicBezTo>
                  <a:pt x="103" y="364"/>
                  <a:pt x="112" y="364"/>
                  <a:pt x="118" y="367"/>
                </a:cubicBezTo>
                <a:close/>
                <a:moveTo>
                  <a:pt x="346" y="987"/>
                </a:moveTo>
                <a:cubicBezTo>
                  <a:pt x="330" y="979"/>
                  <a:pt x="339" y="960"/>
                  <a:pt x="310" y="959"/>
                </a:cubicBezTo>
                <a:cubicBezTo>
                  <a:pt x="316" y="972"/>
                  <a:pt x="338" y="990"/>
                  <a:pt x="346" y="987"/>
                </a:cubicBezTo>
                <a:close/>
                <a:moveTo>
                  <a:pt x="366" y="999"/>
                </a:moveTo>
                <a:cubicBezTo>
                  <a:pt x="373" y="1015"/>
                  <a:pt x="396" y="1023"/>
                  <a:pt x="410" y="1011"/>
                </a:cubicBezTo>
                <a:cubicBezTo>
                  <a:pt x="394" y="1010"/>
                  <a:pt x="385" y="985"/>
                  <a:pt x="366" y="999"/>
                </a:cubicBezTo>
                <a:close/>
                <a:moveTo>
                  <a:pt x="478" y="1043"/>
                </a:moveTo>
                <a:cubicBezTo>
                  <a:pt x="456" y="1046"/>
                  <a:pt x="450" y="1021"/>
                  <a:pt x="418" y="1023"/>
                </a:cubicBezTo>
                <a:cubicBezTo>
                  <a:pt x="427" y="1045"/>
                  <a:pt x="460" y="1050"/>
                  <a:pt x="478" y="1043"/>
                </a:cubicBezTo>
                <a:close/>
                <a:moveTo>
                  <a:pt x="874" y="1191"/>
                </a:moveTo>
                <a:cubicBezTo>
                  <a:pt x="884" y="1189"/>
                  <a:pt x="889" y="1182"/>
                  <a:pt x="894" y="1175"/>
                </a:cubicBezTo>
                <a:cubicBezTo>
                  <a:pt x="881" y="1174"/>
                  <a:pt x="875" y="1180"/>
                  <a:pt x="874" y="1191"/>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p>
        </p:txBody>
      </p:sp>
      <p:sp>
        <p:nvSpPr>
          <p:cNvPr id="2" name="文本框 1"/>
          <p:cNvSpPr txBox="1"/>
          <p:nvPr/>
        </p:nvSpPr>
        <p:spPr>
          <a:xfrm>
            <a:off x="666317" y="382651"/>
            <a:ext cx="7272338" cy="584775"/>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入党积极分子的</a:t>
            </a:r>
            <a:r>
              <a:rPr lang="zh-CN" altLang="en-US" sz="3200" b="1" dirty="0" smtClean="0">
                <a:solidFill>
                  <a:srgbClr val="A83021"/>
                </a:solidFill>
                <a:effectLst/>
                <a:latin typeface="微软雅黑" panose="020B0503020204020204" charset="-122"/>
                <a:ea typeface="微软雅黑" panose="020B0503020204020204" charset="-122"/>
                <a:cs typeface="微软雅黑" panose="020B0503020204020204" charset="-122"/>
              </a:rPr>
              <a:t>确定</a:t>
            </a:r>
            <a:r>
              <a:rPr lang="zh-CN" altLang="en-US" sz="3200" b="1" dirty="0">
                <a:solidFill>
                  <a:srgbClr val="A83021"/>
                </a:solidFill>
                <a:effectLst/>
                <a:latin typeface="微软雅黑" panose="020B0503020204020204" charset="-122"/>
                <a:ea typeface="微软雅黑" panose="020B0503020204020204" charset="-122"/>
                <a:cs typeface="微软雅黑" panose="020B0503020204020204" charset="-122"/>
              </a:rPr>
              <a:t>、培养和考察</a:t>
            </a:r>
            <a:endParaRPr lang="zh-CN" altLang="en-US" sz="3200" b="1" dirty="0">
              <a:solidFill>
                <a:srgbClr val="A83021"/>
              </a:solidFill>
              <a:effectLst/>
              <a:latin typeface="微软雅黑" panose="020B0503020204020204" charset="-122"/>
              <a:ea typeface="微软雅黑" panose="020B0503020204020204" charset="-122"/>
              <a:cs typeface="微软雅黑" panose="020B0503020204020204" charset="-122"/>
            </a:endParaRPr>
          </a:p>
        </p:txBody>
      </p:sp>
      <p:sp>
        <p:nvSpPr>
          <p:cNvPr id="12" name="文本框 11"/>
          <p:cNvSpPr txBox="1"/>
          <p:nvPr/>
        </p:nvSpPr>
        <p:spPr>
          <a:xfrm>
            <a:off x="1348862" y="2762743"/>
            <a:ext cx="1903502" cy="1077218"/>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a:t>
            </a:r>
            <a:endParaRPr lang="zh-CN" altLang="en-US" sz="3200" b="1" dirty="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6" name="Text Box 29"/>
          <p:cNvSpPr txBox="1">
            <a:spLocks noChangeArrowheads="1"/>
          </p:cNvSpPr>
          <p:nvPr/>
        </p:nvSpPr>
        <p:spPr bwMode="auto">
          <a:xfrm>
            <a:off x="4684867" y="2417428"/>
            <a:ext cx="478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smtClean="0"/>
              <a:t>入党积极分子要正确对待党组织的考察</a:t>
            </a:r>
            <a:r>
              <a:rPr lang="zh-CN" altLang="zh-CN" sz="2000" b="1" dirty="0" smtClean="0"/>
              <a:t>：</a:t>
            </a:r>
            <a:endParaRPr lang="zh-CN" altLang="en-US" sz="2000" b="1" dirty="0">
              <a:latin typeface="微软雅黑" panose="020B0503020204020204" charset="-122"/>
            </a:endParaRPr>
          </a:p>
        </p:txBody>
      </p:sp>
      <p:sp>
        <p:nvSpPr>
          <p:cNvPr id="17" name="Text Box 29"/>
          <p:cNvSpPr txBox="1">
            <a:spLocks noChangeArrowheads="1"/>
          </p:cNvSpPr>
          <p:nvPr/>
        </p:nvSpPr>
        <p:spPr bwMode="auto">
          <a:xfrm>
            <a:off x="4265713" y="1393039"/>
            <a:ext cx="667823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dirty="0" smtClean="0"/>
              <a:t>        </a:t>
            </a:r>
            <a:r>
              <a:rPr lang="zh-CN" altLang="en-US" sz="2000" b="1" dirty="0" smtClean="0"/>
              <a:t>入党积极分子一般每季度向党组织汇报一次思想和工作情况</a:t>
            </a:r>
            <a:r>
              <a:rPr lang="zh-CN" altLang="zh-CN" sz="2000" b="1" dirty="0" smtClean="0"/>
              <a:t>。</a:t>
            </a:r>
            <a:endParaRPr lang="zh-CN" altLang="en-US" sz="2000" b="1" dirty="0">
              <a:latin typeface="微软雅黑" panose="020B0503020204020204" charset="-122"/>
            </a:endParaRPr>
          </a:p>
        </p:txBody>
      </p:sp>
      <p:sp>
        <p:nvSpPr>
          <p:cNvPr id="18" name="椭圆 17"/>
          <p:cNvSpPr/>
          <p:nvPr/>
        </p:nvSpPr>
        <p:spPr>
          <a:xfrm>
            <a:off x="2655236" y="1736776"/>
            <a:ext cx="342731" cy="3427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p:cNvSpPr/>
          <p:nvPr/>
        </p:nvSpPr>
        <p:spPr>
          <a:xfrm>
            <a:off x="3474080" y="2507495"/>
            <a:ext cx="342731" cy="34273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Text Box 29"/>
          <p:cNvSpPr txBox="1">
            <a:spLocks noChangeArrowheads="1"/>
          </p:cNvSpPr>
          <p:nvPr/>
        </p:nvSpPr>
        <p:spPr bwMode="auto">
          <a:xfrm>
            <a:off x="4632062" y="2863447"/>
            <a:ext cx="609135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1</a:t>
            </a:r>
            <a:r>
              <a:rPr lang="zh-CN" altLang="en-US" sz="2000" b="1" dirty="0" smtClean="0">
                <a:latin typeface="华文仿宋" pitchFamily="2" charset="-122"/>
                <a:ea typeface="华文仿宋" pitchFamily="2" charset="-122"/>
              </a:rPr>
              <a:t>、态度要端正。对党组织指出的缺点和批评，要认真反思，对自己的缺点和不足，要尽最大努力在实践中改正</a:t>
            </a:r>
            <a:r>
              <a:rPr lang="zh-CN" altLang="zh-CN" sz="2000" b="1" dirty="0" smtClean="0">
                <a:latin typeface="华文仿宋" pitchFamily="2" charset="-122"/>
                <a:ea typeface="华文仿宋" pitchFamily="2" charset="-122"/>
              </a:rPr>
              <a:t>；</a:t>
            </a:r>
            <a:endParaRPr lang="zh-CN" altLang="en-US" sz="2000" b="1" dirty="0">
              <a:latin typeface="华文仿宋" pitchFamily="2" charset="-122"/>
              <a:ea typeface="华文仿宋" pitchFamily="2" charset="-122"/>
            </a:endParaRPr>
          </a:p>
        </p:txBody>
      </p:sp>
      <p:sp>
        <p:nvSpPr>
          <p:cNvPr id="14" name="Text Box 29"/>
          <p:cNvSpPr txBox="1">
            <a:spLocks noChangeArrowheads="1"/>
          </p:cNvSpPr>
          <p:nvPr/>
        </p:nvSpPr>
        <p:spPr bwMode="auto">
          <a:xfrm>
            <a:off x="4615434" y="3953914"/>
            <a:ext cx="619111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2</a:t>
            </a:r>
            <a:r>
              <a:rPr lang="zh-CN" altLang="en-US" sz="2000" b="1" dirty="0" smtClean="0">
                <a:latin typeface="华文仿宋" pitchFamily="2" charset="-122"/>
                <a:ea typeface="华文仿宋" pitchFamily="2" charset="-122"/>
              </a:rPr>
              <a:t>、要克服困难，努力完成党组织交给自己的工作和其他任务</a:t>
            </a:r>
            <a:r>
              <a:rPr lang="zh-CN" altLang="zh-CN" sz="2000" b="1" dirty="0" smtClean="0">
                <a:latin typeface="华文仿宋" pitchFamily="2" charset="-122"/>
                <a:ea typeface="华文仿宋" pitchFamily="2" charset="-122"/>
              </a:rPr>
              <a:t>；</a:t>
            </a:r>
            <a:endParaRPr lang="zh-CN" altLang="en-US" sz="2000" b="1" dirty="0">
              <a:latin typeface="华文仿宋" pitchFamily="2" charset="-122"/>
              <a:ea typeface="华文仿宋" pitchFamily="2" charset="-122"/>
            </a:endParaRPr>
          </a:p>
        </p:txBody>
      </p:sp>
      <p:sp>
        <p:nvSpPr>
          <p:cNvPr id="15" name="Text Box 29"/>
          <p:cNvSpPr txBox="1">
            <a:spLocks noChangeArrowheads="1"/>
          </p:cNvSpPr>
          <p:nvPr/>
        </p:nvSpPr>
        <p:spPr bwMode="auto">
          <a:xfrm>
            <a:off x="4615433" y="4737134"/>
            <a:ext cx="61911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en-US" altLang="zh-CN" sz="2000" b="1" dirty="0" smtClean="0">
                <a:latin typeface="华文仿宋" pitchFamily="2" charset="-122"/>
                <a:ea typeface="华文仿宋" pitchFamily="2" charset="-122"/>
              </a:rPr>
              <a:t>3</a:t>
            </a:r>
            <a:r>
              <a:rPr lang="zh-CN" altLang="en-US" sz="2000" b="1" dirty="0" smtClean="0">
                <a:latin typeface="华文仿宋" pitchFamily="2" charset="-122"/>
                <a:ea typeface="华文仿宋" pitchFamily="2" charset="-122"/>
              </a:rPr>
              <a:t>、要自觉地接受并主动地配合党组织的考察。</a:t>
            </a:r>
            <a:endParaRPr lang="en-US" altLang="zh-CN" sz="2000" b="1" dirty="0" smtClean="0">
              <a:latin typeface="华文仿宋" pitchFamily="2" charset="-122"/>
              <a:ea typeface="华文仿宋"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4627"/>
          <p:cNvGrpSpPr/>
          <p:nvPr/>
        </p:nvGrpSpPr>
        <p:grpSpPr bwMode="auto">
          <a:xfrm>
            <a:off x="4451877" y="1181389"/>
            <a:ext cx="3182300" cy="2794094"/>
            <a:chOff x="2868" y="2100"/>
            <a:chExt cx="482" cy="408"/>
          </a:xfrm>
          <a:solidFill>
            <a:srgbClr val="A83021"/>
          </a:solidFill>
        </p:grpSpPr>
        <p:sp>
          <p:nvSpPr>
            <p:cNvPr id="15" name="Freeform 4427"/>
            <p:cNvSpPr/>
            <p:nvPr/>
          </p:nvSpPr>
          <p:spPr bwMode="auto">
            <a:xfrm>
              <a:off x="2908" y="22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Freeform 4428"/>
            <p:cNvSpPr/>
            <p:nvPr/>
          </p:nvSpPr>
          <p:spPr bwMode="auto">
            <a:xfrm>
              <a:off x="2904" y="22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 name="Freeform 4429"/>
            <p:cNvSpPr>
              <a:spLocks noEditPoints="1"/>
            </p:cNvSpPr>
            <p:nvPr/>
          </p:nvSpPr>
          <p:spPr bwMode="auto">
            <a:xfrm>
              <a:off x="2894" y="2100"/>
              <a:ext cx="456" cy="408"/>
            </a:xfrm>
            <a:custGeom>
              <a:avLst/>
              <a:gdLst>
                <a:gd name="T0" fmla="*/ 360 w 512"/>
                <a:gd name="T1" fmla="*/ 6 h 459"/>
                <a:gd name="T2" fmla="*/ 114 w 512"/>
                <a:gd name="T3" fmla="*/ 71 h 459"/>
                <a:gd name="T4" fmla="*/ 99 w 512"/>
                <a:gd name="T5" fmla="*/ 127 h 459"/>
                <a:gd name="T6" fmla="*/ 56 w 512"/>
                <a:gd name="T7" fmla="*/ 144 h 459"/>
                <a:gd name="T8" fmla="*/ 18 w 512"/>
                <a:gd name="T9" fmla="*/ 182 h 459"/>
                <a:gd name="T10" fmla="*/ 13 w 512"/>
                <a:gd name="T11" fmla="*/ 204 h 459"/>
                <a:gd name="T12" fmla="*/ 3 w 512"/>
                <a:gd name="T13" fmla="*/ 227 h 459"/>
                <a:gd name="T14" fmla="*/ 1 w 512"/>
                <a:gd name="T15" fmla="*/ 253 h 459"/>
                <a:gd name="T16" fmla="*/ 17 w 512"/>
                <a:gd name="T17" fmla="*/ 279 h 459"/>
                <a:gd name="T18" fmla="*/ 25 w 512"/>
                <a:gd name="T19" fmla="*/ 295 h 459"/>
                <a:gd name="T20" fmla="*/ 60 w 512"/>
                <a:gd name="T21" fmla="*/ 341 h 459"/>
                <a:gd name="T22" fmla="*/ 96 w 512"/>
                <a:gd name="T23" fmla="*/ 353 h 459"/>
                <a:gd name="T24" fmla="*/ 117 w 512"/>
                <a:gd name="T25" fmla="*/ 382 h 459"/>
                <a:gd name="T26" fmla="*/ 136 w 512"/>
                <a:gd name="T27" fmla="*/ 368 h 459"/>
                <a:gd name="T28" fmla="*/ 176 w 512"/>
                <a:gd name="T29" fmla="*/ 401 h 459"/>
                <a:gd name="T30" fmla="*/ 222 w 512"/>
                <a:gd name="T31" fmla="*/ 413 h 459"/>
                <a:gd name="T32" fmla="*/ 200 w 512"/>
                <a:gd name="T33" fmla="*/ 432 h 459"/>
                <a:gd name="T34" fmla="*/ 227 w 512"/>
                <a:gd name="T35" fmla="*/ 422 h 459"/>
                <a:gd name="T36" fmla="*/ 271 w 512"/>
                <a:gd name="T37" fmla="*/ 425 h 459"/>
                <a:gd name="T38" fmla="*/ 267 w 512"/>
                <a:gd name="T39" fmla="*/ 441 h 459"/>
                <a:gd name="T40" fmla="*/ 248 w 512"/>
                <a:gd name="T41" fmla="*/ 457 h 459"/>
                <a:gd name="T42" fmla="*/ 277 w 512"/>
                <a:gd name="T43" fmla="*/ 448 h 459"/>
                <a:gd name="T44" fmla="*/ 320 w 512"/>
                <a:gd name="T45" fmla="*/ 437 h 459"/>
                <a:gd name="T46" fmla="*/ 356 w 512"/>
                <a:gd name="T47" fmla="*/ 414 h 459"/>
                <a:gd name="T48" fmla="*/ 389 w 512"/>
                <a:gd name="T49" fmla="*/ 382 h 459"/>
                <a:gd name="T50" fmla="*/ 412 w 512"/>
                <a:gd name="T51" fmla="*/ 353 h 459"/>
                <a:gd name="T52" fmla="*/ 12 w 512"/>
                <a:gd name="T53" fmla="*/ 219 h 459"/>
                <a:gd name="T54" fmla="*/ 98 w 512"/>
                <a:gd name="T55" fmla="*/ 135 h 459"/>
                <a:gd name="T56" fmla="*/ 49 w 512"/>
                <a:gd name="T57" fmla="*/ 173 h 459"/>
                <a:gd name="T58" fmla="*/ 44 w 512"/>
                <a:gd name="T59" fmla="*/ 228 h 459"/>
                <a:gd name="T60" fmla="*/ 39 w 512"/>
                <a:gd name="T61" fmla="*/ 272 h 459"/>
                <a:gd name="T62" fmla="*/ 20 w 512"/>
                <a:gd name="T63" fmla="*/ 229 h 459"/>
                <a:gd name="T64" fmla="*/ 36 w 512"/>
                <a:gd name="T65" fmla="*/ 228 h 459"/>
                <a:gd name="T66" fmla="*/ 33 w 512"/>
                <a:gd name="T67" fmla="*/ 263 h 459"/>
                <a:gd name="T68" fmla="*/ 40 w 512"/>
                <a:gd name="T69" fmla="*/ 234 h 459"/>
                <a:gd name="T70" fmla="*/ 22 w 512"/>
                <a:gd name="T71" fmla="*/ 184 h 459"/>
                <a:gd name="T72" fmla="*/ 26 w 512"/>
                <a:gd name="T73" fmla="*/ 228 h 459"/>
                <a:gd name="T74" fmla="*/ 16 w 512"/>
                <a:gd name="T75" fmla="*/ 277 h 459"/>
                <a:gd name="T76" fmla="*/ 25 w 512"/>
                <a:gd name="T77" fmla="*/ 286 h 459"/>
                <a:gd name="T78" fmla="*/ 47 w 512"/>
                <a:gd name="T79" fmla="*/ 275 h 459"/>
                <a:gd name="T80" fmla="*/ 56 w 512"/>
                <a:gd name="T81" fmla="*/ 315 h 459"/>
                <a:gd name="T82" fmla="*/ 69 w 512"/>
                <a:gd name="T83" fmla="*/ 302 h 459"/>
                <a:gd name="T84" fmla="*/ 87 w 512"/>
                <a:gd name="T85" fmla="*/ 152 h 459"/>
                <a:gd name="T86" fmla="*/ 75 w 512"/>
                <a:gd name="T87" fmla="*/ 143 h 459"/>
                <a:gd name="T88" fmla="*/ 73 w 512"/>
                <a:gd name="T89" fmla="*/ 132 h 459"/>
                <a:gd name="T90" fmla="*/ 101 w 512"/>
                <a:gd name="T91" fmla="*/ 343 h 459"/>
                <a:gd name="T92" fmla="*/ 110 w 512"/>
                <a:gd name="T93" fmla="*/ 358 h 459"/>
                <a:gd name="T94" fmla="*/ 126 w 512"/>
                <a:gd name="T95" fmla="*/ 366 h 459"/>
                <a:gd name="T96" fmla="*/ 110 w 512"/>
                <a:gd name="T97" fmla="*/ 128 h 459"/>
                <a:gd name="T98" fmla="*/ 142 w 512"/>
                <a:gd name="T99" fmla="*/ 102 h 459"/>
                <a:gd name="T100" fmla="*/ 154 w 512"/>
                <a:gd name="T101" fmla="*/ 76 h 459"/>
                <a:gd name="T102" fmla="*/ 197 w 512"/>
                <a:gd name="T103" fmla="*/ 406 h 459"/>
                <a:gd name="T104" fmla="*/ 213 w 512"/>
                <a:gd name="T105" fmla="*/ 435 h 459"/>
                <a:gd name="T106" fmla="*/ 223 w 512"/>
                <a:gd name="T107" fmla="*/ 416 h 459"/>
                <a:gd name="T108" fmla="*/ 234 w 512"/>
                <a:gd name="T109" fmla="*/ 417 h 459"/>
                <a:gd name="T110" fmla="*/ 257 w 512"/>
                <a:gd name="T111" fmla="*/ 429 h 459"/>
                <a:gd name="T112" fmla="*/ 251 w 512"/>
                <a:gd name="T113" fmla="*/ 453 h 459"/>
                <a:gd name="T114" fmla="*/ 286 w 512"/>
                <a:gd name="T115" fmla="*/ 441 h 459"/>
                <a:gd name="T116" fmla="*/ 304 w 512"/>
                <a:gd name="T117" fmla="*/ 412 h 459"/>
                <a:gd name="T118" fmla="*/ 312 w 512"/>
                <a:gd name="T119" fmla="*/ 429 h 459"/>
                <a:gd name="T120" fmla="*/ 324 w 512"/>
                <a:gd name="T121" fmla="*/ 419 h 459"/>
                <a:gd name="T122" fmla="*/ 347 w 512"/>
                <a:gd name="T123" fmla="*/ 41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459">
                  <a:moveTo>
                    <a:pt x="505" y="211"/>
                  </a:moveTo>
                  <a:cubicBezTo>
                    <a:pt x="503" y="206"/>
                    <a:pt x="511" y="203"/>
                    <a:pt x="509" y="198"/>
                  </a:cubicBezTo>
                  <a:cubicBezTo>
                    <a:pt x="508" y="192"/>
                    <a:pt x="505" y="187"/>
                    <a:pt x="507" y="180"/>
                  </a:cubicBezTo>
                  <a:cubicBezTo>
                    <a:pt x="507" y="180"/>
                    <a:pt x="508" y="179"/>
                    <a:pt x="509" y="179"/>
                  </a:cubicBezTo>
                  <a:cubicBezTo>
                    <a:pt x="507" y="178"/>
                    <a:pt x="507" y="178"/>
                    <a:pt x="507" y="178"/>
                  </a:cubicBezTo>
                  <a:cubicBezTo>
                    <a:pt x="507" y="177"/>
                    <a:pt x="506" y="175"/>
                    <a:pt x="508" y="175"/>
                  </a:cubicBezTo>
                  <a:cubicBezTo>
                    <a:pt x="505" y="175"/>
                    <a:pt x="507" y="172"/>
                    <a:pt x="506" y="169"/>
                  </a:cubicBezTo>
                  <a:cubicBezTo>
                    <a:pt x="507" y="169"/>
                    <a:pt x="508" y="167"/>
                    <a:pt x="509" y="167"/>
                  </a:cubicBezTo>
                  <a:cubicBezTo>
                    <a:pt x="507" y="166"/>
                    <a:pt x="507" y="166"/>
                    <a:pt x="507" y="166"/>
                  </a:cubicBezTo>
                  <a:cubicBezTo>
                    <a:pt x="512" y="160"/>
                    <a:pt x="504" y="155"/>
                    <a:pt x="506" y="149"/>
                  </a:cubicBezTo>
                  <a:cubicBezTo>
                    <a:pt x="504" y="146"/>
                    <a:pt x="508" y="140"/>
                    <a:pt x="503" y="138"/>
                  </a:cubicBezTo>
                  <a:cubicBezTo>
                    <a:pt x="504" y="138"/>
                    <a:pt x="504" y="138"/>
                    <a:pt x="504" y="138"/>
                  </a:cubicBezTo>
                  <a:cubicBezTo>
                    <a:pt x="503" y="137"/>
                    <a:pt x="502" y="135"/>
                    <a:pt x="502" y="133"/>
                  </a:cubicBezTo>
                  <a:cubicBezTo>
                    <a:pt x="504" y="131"/>
                    <a:pt x="501" y="129"/>
                    <a:pt x="503" y="127"/>
                  </a:cubicBezTo>
                  <a:cubicBezTo>
                    <a:pt x="503" y="125"/>
                    <a:pt x="501" y="124"/>
                    <a:pt x="499" y="123"/>
                  </a:cubicBezTo>
                  <a:cubicBezTo>
                    <a:pt x="500" y="122"/>
                    <a:pt x="500" y="122"/>
                    <a:pt x="500" y="122"/>
                  </a:cubicBezTo>
                  <a:cubicBezTo>
                    <a:pt x="494" y="120"/>
                    <a:pt x="498" y="114"/>
                    <a:pt x="493" y="113"/>
                  </a:cubicBezTo>
                  <a:cubicBezTo>
                    <a:pt x="494" y="109"/>
                    <a:pt x="488" y="106"/>
                    <a:pt x="491" y="101"/>
                  </a:cubicBezTo>
                  <a:cubicBezTo>
                    <a:pt x="493" y="99"/>
                    <a:pt x="490" y="96"/>
                    <a:pt x="491" y="94"/>
                  </a:cubicBezTo>
                  <a:cubicBezTo>
                    <a:pt x="490" y="89"/>
                    <a:pt x="485" y="88"/>
                    <a:pt x="483" y="84"/>
                  </a:cubicBezTo>
                  <a:cubicBezTo>
                    <a:pt x="480" y="85"/>
                    <a:pt x="480" y="81"/>
                    <a:pt x="477" y="81"/>
                  </a:cubicBezTo>
                  <a:cubicBezTo>
                    <a:pt x="476" y="79"/>
                    <a:pt x="473" y="80"/>
                    <a:pt x="473" y="77"/>
                  </a:cubicBezTo>
                  <a:cubicBezTo>
                    <a:pt x="473" y="77"/>
                    <a:pt x="473" y="77"/>
                    <a:pt x="473" y="77"/>
                  </a:cubicBezTo>
                  <a:cubicBezTo>
                    <a:pt x="470" y="71"/>
                    <a:pt x="463" y="67"/>
                    <a:pt x="457" y="66"/>
                  </a:cubicBezTo>
                  <a:cubicBezTo>
                    <a:pt x="449" y="59"/>
                    <a:pt x="444" y="52"/>
                    <a:pt x="436" y="46"/>
                  </a:cubicBezTo>
                  <a:cubicBezTo>
                    <a:pt x="436" y="45"/>
                    <a:pt x="436" y="45"/>
                    <a:pt x="436" y="45"/>
                  </a:cubicBezTo>
                  <a:cubicBezTo>
                    <a:pt x="432" y="41"/>
                    <a:pt x="428" y="36"/>
                    <a:pt x="422" y="35"/>
                  </a:cubicBezTo>
                  <a:cubicBezTo>
                    <a:pt x="422" y="31"/>
                    <a:pt x="417" y="29"/>
                    <a:pt x="414" y="27"/>
                  </a:cubicBezTo>
                  <a:cubicBezTo>
                    <a:pt x="411" y="24"/>
                    <a:pt x="406" y="24"/>
                    <a:pt x="404" y="20"/>
                  </a:cubicBezTo>
                  <a:cubicBezTo>
                    <a:pt x="396" y="16"/>
                    <a:pt x="396" y="16"/>
                    <a:pt x="396" y="16"/>
                  </a:cubicBezTo>
                  <a:cubicBezTo>
                    <a:pt x="396" y="13"/>
                    <a:pt x="394" y="14"/>
                    <a:pt x="393" y="13"/>
                  </a:cubicBezTo>
                  <a:cubicBezTo>
                    <a:pt x="388" y="11"/>
                    <a:pt x="384" y="6"/>
                    <a:pt x="379" y="7"/>
                  </a:cubicBezTo>
                  <a:cubicBezTo>
                    <a:pt x="373" y="1"/>
                    <a:pt x="366" y="9"/>
                    <a:pt x="360" y="6"/>
                  </a:cubicBezTo>
                  <a:cubicBezTo>
                    <a:pt x="350" y="8"/>
                    <a:pt x="343" y="2"/>
                    <a:pt x="335" y="2"/>
                  </a:cubicBezTo>
                  <a:cubicBezTo>
                    <a:pt x="331" y="4"/>
                    <a:pt x="328" y="0"/>
                    <a:pt x="324" y="2"/>
                  </a:cubicBezTo>
                  <a:cubicBezTo>
                    <a:pt x="318" y="2"/>
                    <a:pt x="312" y="4"/>
                    <a:pt x="307" y="6"/>
                  </a:cubicBezTo>
                  <a:cubicBezTo>
                    <a:pt x="307" y="6"/>
                    <a:pt x="307" y="6"/>
                    <a:pt x="307" y="6"/>
                  </a:cubicBezTo>
                  <a:cubicBezTo>
                    <a:pt x="305" y="5"/>
                    <a:pt x="305" y="5"/>
                    <a:pt x="305" y="5"/>
                  </a:cubicBezTo>
                  <a:cubicBezTo>
                    <a:pt x="299" y="9"/>
                    <a:pt x="291" y="4"/>
                    <a:pt x="283" y="6"/>
                  </a:cubicBezTo>
                  <a:cubicBezTo>
                    <a:pt x="281" y="7"/>
                    <a:pt x="278" y="7"/>
                    <a:pt x="276" y="8"/>
                  </a:cubicBezTo>
                  <a:cubicBezTo>
                    <a:pt x="273" y="7"/>
                    <a:pt x="268" y="10"/>
                    <a:pt x="264" y="8"/>
                  </a:cubicBezTo>
                  <a:cubicBezTo>
                    <a:pt x="263" y="10"/>
                    <a:pt x="260" y="8"/>
                    <a:pt x="258" y="10"/>
                  </a:cubicBezTo>
                  <a:cubicBezTo>
                    <a:pt x="255" y="9"/>
                    <a:pt x="254" y="13"/>
                    <a:pt x="251" y="14"/>
                  </a:cubicBezTo>
                  <a:cubicBezTo>
                    <a:pt x="245" y="14"/>
                    <a:pt x="242" y="17"/>
                    <a:pt x="237" y="17"/>
                  </a:cubicBezTo>
                  <a:cubicBezTo>
                    <a:pt x="232" y="15"/>
                    <a:pt x="230" y="19"/>
                    <a:pt x="225" y="17"/>
                  </a:cubicBezTo>
                  <a:cubicBezTo>
                    <a:pt x="222" y="19"/>
                    <a:pt x="219" y="20"/>
                    <a:pt x="216" y="20"/>
                  </a:cubicBezTo>
                  <a:cubicBezTo>
                    <a:pt x="213" y="24"/>
                    <a:pt x="207" y="21"/>
                    <a:pt x="205" y="25"/>
                  </a:cubicBezTo>
                  <a:cubicBezTo>
                    <a:pt x="200" y="23"/>
                    <a:pt x="199" y="32"/>
                    <a:pt x="195" y="29"/>
                  </a:cubicBezTo>
                  <a:cubicBezTo>
                    <a:pt x="194" y="32"/>
                    <a:pt x="191" y="34"/>
                    <a:pt x="188" y="34"/>
                  </a:cubicBezTo>
                  <a:cubicBezTo>
                    <a:pt x="182" y="34"/>
                    <a:pt x="177" y="35"/>
                    <a:pt x="171" y="39"/>
                  </a:cubicBezTo>
                  <a:cubicBezTo>
                    <a:pt x="169" y="38"/>
                    <a:pt x="168" y="42"/>
                    <a:pt x="165" y="41"/>
                  </a:cubicBezTo>
                  <a:cubicBezTo>
                    <a:pt x="165" y="41"/>
                    <a:pt x="165" y="43"/>
                    <a:pt x="164" y="42"/>
                  </a:cubicBezTo>
                  <a:cubicBezTo>
                    <a:pt x="163" y="43"/>
                    <a:pt x="161" y="45"/>
                    <a:pt x="160" y="44"/>
                  </a:cubicBezTo>
                  <a:cubicBezTo>
                    <a:pt x="158" y="47"/>
                    <a:pt x="152" y="45"/>
                    <a:pt x="151" y="49"/>
                  </a:cubicBezTo>
                  <a:cubicBezTo>
                    <a:pt x="147" y="52"/>
                    <a:pt x="142" y="52"/>
                    <a:pt x="138" y="54"/>
                  </a:cubicBezTo>
                  <a:cubicBezTo>
                    <a:pt x="140" y="55"/>
                    <a:pt x="140" y="55"/>
                    <a:pt x="140" y="55"/>
                  </a:cubicBezTo>
                  <a:cubicBezTo>
                    <a:pt x="136" y="56"/>
                    <a:pt x="134" y="58"/>
                    <a:pt x="131" y="60"/>
                  </a:cubicBezTo>
                  <a:cubicBezTo>
                    <a:pt x="131" y="62"/>
                    <a:pt x="131" y="62"/>
                    <a:pt x="131" y="62"/>
                  </a:cubicBezTo>
                  <a:cubicBezTo>
                    <a:pt x="129" y="62"/>
                    <a:pt x="128" y="67"/>
                    <a:pt x="124" y="65"/>
                  </a:cubicBezTo>
                  <a:cubicBezTo>
                    <a:pt x="126" y="67"/>
                    <a:pt x="120" y="66"/>
                    <a:pt x="121" y="69"/>
                  </a:cubicBezTo>
                  <a:cubicBezTo>
                    <a:pt x="118" y="72"/>
                    <a:pt x="116" y="68"/>
                    <a:pt x="113" y="69"/>
                  </a:cubicBezTo>
                  <a:cubicBezTo>
                    <a:pt x="111" y="74"/>
                    <a:pt x="109" y="70"/>
                    <a:pt x="107" y="73"/>
                  </a:cubicBezTo>
                  <a:cubicBezTo>
                    <a:pt x="108" y="73"/>
                    <a:pt x="111" y="73"/>
                    <a:pt x="110" y="75"/>
                  </a:cubicBezTo>
                  <a:cubicBezTo>
                    <a:pt x="111" y="74"/>
                    <a:pt x="111" y="74"/>
                    <a:pt x="111" y="74"/>
                  </a:cubicBezTo>
                  <a:cubicBezTo>
                    <a:pt x="111" y="74"/>
                    <a:pt x="110" y="73"/>
                    <a:pt x="110" y="73"/>
                  </a:cubicBezTo>
                  <a:cubicBezTo>
                    <a:pt x="111" y="72"/>
                    <a:pt x="113" y="71"/>
                    <a:pt x="114" y="71"/>
                  </a:cubicBezTo>
                  <a:cubicBezTo>
                    <a:pt x="115" y="71"/>
                    <a:pt x="115" y="72"/>
                    <a:pt x="115" y="72"/>
                  </a:cubicBezTo>
                  <a:cubicBezTo>
                    <a:pt x="117" y="73"/>
                    <a:pt x="118" y="72"/>
                    <a:pt x="118" y="70"/>
                  </a:cubicBezTo>
                  <a:cubicBezTo>
                    <a:pt x="121" y="72"/>
                    <a:pt x="122" y="69"/>
                    <a:pt x="123" y="69"/>
                  </a:cubicBezTo>
                  <a:cubicBezTo>
                    <a:pt x="123" y="68"/>
                    <a:pt x="123" y="68"/>
                    <a:pt x="123" y="68"/>
                  </a:cubicBezTo>
                  <a:cubicBezTo>
                    <a:pt x="124" y="68"/>
                    <a:pt x="124" y="68"/>
                    <a:pt x="124" y="68"/>
                  </a:cubicBezTo>
                  <a:cubicBezTo>
                    <a:pt x="125" y="69"/>
                    <a:pt x="126" y="68"/>
                    <a:pt x="126" y="67"/>
                  </a:cubicBezTo>
                  <a:cubicBezTo>
                    <a:pt x="129" y="68"/>
                    <a:pt x="128" y="70"/>
                    <a:pt x="128" y="71"/>
                  </a:cubicBezTo>
                  <a:cubicBezTo>
                    <a:pt x="129" y="71"/>
                    <a:pt x="129" y="69"/>
                    <a:pt x="130" y="69"/>
                  </a:cubicBezTo>
                  <a:cubicBezTo>
                    <a:pt x="131" y="69"/>
                    <a:pt x="131" y="69"/>
                    <a:pt x="131" y="69"/>
                  </a:cubicBezTo>
                  <a:cubicBezTo>
                    <a:pt x="130" y="69"/>
                    <a:pt x="130" y="70"/>
                    <a:pt x="130" y="70"/>
                  </a:cubicBezTo>
                  <a:cubicBezTo>
                    <a:pt x="132" y="70"/>
                    <a:pt x="134" y="70"/>
                    <a:pt x="134" y="72"/>
                  </a:cubicBezTo>
                  <a:cubicBezTo>
                    <a:pt x="132" y="73"/>
                    <a:pt x="132" y="73"/>
                    <a:pt x="132" y="73"/>
                  </a:cubicBezTo>
                  <a:cubicBezTo>
                    <a:pt x="131" y="75"/>
                    <a:pt x="133" y="75"/>
                    <a:pt x="133" y="76"/>
                  </a:cubicBezTo>
                  <a:cubicBezTo>
                    <a:pt x="132" y="77"/>
                    <a:pt x="132" y="77"/>
                    <a:pt x="132" y="77"/>
                  </a:cubicBezTo>
                  <a:cubicBezTo>
                    <a:pt x="129" y="74"/>
                    <a:pt x="129" y="74"/>
                    <a:pt x="129" y="74"/>
                  </a:cubicBezTo>
                  <a:cubicBezTo>
                    <a:pt x="127" y="78"/>
                    <a:pt x="132" y="77"/>
                    <a:pt x="132" y="80"/>
                  </a:cubicBezTo>
                  <a:cubicBezTo>
                    <a:pt x="132" y="81"/>
                    <a:pt x="132" y="83"/>
                    <a:pt x="131" y="83"/>
                  </a:cubicBezTo>
                  <a:cubicBezTo>
                    <a:pt x="130" y="89"/>
                    <a:pt x="123" y="84"/>
                    <a:pt x="123" y="89"/>
                  </a:cubicBezTo>
                  <a:cubicBezTo>
                    <a:pt x="122" y="89"/>
                    <a:pt x="120" y="90"/>
                    <a:pt x="119" y="89"/>
                  </a:cubicBezTo>
                  <a:cubicBezTo>
                    <a:pt x="117" y="90"/>
                    <a:pt x="116" y="90"/>
                    <a:pt x="115" y="92"/>
                  </a:cubicBezTo>
                  <a:cubicBezTo>
                    <a:pt x="114" y="95"/>
                    <a:pt x="112" y="91"/>
                    <a:pt x="111" y="92"/>
                  </a:cubicBezTo>
                  <a:cubicBezTo>
                    <a:pt x="112" y="92"/>
                    <a:pt x="112" y="92"/>
                    <a:pt x="112" y="92"/>
                  </a:cubicBezTo>
                  <a:cubicBezTo>
                    <a:pt x="111" y="94"/>
                    <a:pt x="110" y="92"/>
                    <a:pt x="109" y="93"/>
                  </a:cubicBezTo>
                  <a:cubicBezTo>
                    <a:pt x="109" y="93"/>
                    <a:pt x="109" y="93"/>
                    <a:pt x="109" y="93"/>
                  </a:cubicBezTo>
                  <a:cubicBezTo>
                    <a:pt x="111" y="98"/>
                    <a:pt x="104" y="97"/>
                    <a:pt x="104" y="100"/>
                  </a:cubicBezTo>
                  <a:cubicBezTo>
                    <a:pt x="102" y="99"/>
                    <a:pt x="98" y="100"/>
                    <a:pt x="98" y="96"/>
                  </a:cubicBezTo>
                  <a:cubicBezTo>
                    <a:pt x="97" y="97"/>
                    <a:pt x="99" y="100"/>
                    <a:pt x="97" y="102"/>
                  </a:cubicBezTo>
                  <a:cubicBezTo>
                    <a:pt x="101" y="101"/>
                    <a:pt x="97" y="106"/>
                    <a:pt x="99" y="106"/>
                  </a:cubicBezTo>
                  <a:cubicBezTo>
                    <a:pt x="98" y="106"/>
                    <a:pt x="98" y="106"/>
                    <a:pt x="98" y="106"/>
                  </a:cubicBezTo>
                  <a:cubicBezTo>
                    <a:pt x="99" y="105"/>
                    <a:pt x="99" y="105"/>
                    <a:pt x="99" y="105"/>
                  </a:cubicBezTo>
                  <a:cubicBezTo>
                    <a:pt x="101" y="106"/>
                    <a:pt x="102" y="108"/>
                    <a:pt x="103" y="111"/>
                  </a:cubicBezTo>
                  <a:cubicBezTo>
                    <a:pt x="102" y="112"/>
                    <a:pt x="101" y="113"/>
                    <a:pt x="100" y="113"/>
                  </a:cubicBezTo>
                  <a:cubicBezTo>
                    <a:pt x="102" y="118"/>
                    <a:pt x="102" y="122"/>
                    <a:pt x="99" y="127"/>
                  </a:cubicBezTo>
                  <a:cubicBezTo>
                    <a:pt x="97" y="127"/>
                    <a:pt x="96" y="126"/>
                    <a:pt x="95" y="126"/>
                  </a:cubicBezTo>
                  <a:cubicBezTo>
                    <a:pt x="95" y="125"/>
                    <a:pt x="95" y="125"/>
                    <a:pt x="95" y="125"/>
                  </a:cubicBezTo>
                  <a:cubicBezTo>
                    <a:pt x="94" y="123"/>
                    <a:pt x="91" y="125"/>
                    <a:pt x="91" y="121"/>
                  </a:cubicBezTo>
                  <a:cubicBezTo>
                    <a:pt x="89" y="120"/>
                    <a:pt x="88" y="119"/>
                    <a:pt x="86" y="119"/>
                  </a:cubicBezTo>
                  <a:cubicBezTo>
                    <a:pt x="90" y="116"/>
                    <a:pt x="88" y="111"/>
                    <a:pt x="91" y="108"/>
                  </a:cubicBezTo>
                  <a:cubicBezTo>
                    <a:pt x="92" y="109"/>
                    <a:pt x="92" y="110"/>
                    <a:pt x="92" y="110"/>
                  </a:cubicBezTo>
                  <a:cubicBezTo>
                    <a:pt x="93" y="110"/>
                    <a:pt x="93" y="110"/>
                    <a:pt x="94" y="110"/>
                  </a:cubicBezTo>
                  <a:cubicBezTo>
                    <a:pt x="93" y="109"/>
                    <a:pt x="93" y="108"/>
                    <a:pt x="91" y="108"/>
                  </a:cubicBezTo>
                  <a:cubicBezTo>
                    <a:pt x="90" y="105"/>
                    <a:pt x="94" y="105"/>
                    <a:pt x="95" y="105"/>
                  </a:cubicBezTo>
                  <a:cubicBezTo>
                    <a:pt x="94" y="103"/>
                    <a:pt x="94" y="103"/>
                    <a:pt x="94" y="103"/>
                  </a:cubicBezTo>
                  <a:cubicBezTo>
                    <a:pt x="95" y="103"/>
                    <a:pt x="95" y="103"/>
                    <a:pt x="95" y="103"/>
                  </a:cubicBezTo>
                  <a:cubicBezTo>
                    <a:pt x="94" y="102"/>
                    <a:pt x="93" y="99"/>
                    <a:pt x="91" y="100"/>
                  </a:cubicBezTo>
                  <a:cubicBezTo>
                    <a:pt x="92" y="100"/>
                    <a:pt x="92" y="100"/>
                    <a:pt x="92" y="100"/>
                  </a:cubicBezTo>
                  <a:cubicBezTo>
                    <a:pt x="91" y="101"/>
                    <a:pt x="91" y="101"/>
                    <a:pt x="91" y="101"/>
                  </a:cubicBezTo>
                  <a:cubicBezTo>
                    <a:pt x="89" y="102"/>
                    <a:pt x="90" y="103"/>
                    <a:pt x="88" y="103"/>
                  </a:cubicBezTo>
                  <a:cubicBezTo>
                    <a:pt x="86" y="102"/>
                    <a:pt x="85" y="107"/>
                    <a:pt x="83" y="107"/>
                  </a:cubicBezTo>
                  <a:cubicBezTo>
                    <a:pt x="85" y="110"/>
                    <a:pt x="80" y="111"/>
                    <a:pt x="81" y="113"/>
                  </a:cubicBezTo>
                  <a:cubicBezTo>
                    <a:pt x="80" y="113"/>
                    <a:pt x="79" y="115"/>
                    <a:pt x="78" y="114"/>
                  </a:cubicBezTo>
                  <a:cubicBezTo>
                    <a:pt x="78" y="113"/>
                    <a:pt x="78" y="113"/>
                    <a:pt x="78" y="113"/>
                  </a:cubicBezTo>
                  <a:cubicBezTo>
                    <a:pt x="78" y="114"/>
                    <a:pt x="77" y="113"/>
                    <a:pt x="76" y="113"/>
                  </a:cubicBezTo>
                  <a:cubicBezTo>
                    <a:pt x="76" y="114"/>
                    <a:pt x="73" y="115"/>
                    <a:pt x="75" y="116"/>
                  </a:cubicBezTo>
                  <a:cubicBezTo>
                    <a:pt x="76" y="119"/>
                    <a:pt x="77" y="123"/>
                    <a:pt x="73" y="122"/>
                  </a:cubicBezTo>
                  <a:cubicBezTo>
                    <a:pt x="73" y="123"/>
                    <a:pt x="73" y="124"/>
                    <a:pt x="73" y="124"/>
                  </a:cubicBezTo>
                  <a:cubicBezTo>
                    <a:pt x="72" y="127"/>
                    <a:pt x="69" y="129"/>
                    <a:pt x="66" y="129"/>
                  </a:cubicBezTo>
                  <a:cubicBezTo>
                    <a:pt x="68" y="130"/>
                    <a:pt x="68" y="130"/>
                    <a:pt x="68" y="130"/>
                  </a:cubicBezTo>
                  <a:cubicBezTo>
                    <a:pt x="70" y="134"/>
                    <a:pt x="63" y="134"/>
                    <a:pt x="64" y="136"/>
                  </a:cubicBezTo>
                  <a:cubicBezTo>
                    <a:pt x="63" y="135"/>
                    <a:pt x="63" y="135"/>
                    <a:pt x="63" y="135"/>
                  </a:cubicBezTo>
                  <a:cubicBezTo>
                    <a:pt x="63" y="138"/>
                    <a:pt x="60" y="136"/>
                    <a:pt x="59" y="137"/>
                  </a:cubicBezTo>
                  <a:cubicBezTo>
                    <a:pt x="60" y="138"/>
                    <a:pt x="60" y="138"/>
                    <a:pt x="60" y="138"/>
                  </a:cubicBezTo>
                  <a:cubicBezTo>
                    <a:pt x="60" y="141"/>
                    <a:pt x="60" y="141"/>
                    <a:pt x="58" y="143"/>
                  </a:cubicBezTo>
                  <a:cubicBezTo>
                    <a:pt x="57" y="143"/>
                    <a:pt x="57" y="143"/>
                    <a:pt x="57" y="143"/>
                  </a:cubicBezTo>
                  <a:cubicBezTo>
                    <a:pt x="56" y="142"/>
                    <a:pt x="58" y="144"/>
                    <a:pt x="56" y="145"/>
                  </a:cubicBezTo>
                  <a:cubicBezTo>
                    <a:pt x="56" y="144"/>
                    <a:pt x="56" y="144"/>
                    <a:pt x="56" y="144"/>
                  </a:cubicBezTo>
                  <a:cubicBezTo>
                    <a:pt x="54" y="146"/>
                    <a:pt x="54" y="146"/>
                    <a:pt x="54" y="146"/>
                  </a:cubicBezTo>
                  <a:cubicBezTo>
                    <a:pt x="55" y="146"/>
                    <a:pt x="56" y="146"/>
                    <a:pt x="56" y="146"/>
                  </a:cubicBezTo>
                  <a:cubicBezTo>
                    <a:pt x="55" y="148"/>
                    <a:pt x="53" y="148"/>
                    <a:pt x="51" y="149"/>
                  </a:cubicBezTo>
                  <a:cubicBezTo>
                    <a:pt x="51" y="150"/>
                    <a:pt x="54" y="149"/>
                    <a:pt x="53" y="150"/>
                  </a:cubicBezTo>
                  <a:cubicBezTo>
                    <a:pt x="55" y="152"/>
                    <a:pt x="55" y="152"/>
                    <a:pt x="55" y="152"/>
                  </a:cubicBezTo>
                  <a:cubicBezTo>
                    <a:pt x="54" y="157"/>
                    <a:pt x="49" y="155"/>
                    <a:pt x="48" y="161"/>
                  </a:cubicBezTo>
                  <a:cubicBezTo>
                    <a:pt x="45" y="162"/>
                    <a:pt x="47" y="159"/>
                    <a:pt x="45" y="158"/>
                  </a:cubicBezTo>
                  <a:cubicBezTo>
                    <a:pt x="44" y="161"/>
                    <a:pt x="42" y="157"/>
                    <a:pt x="41" y="160"/>
                  </a:cubicBezTo>
                  <a:cubicBezTo>
                    <a:pt x="42" y="160"/>
                    <a:pt x="43" y="164"/>
                    <a:pt x="45" y="164"/>
                  </a:cubicBezTo>
                  <a:cubicBezTo>
                    <a:pt x="42" y="166"/>
                    <a:pt x="46" y="166"/>
                    <a:pt x="45" y="168"/>
                  </a:cubicBezTo>
                  <a:cubicBezTo>
                    <a:pt x="45" y="168"/>
                    <a:pt x="45" y="169"/>
                    <a:pt x="44" y="169"/>
                  </a:cubicBezTo>
                  <a:cubicBezTo>
                    <a:pt x="46" y="170"/>
                    <a:pt x="46" y="170"/>
                    <a:pt x="46" y="170"/>
                  </a:cubicBezTo>
                  <a:cubicBezTo>
                    <a:pt x="43" y="171"/>
                    <a:pt x="40" y="171"/>
                    <a:pt x="37" y="168"/>
                  </a:cubicBezTo>
                  <a:cubicBezTo>
                    <a:pt x="36" y="171"/>
                    <a:pt x="35" y="166"/>
                    <a:pt x="33" y="169"/>
                  </a:cubicBezTo>
                  <a:cubicBezTo>
                    <a:pt x="34" y="170"/>
                    <a:pt x="35" y="169"/>
                    <a:pt x="36" y="169"/>
                  </a:cubicBezTo>
                  <a:cubicBezTo>
                    <a:pt x="36" y="170"/>
                    <a:pt x="38" y="171"/>
                    <a:pt x="37" y="172"/>
                  </a:cubicBezTo>
                  <a:cubicBezTo>
                    <a:pt x="38" y="171"/>
                    <a:pt x="38" y="171"/>
                    <a:pt x="38" y="171"/>
                  </a:cubicBezTo>
                  <a:cubicBezTo>
                    <a:pt x="40" y="170"/>
                    <a:pt x="39" y="172"/>
                    <a:pt x="40" y="173"/>
                  </a:cubicBezTo>
                  <a:cubicBezTo>
                    <a:pt x="43" y="172"/>
                    <a:pt x="43" y="172"/>
                    <a:pt x="43" y="172"/>
                  </a:cubicBezTo>
                  <a:cubicBezTo>
                    <a:pt x="44" y="173"/>
                    <a:pt x="44" y="174"/>
                    <a:pt x="43" y="175"/>
                  </a:cubicBezTo>
                  <a:cubicBezTo>
                    <a:pt x="41" y="175"/>
                    <a:pt x="41" y="175"/>
                    <a:pt x="41" y="175"/>
                  </a:cubicBezTo>
                  <a:cubicBezTo>
                    <a:pt x="41" y="173"/>
                    <a:pt x="41" y="173"/>
                    <a:pt x="41" y="173"/>
                  </a:cubicBezTo>
                  <a:cubicBezTo>
                    <a:pt x="39" y="173"/>
                    <a:pt x="38" y="175"/>
                    <a:pt x="37" y="173"/>
                  </a:cubicBezTo>
                  <a:cubicBezTo>
                    <a:pt x="36" y="174"/>
                    <a:pt x="33" y="172"/>
                    <a:pt x="32" y="173"/>
                  </a:cubicBezTo>
                  <a:cubicBezTo>
                    <a:pt x="31" y="175"/>
                    <a:pt x="33" y="176"/>
                    <a:pt x="33" y="177"/>
                  </a:cubicBezTo>
                  <a:cubicBezTo>
                    <a:pt x="31" y="181"/>
                    <a:pt x="29" y="176"/>
                    <a:pt x="26" y="177"/>
                  </a:cubicBezTo>
                  <a:cubicBezTo>
                    <a:pt x="25" y="182"/>
                    <a:pt x="20" y="175"/>
                    <a:pt x="16" y="178"/>
                  </a:cubicBezTo>
                  <a:cubicBezTo>
                    <a:pt x="17" y="178"/>
                    <a:pt x="18" y="178"/>
                    <a:pt x="18" y="178"/>
                  </a:cubicBezTo>
                  <a:cubicBezTo>
                    <a:pt x="20" y="175"/>
                    <a:pt x="20" y="180"/>
                    <a:pt x="23" y="179"/>
                  </a:cubicBezTo>
                  <a:cubicBezTo>
                    <a:pt x="23" y="181"/>
                    <a:pt x="23" y="181"/>
                    <a:pt x="22" y="182"/>
                  </a:cubicBezTo>
                  <a:cubicBezTo>
                    <a:pt x="21" y="182"/>
                    <a:pt x="20" y="182"/>
                    <a:pt x="20" y="181"/>
                  </a:cubicBezTo>
                  <a:cubicBezTo>
                    <a:pt x="19" y="180"/>
                    <a:pt x="18" y="182"/>
                    <a:pt x="16" y="181"/>
                  </a:cubicBezTo>
                  <a:cubicBezTo>
                    <a:pt x="18" y="182"/>
                    <a:pt x="18" y="182"/>
                    <a:pt x="18" y="182"/>
                  </a:cubicBezTo>
                  <a:cubicBezTo>
                    <a:pt x="18" y="183"/>
                    <a:pt x="18" y="183"/>
                    <a:pt x="18" y="183"/>
                  </a:cubicBezTo>
                  <a:cubicBezTo>
                    <a:pt x="20" y="184"/>
                    <a:pt x="20" y="184"/>
                    <a:pt x="20" y="184"/>
                  </a:cubicBezTo>
                  <a:cubicBezTo>
                    <a:pt x="17" y="185"/>
                    <a:pt x="19" y="188"/>
                    <a:pt x="16" y="188"/>
                  </a:cubicBezTo>
                  <a:cubicBezTo>
                    <a:pt x="16" y="188"/>
                    <a:pt x="16" y="188"/>
                    <a:pt x="16" y="187"/>
                  </a:cubicBezTo>
                  <a:cubicBezTo>
                    <a:pt x="16" y="188"/>
                    <a:pt x="17" y="188"/>
                    <a:pt x="16" y="189"/>
                  </a:cubicBezTo>
                  <a:cubicBezTo>
                    <a:pt x="16" y="189"/>
                    <a:pt x="16" y="190"/>
                    <a:pt x="15" y="190"/>
                  </a:cubicBezTo>
                  <a:cubicBezTo>
                    <a:pt x="15" y="191"/>
                    <a:pt x="15" y="191"/>
                    <a:pt x="15" y="191"/>
                  </a:cubicBezTo>
                  <a:cubicBezTo>
                    <a:pt x="16" y="191"/>
                    <a:pt x="16" y="191"/>
                    <a:pt x="16" y="191"/>
                  </a:cubicBezTo>
                  <a:cubicBezTo>
                    <a:pt x="17" y="191"/>
                    <a:pt x="17" y="192"/>
                    <a:pt x="18" y="192"/>
                  </a:cubicBezTo>
                  <a:cubicBezTo>
                    <a:pt x="14" y="192"/>
                    <a:pt x="17" y="195"/>
                    <a:pt x="14" y="197"/>
                  </a:cubicBezTo>
                  <a:cubicBezTo>
                    <a:pt x="15" y="197"/>
                    <a:pt x="16" y="197"/>
                    <a:pt x="16" y="196"/>
                  </a:cubicBezTo>
                  <a:cubicBezTo>
                    <a:pt x="16" y="195"/>
                    <a:pt x="16" y="194"/>
                    <a:pt x="17" y="194"/>
                  </a:cubicBezTo>
                  <a:cubicBezTo>
                    <a:pt x="19" y="195"/>
                    <a:pt x="18" y="190"/>
                    <a:pt x="21" y="191"/>
                  </a:cubicBezTo>
                  <a:cubicBezTo>
                    <a:pt x="21" y="189"/>
                    <a:pt x="21" y="188"/>
                    <a:pt x="20" y="187"/>
                  </a:cubicBezTo>
                  <a:cubicBezTo>
                    <a:pt x="22" y="186"/>
                    <a:pt x="24" y="186"/>
                    <a:pt x="26" y="187"/>
                  </a:cubicBezTo>
                  <a:cubicBezTo>
                    <a:pt x="24" y="188"/>
                    <a:pt x="28" y="191"/>
                    <a:pt x="24" y="191"/>
                  </a:cubicBezTo>
                  <a:cubicBezTo>
                    <a:pt x="23" y="192"/>
                    <a:pt x="24" y="193"/>
                    <a:pt x="25" y="194"/>
                  </a:cubicBezTo>
                  <a:cubicBezTo>
                    <a:pt x="22" y="197"/>
                    <a:pt x="22" y="197"/>
                    <a:pt x="22" y="197"/>
                  </a:cubicBezTo>
                  <a:cubicBezTo>
                    <a:pt x="21" y="196"/>
                    <a:pt x="21" y="195"/>
                    <a:pt x="21" y="195"/>
                  </a:cubicBezTo>
                  <a:cubicBezTo>
                    <a:pt x="21" y="195"/>
                    <a:pt x="21" y="195"/>
                    <a:pt x="21" y="195"/>
                  </a:cubicBezTo>
                  <a:cubicBezTo>
                    <a:pt x="21" y="196"/>
                    <a:pt x="19" y="195"/>
                    <a:pt x="19" y="196"/>
                  </a:cubicBezTo>
                  <a:cubicBezTo>
                    <a:pt x="21" y="199"/>
                    <a:pt x="21" y="199"/>
                    <a:pt x="21" y="199"/>
                  </a:cubicBezTo>
                  <a:cubicBezTo>
                    <a:pt x="19" y="200"/>
                    <a:pt x="19" y="200"/>
                    <a:pt x="19" y="200"/>
                  </a:cubicBezTo>
                  <a:cubicBezTo>
                    <a:pt x="22" y="202"/>
                    <a:pt x="22" y="202"/>
                    <a:pt x="22" y="202"/>
                  </a:cubicBezTo>
                  <a:cubicBezTo>
                    <a:pt x="21" y="202"/>
                    <a:pt x="19" y="203"/>
                    <a:pt x="18" y="202"/>
                  </a:cubicBezTo>
                  <a:cubicBezTo>
                    <a:pt x="17" y="200"/>
                    <a:pt x="14" y="200"/>
                    <a:pt x="13" y="200"/>
                  </a:cubicBezTo>
                  <a:cubicBezTo>
                    <a:pt x="14" y="199"/>
                    <a:pt x="11" y="196"/>
                    <a:pt x="11" y="196"/>
                  </a:cubicBezTo>
                  <a:cubicBezTo>
                    <a:pt x="11" y="197"/>
                    <a:pt x="12" y="198"/>
                    <a:pt x="10" y="199"/>
                  </a:cubicBezTo>
                  <a:cubicBezTo>
                    <a:pt x="9" y="199"/>
                    <a:pt x="9" y="199"/>
                    <a:pt x="9" y="199"/>
                  </a:cubicBezTo>
                  <a:cubicBezTo>
                    <a:pt x="11" y="199"/>
                    <a:pt x="13" y="201"/>
                    <a:pt x="12" y="202"/>
                  </a:cubicBezTo>
                  <a:cubicBezTo>
                    <a:pt x="13" y="201"/>
                    <a:pt x="13" y="201"/>
                    <a:pt x="13" y="201"/>
                  </a:cubicBezTo>
                  <a:cubicBezTo>
                    <a:pt x="13" y="202"/>
                    <a:pt x="15" y="202"/>
                    <a:pt x="15" y="203"/>
                  </a:cubicBezTo>
                  <a:cubicBezTo>
                    <a:pt x="15" y="204"/>
                    <a:pt x="13" y="204"/>
                    <a:pt x="13" y="204"/>
                  </a:cubicBezTo>
                  <a:cubicBezTo>
                    <a:pt x="13" y="205"/>
                    <a:pt x="13" y="205"/>
                    <a:pt x="13" y="205"/>
                  </a:cubicBezTo>
                  <a:cubicBezTo>
                    <a:pt x="13" y="205"/>
                    <a:pt x="13" y="205"/>
                    <a:pt x="14" y="205"/>
                  </a:cubicBezTo>
                  <a:cubicBezTo>
                    <a:pt x="17" y="207"/>
                    <a:pt x="17" y="207"/>
                    <a:pt x="17" y="207"/>
                  </a:cubicBezTo>
                  <a:cubicBezTo>
                    <a:pt x="16" y="207"/>
                    <a:pt x="16" y="207"/>
                    <a:pt x="16" y="207"/>
                  </a:cubicBezTo>
                  <a:cubicBezTo>
                    <a:pt x="15" y="205"/>
                    <a:pt x="13" y="209"/>
                    <a:pt x="11" y="207"/>
                  </a:cubicBezTo>
                  <a:cubicBezTo>
                    <a:pt x="11" y="208"/>
                    <a:pt x="11" y="209"/>
                    <a:pt x="9" y="209"/>
                  </a:cubicBezTo>
                  <a:cubicBezTo>
                    <a:pt x="9" y="208"/>
                    <a:pt x="8" y="208"/>
                    <a:pt x="8" y="207"/>
                  </a:cubicBezTo>
                  <a:cubicBezTo>
                    <a:pt x="7" y="207"/>
                    <a:pt x="7" y="207"/>
                    <a:pt x="7" y="207"/>
                  </a:cubicBezTo>
                  <a:cubicBezTo>
                    <a:pt x="8" y="208"/>
                    <a:pt x="6" y="211"/>
                    <a:pt x="9" y="211"/>
                  </a:cubicBezTo>
                  <a:cubicBezTo>
                    <a:pt x="9" y="213"/>
                    <a:pt x="6" y="213"/>
                    <a:pt x="5" y="213"/>
                  </a:cubicBezTo>
                  <a:cubicBezTo>
                    <a:pt x="7" y="215"/>
                    <a:pt x="7" y="215"/>
                    <a:pt x="7" y="215"/>
                  </a:cubicBezTo>
                  <a:cubicBezTo>
                    <a:pt x="6" y="212"/>
                    <a:pt x="11" y="212"/>
                    <a:pt x="13" y="213"/>
                  </a:cubicBezTo>
                  <a:cubicBezTo>
                    <a:pt x="13" y="214"/>
                    <a:pt x="13" y="214"/>
                    <a:pt x="13" y="214"/>
                  </a:cubicBezTo>
                  <a:cubicBezTo>
                    <a:pt x="12" y="214"/>
                    <a:pt x="11" y="213"/>
                    <a:pt x="10" y="213"/>
                  </a:cubicBezTo>
                  <a:cubicBezTo>
                    <a:pt x="10" y="215"/>
                    <a:pt x="10" y="215"/>
                    <a:pt x="10" y="215"/>
                  </a:cubicBezTo>
                  <a:cubicBezTo>
                    <a:pt x="9" y="215"/>
                    <a:pt x="8" y="218"/>
                    <a:pt x="6" y="216"/>
                  </a:cubicBezTo>
                  <a:cubicBezTo>
                    <a:pt x="5" y="217"/>
                    <a:pt x="5" y="217"/>
                    <a:pt x="5" y="217"/>
                  </a:cubicBezTo>
                  <a:cubicBezTo>
                    <a:pt x="4" y="217"/>
                    <a:pt x="4" y="216"/>
                    <a:pt x="4" y="216"/>
                  </a:cubicBezTo>
                  <a:cubicBezTo>
                    <a:pt x="4" y="217"/>
                    <a:pt x="4" y="217"/>
                    <a:pt x="4" y="217"/>
                  </a:cubicBezTo>
                  <a:cubicBezTo>
                    <a:pt x="4" y="219"/>
                    <a:pt x="7" y="217"/>
                    <a:pt x="7" y="217"/>
                  </a:cubicBezTo>
                  <a:cubicBezTo>
                    <a:pt x="7" y="219"/>
                    <a:pt x="7" y="219"/>
                    <a:pt x="7" y="219"/>
                  </a:cubicBezTo>
                  <a:cubicBezTo>
                    <a:pt x="8" y="219"/>
                    <a:pt x="8" y="219"/>
                    <a:pt x="8" y="219"/>
                  </a:cubicBezTo>
                  <a:cubicBezTo>
                    <a:pt x="6" y="222"/>
                    <a:pt x="6" y="222"/>
                    <a:pt x="6" y="222"/>
                  </a:cubicBezTo>
                  <a:cubicBezTo>
                    <a:pt x="8" y="219"/>
                    <a:pt x="10" y="225"/>
                    <a:pt x="12" y="221"/>
                  </a:cubicBezTo>
                  <a:cubicBezTo>
                    <a:pt x="14" y="223"/>
                    <a:pt x="10" y="223"/>
                    <a:pt x="11" y="225"/>
                  </a:cubicBezTo>
                  <a:cubicBezTo>
                    <a:pt x="12" y="224"/>
                    <a:pt x="12" y="224"/>
                    <a:pt x="12" y="224"/>
                  </a:cubicBezTo>
                  <a:cubicBezTo>
                    <a:pt x="13" y="225"/>
                    <a:pt x="12" y="227"/>
                    <a:pt x="13" y="228"/>
                  </a:cubicBezTo>
                  <a:cubicBezTo>
                    <a:pt x="12" y="232"/>
                    <a:pt x="10" y="228"/>
                    <a:pt x="8" y="228"/>
                  </a:cubicBezTo>
                  <a:cubicBezTo>
                    <a:pt x="9" y="228"/>
                    <a:pt x="9" y="228"/>
                    <a:pt x="9" y="228"/>
                  </a:cubicBezTo>
                  <a:cubicBezTo>
                    <a:pt x="7" y="228"/>
                    <a:pt x="7" y="228"/>
                    <a:pt x="7" y="228"/>
                  </a:cubicBezTo>
                  <a:cubicBezTo>
                    <a:pt x="7" y="227"/>
                    <a:pt x="7" y="227"/>
                    <a:pt x="7" y="227"/>
                  </a:cubicBezTo>
                  <a:cubicBezTo>
                    <a:pt x="3" y="227"/>
                    <a:pt x="3" y="227"/>
                    <a:pt x="3" y="227"/>
                  </a:cubicBezTo>
                  <a:cubicBezTo>
                    <a:pt x="3" y="227"/>
                    <a:pt x="3" y="227"/>
                    <a:pt x="3" y="227"/>
                  </a:cubicBezTo>
                  <a:cubicBezTo>
                    <a:pt x="5" y="227"/>
                    <a:pt x="6" y="230"/>
                    <a:pt x="6" y="232"/>
                  </a:cubicBezTo>
                  <a:cubicBezTo>
                    <a:pt x="8" y="230"/>
                    <a:pt x="11" y="232"/>
                    <a:pt x="13" y="229"/>
                  </a:cubicBezTo>
                  <a:cubicBezTo>
                    <a:pt x="15" y="228"/>
                    <a:pt x="18" y="229"/>
                    <a:pt x="18" y="231"/>
                  </a:cubicBezTo>
                  <a:cubicBezTo>
                    <a:pt x="17" y="231"/>
                    <a:pt x="15" y="232"/>
                    <a:pt x="15" y="234"/>
                  </a:cubicBezTo>
                  <a:cubicBezTo>
                    <a:pt x="14" y="232"/>
                    <a:pt x="14" y="232"/>
                    <a:pt x="14" y="232"/>
                  </a:cubicBezTo>
                  <a:cubicBezTo>
                    <a:pt x="13" y="234"/>
                    <a:pt x="13" y="234"/>
                    <a:pt x="13" y="234"/>
                  </a:cubicBezTo>
                  <a:cubicBezTo>
                    <a:pt x="12" y="234"/>
                    <a:pt x="11" y="234"/>
                    <a:pt x="11" y="234"/>
                  </a:cubicBezTo>
                  <a:cubicBezTo>
                    <a:pt x="11" y="233"/>
                    <a:pt x="11" y="233"/>
                    <a:pt x="11" y="233"/>
                  </a:cubicBezTo>
                  <a:cubicBezTo>
                    <a:pt x="9" y="234"/>
                    <a:pt x="7" y="233"/>
                    <a:pt x="6" y="233"/>
                  </a:cubicBezTo>
                  <a:cubicBezTo>
                    <a:pt x="6" y="234"/>
                    <a:pt x="7" y="235"/>
                    <a:pt x="6" y="235"/>
                  </a:cubicBezTo>
                  <a:cubicBezTo>
                    <a:pt x="6" y="235"/>
                    <a:pt x="8" y="234"/>
                    <a:pt x="8" y="235"/>
                  </a:cubicBezTo>
                  <a:cubicBezTo>
                    <a:pt x="9" y="237"/>
                    <a:pt x="5" y="237"/>
                    <a:pt x="6" y="237"/>
                  </a:cubicBezTo>
                  <a:cubicBezTo>
                    <a:pt x="7" y="238"/>
                    <a:pt x="8" y="239"/>
                    <a:pt x="9" y="238"/>
                  </a:cubicBezTo>
                  <a:cubicBezTo>
                    <a:pt x="9" y="238"/>
                    <a:pt x="9" y="237"/>
                    <a:pt x="9" y="237"/>
                  </a:cubicBezTo>
                  <a:cubicBezTo>
                    <a:pt x="11" y="238"/>
                    <a:pt x="11" y="234"/>
                    <a:pt x="13" y="237"/>
                  </a:cubicBezTo>
                  <a:cubicBezTo>
                    <a:pt x="14" y="238"/>
                    <a:pt x="11" y="238"/>
                    <a:pt x="10" y="238"/>
                  </a:cubicBezTo>
                  <a:cubicBezTo>
                    <a:pt x="14" y="239"/>
                    <a:pt x="14" y="239"/>
                    <a:pt x="14" y="239"/>
                  </a:cubicBezTo>
                  <a:cubicBezTo>
                    <a:pt x="14" y="240"/>
                    <a:pt x="13" y="239"/>
                    <a:pt x="12" y="240"/>
                  </a:cubicBezTo>
                  <a:cubicBezTo>
                    <a:pt x="13" y="242"/>
                    <a:pt x="14" y="240"/>
                    <a:pt x="15" y="242"/>
                  </a:cubicBezTo>
                  <a:cubicBezTo>
                    <a:pt x="15" y="244"/>
                    <a:pt x="13" y="242"/>
                    <a:pt x="13" y="243"/>
                  </a:cubicBezTo>
                  <a:cubicBezTo>
                    <a:pt x="14" y="244"/>
                    <a:pt x="14" y="244"/>
                    <a:pt x="14" y="244"/>
                  </a:cubicBezTo>
                  <a:cubicBezTo>
                    <a:pt x="14" y="244"/>
                    <a:pt x="14" y="244"/>
                    <a:pt x="15" y="243"/>
                  </a:cubicBezTo>
                  <a:cubicBezTo>
                    <a:pt x="16" y="245"/>
                    <a:pt x="16" y="245"/>
                    <a:pt x="16" y="245"/>
                  </a:cubicBezTo>
                  <a:cubicBezTo>
                    <a:pt x="15" y="245"/>
                    <a:pt x="14" y="249"/>
                    <a:pt x="13" y="246"/>
                  </a:cubicBezTo>
                  <a:cubicBezTo>
                    <a:pt x="12" y="246"/>
                    <a:pt x="11" y="246"/>
                    <a:pt x="11" y="245"/>
                  </a:cubicBezTo>
                  <a:cubicBezTo>
                    <a:pt x="12" y="246"/>
                    <a:pt x="12" y="246"/>
                    <a:pt x="12" y="246"/>
                  </a:cubicBezTo>
                  <a:cubicBezTo>
                    <a:pt x="10" y="247"/>
                    <a:pt x="11" y="249"/>
                    <a:pt x="10" y="250"/>
                  </a:cubicBezTo>
                  <a:cubicBezTo>
                    <a:pt x="12" y="250"/>
                    <a:pt x="13" y="248"/>
                    <a:pt x="14" y="250"/>
                  </a:cubicBezTo>
                  <a:cubicBezTo>
                    <a:pt x="15" y="251"/>
                    <a:pt x="13" y="251"/>
                    <a:pt x="13" y="252"/>
                  </a:cubicBezTo>
                  <a:cubicBezTo>
                    <a:pt x="14" y="253"/>
                    <a:pt x="11" y="254"/>
                    <a:pt x="13" y="256"/>
                  </a:cubicBezTo>
                  <a:cubicBezTo>
                    <a:pt x="12" y="255"/>
                    <a:pt x="10" y="255"/>
                    <a:pt x="10" y="256"/>
                  </a:cubicBezTo>
                  <a:cubicBezTo>
                    <a:pt x="9" y="255"/>
                    <a:pt x="7" y="256"/>
                    <a:pt x="7" y="254"/>
                  </a:cubicBezTo>
                  <a:cubicBezTo>
                    <a:pt x="6" y="254"/>
                    <a:pt x="3" y="250"/>
                    <a:pt x="1" y="253"/>
                  </a:cubicBezTo>
                  <a:cubicBezTo>
                    <a:pt x="0" y="254"/>
                    <a:pt x="3" y="254"/>
                    <a:pt x="3" y="253"/>
                  </a:cubicBezTo>
                  <a:cubicBezTo>
                    <a:pt x="4" y="254"/>
                    <a:pt x="7" y="253"/>
                    <a:pt x="6" y="255"/>
                  </a:cubicBezTo>
                  <a:cubicBezTo>
                    <a:pt x="5" y="255"/>
                    <a:pt x="5" y="254"/>
                    <a:pt x="4" y="254"/>
                  </a:cubicBezTo>
                  <a:cubicBezTo>
                    <a:pt x="6" y="258"/>
                    <a:pt x="7" y="257"/>
                    <a:pt x="11" y="257"/>
                  </a:cubicBezTo>
                  <a:cubicBezTo>
                    <a:pt x="11" y="259"/>
                    <a:pt x="9" y="259"/>
                    <a:pt x="10" y="261"/>
                  </a:cubicBezTo>
                  <a:cubicBezTo>
                    <a:pt x="12" y="260"/>
                    <a:pt x="14" y="261"/>
                    <a:pt x="14" y="263"/>
                  </a:cubicBezTo>
                  <a:cubicBezTo>
                    <a:pt x="13" y="266"/>
                    <a:pt x="11" y="261"/>
                    <a:pt x="9" y="264"/>
                  </a:cubicBezTo>
                  <a:cubicBezTo>
                    <a:pt x="10" y="264"/>
                    <a:pt x="10" y="266"/>
                    <a:pt x="11" y="264"/>
                  </a:cubicBezTo>
                  <a:cubicBezTo>
                    <a:pt x="12" y="265"/>
                    <a:pt x="13" y="266"/>
                    <a:pt x="13" y="267"/>
                  </a:cubicBezTo>
                  <a:cubicBezTo>
                    <a:pt x="11" y="268"/>
                    <a:pt x="10" y="269"/>
                    <a:pt x="9" y="266"/>
                  </a:cubicBezTo>
                  <a:cubicBezTo>
                    <a:pt x="7" y="266"/>
                    <a:pt x="7" y="264"/>
                    <a:pt x="4" y="264"/>
                  </a:cubicBezTo>
                  <a:cubicBezTo>
                    <a:pt x="5" y="263"/>
                    <a:pt x="5" y="263"/>
                    <a:pt x="5" y="263"/>
                  </a:cubicBezTo>
                  <a:cubicBezTo>
                    <a:pt x="4" y="264"/>
                    <a:pt x="4" y="263"/>
                    <a:pt x="3" y="262"/>
                  </a:cubicBezTo>
                  <a:cubicBezTo>
                    <a:pt x="4" y="261"/>
                    <a:pt x="4" y="261"/>
                    <a:pt x="4" y="261"/>
                  </a:cubicBezTo>
                  <a:cubicBezTo>
                    <a:pt x="2" y="261"/>
                    <a:pt x="2" y="261"/>
                    <a:pt x="2" y="261"/>
                  </a:cubicBezTo>
                  <a:cubicBezTo>
                    <a:pt x="2" y="264"/>
                    <a:pt x="2" y="264"/>
                    <a:pt x="2" y="264"/>
                  </a:cubicBezTo>
                  <a:cubicBezTo>
                    <a:pt x="5" y="266"/>
                    <a:pt x="9" y="266"/>
                    <a:pt x="10" y="269"/>
                  </a:cubicBezTo>
                  <a:cubicBezTo>
                    <a:pt x="10" y="269"/>
                    <a:pt x="11" y="270"/>
                    <a:pt x="10" y="270"/>
                  </a:cubicBezTo>
                  <a:cubicBezTo>
                    <a:pt x="9" y="271"/>
                    <a:pt x="9" y="270"/>
                    <a:pt x="9" y="270"/>
                  </a:cubicBezTo>
                  <a:cubicBezTo>
                    <a:pt x="9" y="271"/>
                    <a:pt x="9" y="271"/>
                    <a:pt x="9" y="271"/>
                  </a:cubicBezTo>
                  <a:cubicBezTo>
                    <a:pt x="10" y="271"/>
                    <a:pt x="10" y="271"/>
                    <a:pt x="10" y="271"/>
                  </a:cubicBezTo>
                  <a:cubicBezTo>
                    <a:pt x="14" y="274"/>
                    <a:pt x="8" y="273"/>
                    <a:pt x="8" y="277"/>
                  </a:cubicBezTo>
                  <a:cubicBezTo>
                    <a:pt x="11" y="277"/>
                    <a:pt x="11" y="277"/>
                    <a:pt x="11" y="277"/>
                  </a:cubicBezTo>
                  <a:cubicBezTo>
                    <a:pt x="10" y="279"/>
                    <a:pt x="10" y="284"/>
                    <a:pt x="7" y="282"/>
                  </a:cubicBezTo>
                  <a:cubicBezTo>
                    <a:pt x="7" y="282"/>
                    <a:pt x="7" y="282"/>
                    <a:pt x="7" y="282"/>
                  </a:cubicBezTo>
                  <a:cubicBezTo>
                    <a:pt x="7" y="282"/>
                    <a:pt x="8" y="282"/>
                    <a:pt x="8" y="283"/>
                  </a:cubicBezTo>
                  <a:cubicBezTo>
                    <a:pt x="8" y="283"/>
                    <a:pt x="8" y="283"/>
                    <a:pt x="8" y="283"/>
                  </a:cubicBezTo>
                  <a:cubicBezTo>
                    <a:pt x="9" y="282"/>
                    <a:pt x="11" y="282"/>
                    <a:pt x="11" y="280"/>
                  </a:cubicBezTo>
                  <a:cubicBezTo>
                    <a:pt x="12" y="280"/>
                    <a:pt x="13" y="279"/>
                    <a:pt x="14" y="280"/>
                  </a:cubicBezTo>
                  <a:cubicBezTo>
                    <a:pt x="12" y="282"/>
                    <a:pt x="12" y="282"/>
                    <a:pt x="12" y="282"/>
                  </a:cubicBezTo>
                  <a:cubicBezTo>
                    <a:pt x="14" y="284"/>
                    <a:pt x="14" y="284"/>
                    <a:pt x="14" y="284"/>
                  </a:cubicBezTo>
                  <a:cubicBezTo>
                    <a:pt x="14" y="282"/>
                    <a:pt x="15" y="283"/>
                    <a:pt x="17" y="282"/>
                  </a:cubicBezTo>
                  <a:cubicBezTo>
                    <a:pt x="16" y="281"/>
                    <a:pt x="16" y="281"/>
                    <a:pt x="17" y="279"/>
                  </a:cubicBezTo>
                  <a:cubicBezTo>
                    <a:pt x="18" y="280"/>
                    <a:pt x="20" y="278"/>
                    <a:pt x="21" y="280"/>
                  </a:cubicBezTo>
                  <a:cubicBezTo>
                    <a:pt x="20" y="280"/>
                    <a:pt x="20" y="280"/>
                    <a:pt x="20" y="280"/>
                  </a:cubicBezTo>
                  <a:cubicBezTo>
                    <a:pt x="18" y="281"/>
                    <a:pt x="20" y="283"/>
                    <a:pt x="21" y="284"/>
                  </a:cubicBezTo>
                  <a:cubicBezTo>
                    <a:pt x="21" y="284"/>
                    <a:pt x="21" y="284"/>
                    <a:pt x="21" y="284"/>
                  </a:cubicBezTo>
                  <a:cubicBezTo>
                    <a:pt x="20" y="284"/>
                    <a:pt x="19" y="284"/>
                    <a:pt x="18" y="283"/>
                  </a:cubicBezTo>
                  <a:cubicBezTo>
                    <a:pt x="17" y="283"/>
                    <a:pt x="17" y="284"/>
                    <a:pt x="16" y="284"/>
                  </a:cubicBezTo>
                  <a:cubicBezTo>
                    <a:pt x="17" y="285"/>
                    <a:pt x="14" y="286"/>
                    <a:pt x="15" y="288"/>
                  </a:cubicBezTo>
                  <a:cubicBezTo>
                    <a:pt x="16" y="286"/>
                    <a:pt x="16" y="286"/>
                    <a:pt x="16" y="286"/>
                  </a:cubicBezTo>
                  <a:cubicBezTo>
                    <a:pt x="17" y="287"/>
                    <a:pt x="19" y="286"/>
                    <a:pt x="19" y="288"/>
                  </a:cubicBezTo>
                  <a:cubicBezTo>
                    <a:pt x="17" y="289"/>
                    <a:pt x="16" y="291"/>
                    <a:pt x="14" y="291"/>
                  </a:cubicBezTo>
                  <a:cubicBezTo>
                    <a:pt x="13" y="288"/>
                    <a:pt x="13" y="288"/>
                    <a:pt x="13" y="288"/>
                  </a:cubicBezTo>
                  <a:cubicBezTo>
                    <a:pt x="13" y="287"/>
                    <a:pt x="12" y="288"/>
                    <a:pt x="13" y="288"/>
                  </a:cubicBezTo>
                  <a:cubicBezTo>
                    <a:pt x="14" y="289"/>
                    <a:pt x="13" y="291"/>
                    <a:pt x="13" y="292"/>
                  </a:cubicBezTo>
                  <a:cubicBezTo>
                    <a:pt x="10" y="292"/>
                    <a:pt x="7" y="290"/>
                    <a:pt x="6" y="293"/>
                  </a:cubicBezTo>
                  <a:cubicBezTo>
                    <a:pt x="7" y="293"/>
                    <a:pt x="7" y="294"/>
                    <a:pt x="7" y="295"/>
                  </a:cubicBezTo>
                  <a:cubicBezTo>
                    <a:pt x="10" y="296"/>
                    <a:pt x="12" y="295"/>
                    <a:pt x="14" y="296"/>
                  </a:cubicBezTo>
                  <a:cubicBezTo>
                    <a:pt x="14" y="296"/>
                    <a:pt x="14" y="296"/>
                    <a:pt x="14" y="296"/>
                  </a:cubicBezTo>
                  <a:cubicBezTo>
                    <a:pt x="13" y="299"/>
                    <a:pt x="14" y="299"/>
                    <a:pt x="15" y="300"/>
                  </a:cubicBezTo>
                  <a:cubicBezTo>
                    <a:pt x="16" y="299"/>
                    <a:pt x="17" y="299"/>
                    <a:pt x="17" y="297"/>
                  </a:cubicBezTo>
                  <a:cubicBezTo>
                    <a:pt x="15" y="297"/>
                    <a:pt x="15" y="297"/>
                    <a:pt x="15" y="297"/>
                  </a:cubicBezTo>
                  <a:cubicBezTo>
                    <a:pt x="14" y="294"/>
                    <a:pt x="18" y="293"/>
                    <a:pt x="16" y="291"/>
                  </a:cubicBezTo>
                  <a:cubicBezTo>
                    <a:pt x="17" y="291"/>
                    <a:pt x="17" y="291"/>
                    <a:pt x="17" y="291"/>
                  </a:cubicBezTo>
                  <a:cubicBezTo>
                    <a:pt x="20" y="291"/>
                    <a:pt x="20" y="286"/>
                    <a:pt x="23" y="288"/>
                  </a:cubicBezTo>
                  <a:cubicBezTo>
                    <a:pt x="22" y="288"/>
                    <a:pt x="23" y="291"/>
                    <a:pt x="23" y="292"/>
                  </a:cubicBezTo>
                  <a:cubicBezTo>
                    <a:pt x="25" y="292"/>
                    <a:pt x="25" y="292"/>
                    <a:pt x="25" y="292"/>
                  </a:cubicBezTo>
                  <a:cubicBezTo>
                    <a:pt x="24" y="291"/>
                    <a:pt x="23" y="289"/>
                    <a:pt x="24" y="288"/>
                  </a:cubicBezTo>
                  <a:cubicBezTo>
                    <a:pt x="26" y="287"/>
                    <a:pt x="29" y="286"/>
                    <a:pt x="31" y="288"/>
                  </a:cubicBezTo>
                  <a:cubicBezTo>
                    <a:pt x="29" y="289"/>
                    <a:pt x="29" y="289"/>
                    <a:pt x="29" y="289"/>
                  </a:cubicBezTo>
                  <a:cubicBezTo>
                    <a:pt x="32" y="288"/>
                    <a:pt x="32" y="291"/>
                    <a:pt x="35" y="291"/>
                  </a:cubicBezTo>
                  <a:cubicBezTo>
                    <a:pt x="35" y="293"/>
                    <a:pt x="32" y="293"/>
                    <a:pt x="31" y="292"/>
                  </a:cubicBezTo>
                  <a:cubicBezTo>
                    <a:pt x="31" y="292"/>
                    <a:pt x="31" y="291"/>
                    <a:pt x="32" y="291"/>
                  </a:cubicBezTo>
                  <a:cubicBezTo>
                    <a:pt x="29" y="291"/>
                    <a:pt x="29" y="291"/>
                    <a:pt x="29" y="291"/>
                  </a:cubicBezTo>
                  <a:cubicBezTo>
                    <a:pt x="25" y="291"/>
                    <a:pt x="29" y="297"/>
                    <a:pt x="25" y="295"/>
                  </a:cubicBezTo>
                  <a:cubicBezTo>
                    <a:pt x="27" y="299"/>
                    <a:pt x="33" y="298"/>
                    <a:pt x="34" y="301"/>
                  </a:cubicBezTo>
                  <a:cubicBezTo>
                    <a:pt x="33" y="301"/>
                    <a:pt x="33" y="302"/>
                    <a:pt x="32" y="302"/>
                  </a:cubicBezTo>
                  <a:cubicBezTo>
                    <a:pt x="32" y="303"/>
                    <a:pt x="32" y="304"/>
                    <a:pt x="33" y="305"/>
                  </a:cubicBezTo>
                  <a:cubicBezTo>
                    <a:pt x="33" y="308"/>
                    <a:pt x="30" y="305"/>
                    <a:pt x="29" y="306"/>
                  </a:cubicBezTo>
                  <a:cubicBezTo>
                    <a:pt x="31" y="307"/>
                    <a:pt x="35" y="307"/>
                    <a:pt x="34" y="310"/>
                  </a:cubicBezTo>
                  <a:cubicBezTo>
                    <a:pt x="33" y="310"/>
                    <a:pt x="33" y="310"/>
                    <a:pt x="33" y="310"/>
                  </a:cubicBezTo>
                  <a:cubicBezTo>
                    <a:pt x="32" y="310"/>
                    <a:pt x="33" y="309"/>
                    <a:pt x="33" y="308"/>
                  </a:cubicBezTo>
                  <a:cubicBezTo>
                    <a:pt x="31" y="308"/>
                    <a:pt x="31" y="308"/>
                    <a:pt x="31" y="308"/>
                  </a:cubicBezTo>
                  <a:cubicBezTo>
                    <a:pt x="34" y="312"/>
                    <a:pt x="34" y="312"/>
                    <a:pt x="34" y="312"/>
                  </a:cubicBezTo>
                  <a:cubicBezTo>
                    <a:pt x="34" y="311"/>
                    <a:pt x="34" y="311"/>
                    <a:pt x="34" y="311"/>
                  </a:cubicBezTo>
                  <a:cubicBezTo>
                    <a:pt x="36" y="311"/>
                    <a:pt x="39" y="308"/>
                    <a:pt x="41" y="310"/>
                  </a:cubicBezTo>
                  <a:cubicBezTo>
                    <a:pt x="39" y="312"/>
                    <a:pt x="35" y="311"/>
                    <a:pt x="36" y="314"/>
                  </a:cubicBezTo>
                  <a:cubicBezTo>
                    <a:pt x="38" y="315"/>
                    <a:pt x="40" y="316"/>
                    <a:pt x="41" y="315"/>
                  </a:cubicBezTo>
                  <a:cubicBezTo>
                    <a:pt x="43" y="316"/>
                    <a:pt x="42" y="317"/>
                    <a:pt x="41" y="318"/>
                  </a:cubicBezTo>
                  <a:cubicBezTo>
                    <a:pt x="44" y="319"/>
                    <a:pt x="41" y="315"/>
                    <a:pt x="44" y="315"/>
                  </a:cubicBezTo>
                  <a:cubicBezTo>
                    <a:pt x="47" y="316"/>
                    <a:pt x="43" y="317"/>
                    <a:pt x="43" y="319"/>
                  </a:cubicBezTo>
                  <a:cubicBezTo>
                    <a:pt x="44" y="320"/>
                    <a:pt x="45" y="321"/>
                    <a:pt x="46" y="320"/>
                  </a:cubicBezTo>
                  <a:cubicBezTo>
                    <a:pt x="45" y="318"/>
                    <a:pt x="45" y="318"/>
                    <a:pt x="45" y="318"/>
                  </a:cubicBezTo>
                  <a:cubicBezTo>
                    <a:pt x="46" y="318"/>
                    <a:pt x="46" y="318"/>
                    <a:pt x="46" y="318"/>
                  </a:cubicBezTo>
                  <a:cubicBezTo>
                    <a:pt x="47" y="318"/>
                    <a:pt x="47" y="319"/>
                    <a:pt x="47" y="319"/>
                  </a:cubicBezTo>
                  <a:cubicBezTo>
                    <a:pt x="47" y="319"/>
                    <a:pt x="47" y="319"/>
                    <a:pt x="47" y="319"/>
                  </a:cubicBezTo>
                  <a:cubicBezTo>
                    <a:pt x="48" y="318"/>
                    <a:pt x="48" y="318"/>
                    <a:pt x="49" y="318"/>
                  </a:cubicBezTo>
                  <a:cubicBezTo>
                    <a:pt x="49" y="321"/>
                    <a:pt x="49" y="321"/>
                    <a:pt x="49" y="321"/>
                  </a:cubicBezTo>
                  <a:cubicBezTo>
                    <a:pt x="49" y="322"/>
                    <a:pt x="50" y="320"/>
                    <a:pt x="51" y="322"/>
                  </a:cubicBezTo>
                  <a:cubicBezTo>
                    <a:pt x="49" y="324"/>
                    <a:pt x="49" y="324"/>
                    <a:pt x="49" y="324"/>
                  </a:cubicBezTo>
                  <a:cubicBezTo>
                    <a:pt x="50" y="324"/>
                    <a:pt x="50" y="324"/>
                    <a:pt x="50" y="324"/>
                  </a:cubicBezTo>
                  <a:cubicBezTo>
                    <a:pt x="51" y="325"/>
                    <a:pt x="54" y="323"/>
                    <a:pt x="52" y="325"/>
                  </a:cubicBezTo>
                  <a:cubicBezTo>
                    <a:pt x="58" y="328"/>
                    <a:pt x="58" y="328"/>
                    <a:pt x="58" y="328"/>
                  </a:cubicBezTo>
                  <a:cubicBezTo>
                    <a:pt x="56" y="329"/>
                    <a:pt x="53" y="328"/>
                    <a:pt x="52" y="331"/>
                  </a:cubicBezTo>
                  <a:cubicBezTo>
                    <a:pt x="53" y="333"/>
                    <a:pt x="53" y="334"/>
                    <a:pt x="56" y="334"/>
                  </a:cubicBezTo>
                  <a:cubicBezTo>
                    <a:pt x="57" y="336"/>
                    <a:pt x="57" y="337"/>
                    <a:pt x="56" y="339"/>
                  </a:cubicBezTo>
                  <a:cubicBezTo>
                    <a:pt x="57" y="340"/>
                    <a:pt x="57" y="338"/>
                    <a:pt x="59" y="338"/>
                  </a:cubicBezTo>
                  <a:cubicBezTo>
                    <a:pt x="59" y="339"/>
                    <a:pt x="61" y="340"/>
                    <a:pt x="60" y="341"/>
                  </a:cubicBezTo>
                  <a:cubicBezTo>
                    <a:pt x="57" y="340"/>
                    <a:pt x="56" y="342"/>
                    <a:pt x="53" y="340"/>
                  </a:cubicBezTo>
                  <a:cubicBezTo>
                    <a:pt x="52" y="341"/>
                    <a:pt x="52" y="341"/>
                    <a:pt x="52" y="342"/>
                  </a:cubicBezTo>
                  <a:cubicBezTo>
                    <a:pt x="53" y="342"/>
                    <a:pt x="53" y="342"/>
                    <a:pt x="53" y="342"/>
                  </a:cubicBezTo>
                  <a:cubicBezTo>
                    <a:pt x="57" y="341"/>
                    <a:pt x="58" y="343"/>
                    <a:pt x="62" y="341"/>
                  </a:cubicBezTo>
                  <a:cubicBezTo>
                    <a:pt x="63" y="343"/>
                    <a:pt x="65" y="343"/>
                    <a:pt x="68" y="342"/>
                  </a:cubicBezTo>
                  <a:cubicBezTo>
                    <a:pt x="65" y="341"/>
                    <a:pt x="65" y="341"/>
                    <a:pt x="65" y="341"/>
                  </a:cubicBezTo>
                  <a:cubicBezTo>
                    <a:pt x="65" y="341"/>
                    <a:pt x="65" y="339"/>
                    <a:pt x="65" y="339"/>
                  </a:cubicBezTo>
                  <a:cubicBezTo>
                    <a:pt x="64" y="339"/>
                    <a:pt x="62" y="338"/>
                    <a:pt x="61" y="337"/>
                  </a:cubicBezTo>
                  <a:cubicBezTo>
                    <a:pt x="62" y="335"/>
                    <a:pt x="63" y="336"/>
                    <a:pt x="64" y="335"/>
                  </a:cubicBezTo>
                  <a:cubicBezTo>
                    <a:pt x="61" y="334"/>
                    <a:pt x="63" y="331"/>
                    <a:pt x="62" y="329"/>
                  </a:cubicBezTo>
                  <a:cubicBezTo>
                    <a:pt x="64" y="328"/>
                    <a:pt x="64" y="326"/>
                    <a:pt x="66" y="327"/>
                  </a:cubicBezTo>
                  <a:cubicBezTo>
                    <a:pt x="66" y="328"/>
                    <a:pt x="65" y="328"/>
                    <a:pt x="65" y="328"/>
                  </a:cubicBezTo>
                  <a:cubicBezTo>
                    <a:pt x="70" y="328"/>
                    <a:pt x="70" y="328"/>
                    <a:pt x="70" y="328"/>
                  </a:cubicBezTo>
                  <a:cubicBezTo>
                    <a:pt x="69" y="330"/>
                    <a:pt x="72" y="329"/>
                    <a:pt x="72" y="331"/>
                  </a:cubicBezTo>
                  <a:cubicBezTo>
                    <a:pt x="72" y="331"/>
                    <a:pt x="72" y="331"/>
                    <a:pt x="72" y="331"/>
                  </a:cubicBezTo>
                  <a:cubicBezTo>
                    <a:pt x="73" y="330"/>
                    <a:pt x="75" y="329"/>
                    <a:pt x="76" y="331"/>
                  </a:cubicBezTo>
                  <a:cubicBezTo>
                    <a:pt x="77" y="330"/>
                    <a:pt x="77" y="330"/>
                    <a:pt x="77" y="330"/>
                  </a:cubicBezTo>
                  <a:cubicBezTo>
                    <a:pt x="77" y="330"/>
                    <a:pt x="79" y="330"/>
                    <a:pt x="78" y="331"/>
                  </a:cubicBezTo>
                  <a:cubicBezTo>
                    <a:pt x="77" y="332"/>
                    <a:pt x="77" y="332"/>
                    <a:pt x="77" y="332"/>
                  </a:cubicBezTo>
                  <a:cubicBezTo>
                    <a:pt x="79" y="332"/>
                    <a:pt x="83" y="331"/>
                    <a:pt x="84" y="334"/>
                  </a:cubicBezTo>
                  <a:cubicBezTo>
                    <a:pt x="82" y="334"/>
                    <a:pt x="82" y="335"/>
                    <a:pt x="82" y="336"/>
                  </a:cubicBezTo>
                  <a:cubicBezTo>
                    <a:pt x="82" y="335"/>
                    <a:pt x="82" y="335"/>
                    <a:pt x="82" y="335"/>
                  </a:cubicBezTo>
                  <a:cubicBezTo>
                    <a:pt x="85" y="335"/>
                    <a:pt x="84" y="338"/>
                    <a:pt x="84" y="339"/>
                  </a:cubicBezTo>
                  <a:cubicBezTo>
                    <a:pt x="85" y="338"/>
                    <a:pt x="85" y="338"/>
                    <a:pt x="85" y="338"/>
                  </a:cubicBezTo>
                  <a:cubicBezTo>
                    <a:pt x="85" y="342"/>
                    <a:pt x="85" y="342"/>
                    <a:pt x="85" y="342"/>
                  </a:cubicBezTo>
                  <a:cubicBezTo>
                    <a:pt x="86" y="342"/>
                    <a:pt x="86" y="342"/>
                    <a:pt x="86" y="342"/>
                  </a:cubicBezTo>
                  <a:cubicBezTo>
                    <a:pt x="86" y="339"/>
                    <a:pt x="86" y="339"/>
                    <a:pt x="86" y="339"/>
                  </a:cubicBezTo>
                  <a:cubicBezTo>
                    <a:pt x="87" y="339"/>
                    <a:pt x="87" y="340"/>
                    <a:pt x="87" y="340"/>
                  </a:cubicBezTo>
                  <a:cubicBezTo>
                    <a:pt x="89" y="340"/>
                    <a:pt x="88" y="343"/>
                    <a:pt x="88" y="344"/>
                  </a:cubicBezTo>
                  <a:cubicBezTo>
                    <a:pt x="86" y="343"/>
                    <a:pt x="86" y="345"/>
                    <a:pt x="85" y="346"/>
                  </a:cubicBezTo>
                  <a:cubicBezTo>
                    <a:pt x="89" y="344"/>
                    <a:pt x="91" y="351"/>
                    <a:pt x="96" y="348"/>
                  </a:cubicBezTo>
                  <a:cubicBezTo>
                    <a:pt x="97" y="350"/>
                    <a:pt x="98" y="351"/>
                    <a:pt x="100" y="350"/>
                  </a:cubicBezTo>
                  <a:cubicBezTo>
                    <a:pt x="100" y="353"/>
                    <a:pt x="97" y="351"/>
                    <a:pt x="96" y="353"/>
                  </a:cubicBezTo>
                  <a:cubicBezTo>
                    <a:pt x="97" y="354"/>
                    <a:pt x="97" y="353"/>
                    <a:pt x="98" y="353"/>
                  </a:cubicBezTo>
                  <a:cubicBezTo>
                    <a:pt x="99" y="353"/>
                    <a:pt x="99" y="352"/>
                    <a:pt x="100" y="351"/>
                  </a:cubicBezTo>
                  <a:cubicBezTo>
                    <a:pt x="101" y="352"/>
                    <a:pt x="101" y="352"/>
                    <a:pt x="101" y="352"/>
                  </a:cubicBezTo>
                  <a:cubicBezTo>
                    <a:pt x="102" y="353"/>
                    <a:pt x="101" y="355"/>
                    <a:pt x="100" y="356"/>
                  </a:cubicBezTo>
                  <a:cubicBezTo>
                    <a:pt x="107" y="357"/>
                    <a:pt x="107" y="357"/>
                    <a:pt x="107" y="357"/>
                  </a:cubicBezTo>
                  <a:cubicBezTo>
                    <a:pt x="106" y="355"/>
                    <a:pt x="109" y="355"/>
                    <a:pt x="110" y="355"/>
                  </a:cubicBezTo>
                  <a:cubicBezTo>
                    <a:pt x="106" y="356"/>
                    <a:pt x="110" y="359"/>
                    <a:pt x="106" y="359"/>
                  </a:cubicBezTo>
                  <a:cubicBezTo>
                    <a:pt x="107" y="360"/>
                    <a:pt x="107" y="359"/>
                    <a:pt x="108" y="359"/>
                  </a:cubicBezTo>
                  <a:cubicBezTo>
                    <a:pt x="109" y="360"/>
                    <a:pt x="109" y="360"/>
                    <a:pt x="109" y="361"/>
                  </a:cubicBezTo>
                  <a:cubicBezTo>
                    <a:pt x="108" y="362"/>
                    <a:pt x="106" y="361"/>
                    <a:pt x="104" y="360"/>
                  </a:cubicBezTo>
                  <a:cubicBezTo>
                    <a:pt x="105" y="361"/>
                    <a:pt x="104" y="361"/>
                    <a:pt x="104" y="361"/>
                  </a:cubicBezTo>
                  <a:cubicBezTo>
                    <a:pt x="104" y="361"/>
                    <a:pt x="104" y="361"/>
                    <a:pt x="104" y="361"/>
                  </a:cubicBezTo>
                  <a:cubicBezTo>
                    <a:pt x="105" y="364"/>
                    <a:pt x="110" y="362"/>
                    <a:pt x="109" y="365"/>
                  </a:cubicBezTo>
                  <a:cubicBezTo>
                    <a:pt x="107" y="364"/>
                    <a:pt x="104" y="364"/>
                    <a:pt x="102" y="364"/>
                  </a:cubicBezTo>
                  <a:cubicBezTo>
                    <a:pt x="105" y="366"/>
                    <a:pt x="107" y="364"/>
                    <a:pt x="110" y="366"/>
                  </a:cubicBezTo>
                  <a:cubicBezTo>
                    <a:pt x="109" y="367"/>
                    <a:pt x="109" y="367"/>
                    <a:pt x="109" y="367"/>
                  </a:cubicBezTo>
                  <a:cubicBezTo>
                    <a:pt x="109" y="368"/>
                    <a:pt x="109" y="368"/>
                    <a:pt x="109" y="368"/>
                  </a:cubicBezTo>
                  <a:cubicBezTo>
                    <a:pt x="108" y="370"/>
                    <a:pt x="106" y="367"/>
                    <a:pt x="104" y="367"/>
                  </a:cubicBezTo>
                  <a:cubicBezTo>
                    <a:pt x="106" y="368"/>
                    <a:pt x="108" y="371"/>
                    <a:pt x="110" y="368"/>
                  </a:cubicBezTo>
                  <a:cubicBezTo>
                    <a:pt x="113" y="372"/>
                    <a:pt x="106" y="370"/>
                    <a:pt x="106" y="373"/>
                  </a:cubicBezTo>
                  <a:cubicBezTo>
                    <a:pt x="106" y="373"/>
                    <a:pt x="107" y="373"/>
                    <a:pt x="107" y="373"/>
                  </a:cubicBezTo>
                  <a:cubicBezTo>
                    <a:pt x="109" y="371"/>
                    <a:pt x="111" y="372"/>
                    <a:pt x="113" y="371"/>
                  </a:cubicBezTo>
                  <a:cubicBezTo>
                    <a:pt x="111" y="369"/>
                    <a:pt x="111" y="369"/>
                    <a:pt x="111" y="369"/>
                  </a:cubicBezTo>
                  <a:cubicBezTo>
                    <a:pt x="111" y="368"/>
                    <a:pt x="111" y="368"/>
                    <a:pt x="112" y="367"/>
                  </a:cubicBezTo>
                  <a:cubicBezTo>
                    <a:pt x="113" y="367"/>
                    <a:pt x="112" y="368"/>
                    <a:pt x="112" y="369"/>
                  </a:cubicBezTo>
                  <a:cubicBezTo>
                    <a:pt x="113" y="369"/>
                    <a:pt x="115" y="369"/>
                    <a:pt x="115" y="370"/>
                  </a:cubicBezTo>
                  <a:cubicBezTo>
                    <a:pt x="111" y="374"/>
                    <a:pt x="117" y="376"/>
                    <a:pt x="113" y="379"/>
                  </a:cubicBezTo>
                  <a:cubicBezTo>
                    <a:pt x="114" y="378"/>
                    <a:pt x="116" y="378"/>
                    <a:pt x="116" y="380"/>
                  </a:cubicBezTo>
                  <a:cubicBezTo>
                    <a:pt x="116" y="381"/>
                    <a:pt x="114" y="380"/>
                    <a:pt x="114" y="380"/>
                  </a:cubicBezTo>
                  <a:cubicBezTo>
                    <a:pt x="113" y="381"/>
                    <a:pt x="113" y="381"/>
                    <a:pt x="113" y="381"/>
                  </a:cubicBezTo>
                  <a:cubicBezTo>
                    <a:pt x="117" y="382"/>
                    <a:pt x="117" y="382"/>
                    <a:pt x="117" y="382"/>
                  </a:cubicBezTo>
                  <a:cubicBezTo>
                    <a:pt x="117" y="383"/>
                    <a:pt x="116" y="382"/>
                    <a:pt x="115" y="383"/>
                  </a:cubicBezTo>
                  <a:cubicBezTo>
                    <a:pt x="116" y="383"/>
                    <a:pt x="117" y="383"/>
                    <a:pt x="117" y="382"/>
                  </a:cubicBezTo>
                  <a:cubicBezTo>
                    <a:pt x="118" y="383"/>
                    <a:pt x="118" y="383"/>
                    <a:pt x="118" y="383"/>
                  </a:cubicBezTo>
                  <a:cubicBezTo>
                    <a:pt x="118" y="384"/>
                    <a:pt x="118" y="385"/>
                    <a:pt x="117" y="385"/>
                  </a:cubicBezTo>
                  <a:cubicBezTo>
                    <a:pt x="119" y="385"/>
                    <a:pt x="120" y="383"/>
                    <a:pt x="121" y="385"/>
                  </a:cubicBezTo>
                  <a:cubicBezTo>
                    <a:pt x="121" y="386"/>
                    <a:pt x="121" y="386"/>
                    <a:pt x="121" y="386"/>
                  </a:cubicBezTo>
                  <a:cubicBezTo>
                    <a:pt x="122" y="385"/>
                    <a:pt x="122" y="385"/>
                    <a:pt x="122" y="385"/>
                  </a:cubicBezTo>
                  <a:cubicBezTo>
                    <a:pt x="122" y="385"/>
                    <a:pt x="123" y="386"/>
                    <a:pt x="123" y="386"/>
                  </a:cubicBezTo>
                  <a:cubicBezTo>
                    <a:pt x="123" y="386"/>
                    <a:pt x="124" y="385"/>
                    <a:pt x="124" y="385"/>
                  </a:cubicBezTo>
                  <a:cubicBezTo>
                    <a:pt x="124" y="384"/>
                    <a:pt x="124" y="384"/>
                    <a:pt x="124" y="384"/>
                  </a:cubicBezTo>
                  <a:cubicBezTo>
                    <a:pt x="124" y="382"/>
                    <a:pt x="127" y="382"/>
                    <a:pt x="128" y="382"/>
                  </a:cubicBezTo>
                  <a:cubicBezTo>
                    <a:pt x="127" y="382"/>
                    <a:pt x="127" y="382"/>
                    <a:pt x="127" y="382"/>
                  </a:cubicBezTo>
                  <a:cubicBezTo>
                    <a:pt x="129" y="380"/>
                    <a:pt x="129" y="380"/>
                    <a:pt x="129" y="380"/>
                  </a:cubicBezTo>
                  <a:cubicBezTo>
                    <a:pt x="129" y="380"/>
                    <a:pt x="126" y="381"/>
                    <a:pt x="126" y="379"/>
                  </a:cubicBezTo>
                  <a:cubicBezTo>
                    <a:pt x="127" y="377"/>
                    <a:pt x="128" y="379"/>
                    <a:pt x="129" y="378"/>
                  </a:cubicBezTo>
                  <a:cubicBezTo>
                    <a:pt x="127" y="377"/>
                    <a:pt x="127" y="377"/>
                    <a:pt x="127" y="377"/>
                  </a:cubicBezTo>
                  <a:cubicBezTo>
                    <a:pt x="127" y="375"/>
                    <a:pt x="127" y="375"/>
                    <a:pt x="127" y="375"/>
                  </a:cubicBezTo>
                  <a:cubicBezTo>
                    <a:pt x="126" y="377"/>
                    <a:pt x="126" y="377"/>
                    <a:pt x="126" y="377"/>
                  </a:cubicBezTo>
                  <a:cubicBezTo>
                    <a:pt x="126" y="376"/>
                    <a:pt x="125" y="376"/>
                    <a:pt x="125" y="375"/>
                  </a:cubicBezTo>
                  <a:cubicBezTo>
                    <a:pt x="124" y="376"/>
                    <a:pt x="123" y="375"/>
                    <a:pt x="122" y="374"/>
                  </a:cubicBezTo>
                  <a:cubicBezTo>
                    <a:pt x="123" y="373"/>
                    <a:pt x="123" y="373"/>
                    <a:pt x="123" y="373"/>
                  </a:cubicBezTo>
                  <a:cubicBezTo>
                    <a:pt x="122" y="373"/>
                    <a:pt x="122" y="373"/>
                    <a:pt x="122" y="373"/>
                  </a:cubicBezTo>
                  <a:cubicBezTo>
                    <a:pt x="120" y="372"/>
                    <a:pt x="117" y="373"/>
                    <a:pt x="116" y="375"/>
                  </a:cubicBezTo>
                  <a:cubicBezTo>
                    <a:pt x="115" y="374"/>
                    <a:pt x="114" y="373"/>
                    <a:pt x="115" y="372"/>
                  </a:cubicBezTo>
                  <a:cubicBezTo>
                    <a:pt x="116" y="372"/>
                    <a:pt x="118" y="372"/>
                    <a:pt x="117" y="371"/>
                  </a:cubicBezTo>
                  <a:cubicBezTo>
                    <a:pt x="120" y="371"/>
                    <a:pt x="125" y="369"/>
                    <a:pt x="129" y="371"/>
                  </a:cubicBezTo>
                  <a:cubicBezTo>
                    <a:pt x="128" y="369"/>
                    <a:pt x="128" y="369"/>
                    <a:pt x="128" y="369"/>
                  </a:cubicBezTo>
                  <a:cubicBezTo>
                    <a:pt x="129" y="369"/>
                    <a:pt x="129" y="368"/>
                    <a:pt x="129" y="367"/>
                  </a:cubicBezTo>
                  <a:cubicBezTo>
                    <a:pt x="130" y="368"/>
                    <a:pt x="130" y="368"/>
                    <a:pt x="130" y="368"/>
                  </a:cubicBezTo>
                  <a:cubicBezTo>
                    <a:pt x="132" y="366"/>
                    <a:pt x="132" y="366"/>
                    <a:pt x="132" y="366"/>
                  </a:cubicBezTo>
                  <a:cubicBezTo>
                    <a:pt x="132" y="366"/>
                    <a:pt x="133" y="367"/>
                    <a:pt x="132" y="367"/>
                  </a:cubicBezTo>
                  <a:cubicBezTo>
                    <a:pt x="132" y="367"/>
                    <a:pt x="132" y="367"/>
                    <a:pt x="132" y="367"/>
                  </a:cubicBezTo>
                  <a:cubicBezTo>
                    <a:pt x="133" y="367"/>
                    <a:pt x="133" y="367"/>
                    <a:pt x="133" y="367"/>
                  </a:cubicBezTo>
                  <a:cubicBezTo>
                    <a:pt x="137" y="369"/>
                    <a:pt x="133" y="365"/>
                    <a:pt x="136" y="365"/>
                  </a:cubicBezTo>
                  <a:cubicBezTo>
                    <a:pt x="136" y="366"/>
                    <a:pt x="137" y="367"/>
                    <a:pt x="136" y="368"/>
                  </a:cubicBezTo>
                  <a:cubicBezTo>
                    <a:pt x="135" y="370"/>
                    <a:pt x="134" y="367"/>
                    <a:pt x="133" y="369"/>
                  </a:cubicBezTo>
                  <a:cubicBezTo>
                    <a:pt x="135" y="369"/>
                    <a:pt x="137" y="369"/>
                    <a:pt x="140" y="369"/>
                  </a:cubicBezTo>
                  <a:cubicBezTo>
                    <a:pt x="139" y="370"/>
                    <a:pt x="140" y="371"/>
                    <a:pt x="139" y="372"/>
                  </a:cubicBezTo>
                  <a:cubicBezTo>
                    <a:pt x="139" y="373"/>
                    <a:pt x="139" y="374"/>
                    <a:pt x="138" y="374"/>
                  </a:cubicBezTo>
                  <a:cubicBezTo>
                    <a:pt x="141" y="376"/>
                    <a:pt x="144" y="374"/>
                    <a:pt x="147" y="375"/>
                  </a:cubicBezTo>
                  <a:cubicBezTo>
                    <a:pt x="145" y="376"/>
                    <a:pt x="145" y="379"/>
                    <a:pt x="145" y="380"/>
                  </a:cubicBezTo>
                  <a:cubicBezTo>
                    <a:pt x="146" y="379"/>
                    <a:pt x="146" y="379"/>
                    <a:pt x="146" y="379"/>
                  </a:cubicBezTo>
                  <a:cubicBezTo>
                    <a:pt x="145" y="381"/>
                    <a:pt x="148" y="383"/>
                    <a:pt x="150" y="382"/>
                  </a:cubicBezTo>
                  <a:cubicBezTo>
                    <a:pt x="148" y="380"/>
                    <a:pt x="148" y="380"/>
                    <a:pt x="148" y="380"/>
                  </a:cubicBezTo>
                  <a:cubicBezTo>
                    <a:pt x="149" y="380"/>
                    <a:pt x="149" y="379"/>
                    <a:pt x="149" y="378"/>
                  </a:cubicBezTo>
                  <a:cubicBezTo>
                    <a:pt x="151" y="380"/>
                    <a:pt x="151" y="380"/>
                    <a:pt x="151" y="380"/>
                  </a:cubicBezTo>
                  <a:cubicBezTo>
                    <a:pt x="151" y="378"/>
                    <a:pt x="151" y="378"/>
                    <a:pt x="151" y="378"/>
                  </a:cubicBezTo>
                  <a:cubicBezTo>
                    <a:pt x="154" y="379"/>
                    <a:pt x="151" y="381"/>
                    <a:pt x="152" y="382"/>
                  </a:cubicBezTo>
                  <a:cubicBezTo>
                    <a:pt x="154" y="380"/>
                    <a:pt x="154" y="383"/>
                    <a:pt x="156" y="383"/>
                  </a:cubicBezTo>
                  <a:cubicBezTo>
                    <a:pt x="155" y="385"/>
                    <a:pt x="152" y="384"/>
                    <a:pt x="152" y="387"/>
                  </a:cubicBezTo>
                  <a:cubicBezTo>
                    <a:pt x="155" y="384"/>
                    <a:pt x="156" y="391"/>
                    <a:pt x="158" y="387"/>
                  </a:cubicBezTo>
                  <a:cubicBezTo>
                    <a:pt x="159" y="389"/>
                    <a:pt x="159" y="389"/>
                    <a:pt x="159" y="389"/>
                  </a:cubicBezTo>
                  <a:cubicBezTo>
                    <a:pt x="160" y="387"/>
                    <a:pt x="160" y="387"/>
                    <a:pt x="160" y="387"/>
                  </a:cubicBezTo>
                  <a:cubicBezTo>
                    <a:pt x="161" y="392"/>
                    <a:pt x="161" y="392"/>
                    <a:pt x="161" y="392"/>
                  </a:cubicBezTo>
                  <a:cubicBezTo>
                    <a:pt x="162" y="392"/>
                    <a:pt x="162" y="392"/>
                    <a:pt x="162" y="392"/>
                  </a:cubicBezTo>
                  <a:cubicBezTo>
                    <a:pt x="163" y="391"/>
                    <a:pt x="161" y="390"/>
                    <a:pt x="162" y="389"/>
                  </a:cubicBezTo>
                  <a:cubicBezTo>
                    <a:pt x="164" y="388"/>
                    <a:pt x="165" y="391"/>
                    <a:pt x="165" y="391"/>
                  </a:cubicBezTo>
                  <a:cubicBezTo>
                    <a:pt x="165" y="391"/>
                    <a:pt x="165" y="391"/>
                    <a:pt x="165" y="391"/>
                  </a:cubicBezTo>
                  <a:cubicBezTo>
                    <a:pt x="167" y="392"/>
                    <a:pt x="167" y="392"/>
                    <a:pt x="167" y="392"/>
                  </a:cubicBezTo>
                  <a:cubicBezTo>
                    <a:pt x="166" y="395"/>
                    <a:pt x="163" y="390"/>
                    <a:pt x="163" y="394"/>
                  </a:cubicBezTo>
                  <a:cubicBezTo>
                    <a:pt x="164" y="395"/>
                    <a:pt x="168" y="393"/>
                    <a:pt x="167" y="396"/>
                  </a:cubicBezTo>
                  <a:cubicBezTo>
                    <a:pt x="169" y="397"/>
                    <a:pt x="170" y="393"/>
                    <a:pt x="172" y="396"/>
                  </a:cubicBezTo>
                  <a:cubicBezTo>
                    <a:pt x="172" y="396"/>
                    <a:pt x="172" y="397"/>
                    <a:pt x="171" y="397"/>
                  </a:cubicBezTo>
                  <a:cubicBezTo>
                    <a:pt x="172" y="398"/>
                    <a:pt x="172" y="398"/>
                    <a:pt x="172" y="399"/>
                  </a:cubicBezTo>
                  <a:cubicBezTo>
                    <a:pt x="174" y="398"/>
                    <a:pt x="174" y="398"/>
                    <a:pt x="174" y="398"/>
                  </a:cubicBezTo>
                  <a:cubicBezTo>
                    <a:pt x="175" y="398"/>
                    <a:pt x="175" y="399"/>
                    <a:pt x="175" y="400"/>
                  </a:cubicBezTo>
                  <a:cubicBezTo>
                    <a:pt x="175" y="400"/>
                    <a:pt x="175" y="400"/>
                    <a:pt x="175" y="400"/>
                  </a:cubicBezTo>
                  <a:cubicBezTo>
                    <a:pt x="175" y="400"/>
                    <a:pt x="176" y="400"/>
                    <a:pt x="176" y="401"/>
                  </a:cubicBezTo>
                  <a:cubicBezTo>
                    <a:pt x="175" y="401"/>
                    <a:pt x="175" y="401"/>
                    <a:pt x="175" y="401"/>
                  </a:cubicBezTo>
                  <a:cubicBezTo>
                    <a:pt x="178" y="400"/>
                    <a:pt x="179" y="404"/>
                    <a:pt x="179" y="403"/>
                  </a:cubicBezTo>
                  <a:cubicBezTo>
                    <a:pt x="179" y="403"/>
                    <a:pt x="179" y="403"/>
                    <a:pt x="179" y="403"/>
                  </a:cubicBezTo>
                  <a:cubicBezTo>
                    <a:pt x="179" y="402"/>
                    <a:pt x="179" y="401"/>
                    <a:pt x="180" y="401"/>
                  </a:cubicBezTo>
                  <a:cubicBezTo>
                    <a:pt x="180" y="401"/>
                    <a:pt x="181" y="401"/>
                    <a:pt x="181" y="401"/>
                  </a:cubicBezTo>
                  <a:cubicBezTo>
                    <a:pt x="181" y="402"/>
                    <a:pt x="181" y="402"/>
                    <a:pt x="181" y="402"/>
                  </a:cubicBezTo>
                  <a:cubicBezTo>
                    <a:pt x="182" y="403"/>
                    <a:pt x="182" y="404"/>
                    <a:pt x="183" y="405"/>
                  </a:cubicBezTo>
                  <a:cubicBezTo>
                    <a:pt x="183" y="406"/>
                    <a:pt x="183" y="405"/>
                    <a:pt x="182" y="405"/>
                  </a:cubicBezTo>
                  <a:cubicBezTo>
                    <a:pt x="188" y="407"/>
                    <a:pt x="187" y="401"/>
                    <a:pt x="192" y="403"/>
                  </a:cubicBezTo>
                  <a:cubicBezTo>
                    <a:pt x="191" y="406"/>
                    <a:pt x="186" y="405"/>
                    <a:pt x="185" y="408"/>
                  </a:cubicBezTo>
                  <a:cubicBezTo>
                    <a:pt x="187" y="408"/>
                    <a:pt x="187" y="408"/>
                    <a:pt x="187" y="408"/>
                  </a:cubicBezTo>
                  <a:cubicBezTo>
                    <a:pt x="186" y="407"/>
                    <a:pt x="186" y="407"/>
                    <a:pt x="186" y="407"/>
                  </a:cubicBezTo>
                  <a:cubicBezTo>
                    <a:pt x="188" y="405"/>
                    <a:pt x="189" y="408"/>
                    <a:pt x="191" y="407"/>
                  </a:cubicBezTo>
                  <a:cubicBezTo>
                    <a:pt x="191" y="409"/>
                    <a:pt x="192" y="408"/>
                    <a:pt x="193" y="410"/>
                  </a:cubicBezTo>
                  <a:cubicBezTo>
                    <a:pt x="197" y="407"/>
                    <a:pt x="196" y="411"/>
                    <a:pt x="199" y="408"/>
                  </a:cubicBezTo>
                  <a:cubicBezTo>
                    <a:pt x="200" y="409"/>
                    <a:pt x="199" y="410"/>
                    <a:pt x="199" y="411"/>
                  </a:cubicBezTo>
                  <a:cubicBezTo>
                    <a:pt x="201" y="412"/>
                    <a:pt x="201" y="412"/>
                    <a:pt x="201" y="412"/>
                  </a:cubicBezTo>
                  <a:cubicBezTo>
                    <a:pt x="201" y="412"/>
                    <a:pt x="201" y="413"/>
                    <a:pt x="200" y="413"/>
                  </a:cubicBezTo>
                  <a:cubicBezTo>
                    <a:pt x="201" y="414"/>
                    <a:pt x="201" y="415"/>
                    <a:pt x="202" y="414"/>
                  </a:cubicBezTo>
                  <a:cubicBezTo>
                    <a:pt x="201" y="413"/>
                    <a:pt x="203" y="413"/>
                    <a:pt x="202" y="411"/>
                  </a:cubicBezTo>
                  <a:cubicBezTo>
                    <a:pt x="202" y="411"/>
                    <a:pt x="202" y="411"/>
                    <a:pt x="202" y="411"/>
                  </a:cubicBezTo>
                  <a:cubicBezTo>
                    <a:pt x="203" y="403"/>
                    <a:pt x="207" y="413"/>
                    <a:pt x="211" y="412"/>
                  </a:cubicBezTo>
                  <a:cubicBezTo>
                    <a:pt x="210" y="412"/>
                    <a:pt x="211" y="413"/>
                    <a:pt x="210" y="413"/>
                  </a:cubicBezTo>
                  <a:cubicBezTo>
                    <a:pt x="210" y="413"/>
                    <a:pt x="207" y="412"/>
                    <a:pt x="208" y="413"/>
                  </a:cubicBezTo>
                  <a:cubicBezTo>
                    <a:pt x="210" y="414"/>
                    <a:pt x="210" y="414"/>
                    <a:pt x="210" y="414"/>
                  </a:cubicBezTo>
                  <a:cubicBezTo>
                    <a:pt x="210" y="415"/>
                    <a:pt x="208" y="416"/>
                    <a:pt x="209" y="416"/>
                  </a:cubicBezTo>
                  <a:cubicBezTo>
                    <a:pt x="212" y="414"/>
                    <a:pt x="212" y="414"/>
                    <a:pt x="212" y="414"/>
                  </a:cubicBezTo>
                  <a:cubicBezTo>
                    <a:pt x="212" y="413"/>
                    <a:pt x="210" y="413"/>
                    <a:pt x="211" y="412"/>
                  </a:cubicBezTo>
                  <a:cubicBezTo>
                    <a:pt x="212" y="412"/>
                    <a:pt x="212" y="412"/>
                    <a:pt x="212" y="412"/>
                  </a:cubicBezTo>
                  <a:cubicBezTo>
                    <a:pt x="212" y="410"/>
                    <a:pt x="212" y="410"/>
                    <a:pt x="212" y="410"/>
                  </a:cubicBezTo>
                  <a:cubicBezTo>
                    <a:pt x="212" y="410"/>
                    <a:pt x="212" y="410"/>
                    <a:pt x="212" y="410"/>
                  </a:cubicBezTo>
                  <a:cubicBezTo>
                    <a:pt x="217" y="411"/>
                    <a:pt x="217" y="411"/>
                    <a:pt x="217" y="411"/>
                  </a:cubicBezTo>
                  <a:cubicBezTo>
                    <a:pt x="216" y="415"/>
                    <a:pt x="220" y="410"/>
                    <a:pt x="222" y="413"/>
                  </a:cubicBezTo>
                  <a:cubicBezTo>
                    <a:pt x="222" y="413"/>
                    <a:pt x="221" y="413"/>
                    <a:pt x="220" y="413"/>
                  </a:cubicBezTo>
                  <a:cubicBezTo>
                    <a:pt x="221" y="415"/>
                    <a:pt x="220" y="417"/>
                    <a:pt x="222" y="419"/>
                  </a:cubicBezTo>
                  <a:cubicBezTo>
                    <a:pt x="221" y="419"/>
                    <a:pt x="221" y="420"/>
                    <a:pt x="220" y="420"/>
                  </a:cubicBezTo>
                  <a:cubicBezTo>
                    <a:pt x="219" y="419"/>
                    <a:pt x="219" y="419"/>
                    <a:pt x="219" y="418"/>
                  </a:cubicBezTo>
                  <a:cubicBezTo>
                    <a:pt x="220" y="417"/>
                    <a:pt x="220" y="417"/>
                    <a:pt x="220" y="417"/>
                  </a:cubicBezTo>
                  <a:cubicBezTo>
                    <a:pt x="219" y="415"/>
                    <a:pt x="219" y="415"/>
                    <a:pt x="219" y="415"/>
                  </a:cubicBezTo>
                  <a:cubicBezTo>
                    <a:pt x="219" y="416"/>
                    <a:pt x="218" y="416"/>
                    <a:pt x="217" y="416"/>
                  </a:cubicBezTo>
                  <a:cubicBezTo>
                    <a:pt x="217" y="418"/>
                    <a:pt x="219" y="418"/>
                    <a:pt x="218" y="419"/>
                  </a:cubicBezTo>
                  <a:cubicBezTo>
                    <a:pt x="220" y="422"/>
                    <a:pt x="220" y="422"/>
                    <a:pt x="220" y="422"/>
                  </a:cubicBezTo>
                  <a:cubicBezTo>
                    <a:pt x="220" y="422"/>
                    <a:pt x="219" y="422"/>
                    <a:pt x="219" y="422"/>
                  </a:cubicBezTo>
                  <a:cubicBezTo>
                    <a:pt x="219" y="423"/>
                    <a:pt x="220" y="425"/>
                    <a:pt x="220" y="425"/>
                  </a:cubicBezTo>
                  <a:cubicBezTo>
                    <a:pt x="218" y="428"/>
                    <a:pt x="215" y="421"/>
                    <a:pt x="214" y="426"/>
                  </a:cubicBezTo>
                  <a:cubicBezTo>
                    <a:pt x="213" y="426"/>
                    <a:pt x="212" y="426"/>
                    <a:pt x="211" y="425"/>
                  </a:cubicBezTo>
                  <a:cubicBezTo>
                    <a:pt x="212" y="424"/>
                    <a:pt x="213" y="425"/>
                    <a:pt x="213" y="424"/>
                  </a:cubicBezTo>
                  <a:cubicBezTo>
                    <a:pt x="213" y="420"/>
                    <a:pt x="208" y="424"/>
                    <a:pt x="207" y="421"/>
                  </a:cubicBezTo>
                  <a:cubicBezTo>
                    <a:pt x="205" y="421"/>
                    <a:pt x="204" y="420"/>
                    <a:pt x="204" y="422"/>
                  </a:cubicBezTo>
                  <a:cubicBezTo>
                    <a:pt x="201" y="419"/>
                    <a:pt x="201" y="419"/>
                    <a:pt x="201" y="419"/>
                  </a:cubicBezTo>
                  <a:cubicBezTo>
                    <a:pt x="201" y="422"/>
                    <a:pt x="201" y="422"/>
                    <a:pt x="201" y="422"/>
                  </a:cubicBezTo>
                  <a:cubicBezTo>
                    <a:pt x="198" y="419"/>
                    <a:pt x="196" y="422"/>
                    <a:pt x="193" y="421"/>
                  </a:cubicBezTo>
                  <a:cubicBezTo>
                    <a:pt x="193" y="421"/>
                    <a:pt x="193" y="421"/>
                    <a:pt x="194" y="421"/>
                  </a:cubicBezTo>
                  <a:cubicBezTo>
                    <a:pt x="194" y="418"/>
                    <a:pt x="190" y="420"/>
                    <a:pt x="192" y="417"/>
                  </a:cubicBezTo>
                  <a:cubicBezTo>
                    <a:pt x="190" y="418"/>
                    <a:pt x="190" y="418"/>
                    <a:pt x="190" y="418"/>
                  </a:cubicBezTo>
                  <a:cubicBezTo>
                    <a:pt x="193" y="418"/>
                    <a:pt x="191" y="421"/>
                    <a:pt x="192" y="422"/>
                  </a:cubicBezTo>
                  <a:cubicBezTo>
                    <a:pt x="193" y="422"/>
                    <a:pt x="194" y="423"/>
                    <a:pt x="194" y="422"/>
                  </a:cubicBezTo>
                  <a:cubicBezTo>
                    <a:pt x="195" y="423"/>
                    <a:pt x="195" y="423"/>
                    <a:pt x="195" y="423"/>
                  </a:cubicBezTo>
                  <a:cubicBezTo>
                    <a:pt x="195" y="423"/>
                    <a:pt x="194" y="425"/>
                    <a:pt x="193" y="425"/>
                  </a:cubicBezTo>
                  <a:cubicBezTo>
                    <a:pt x="194" y="425"/>
                    <a:pt x="195" y="426"/>
                    <a:pt x="195" y="426"/>
                  </a:cubicBezTo>
                  <a:cubicBezTo>
                    <a:pt x="196" y="430"/>
                    <a:pt x="193" y="427"/>
                    <a:pt x="192" y="429"/>
                  </a:cubicBezTo>
                  <a:cubicBezTo>
                    <a:pt x="194" y="430"/>
                    <a:pt x="194" y="430"/>
                    <a:pt x="194" y="430"/>
                  </a:cubicBezTo>
                  <a:cubicBezTo>
                    <a:pt x="192" y="431"/>
                    <a:pt x="192" y="431"/>
                    <a:pt x="192" y="431"/>
                  </a:cubicBezTo>
                  <a:cubicBezTo>
                    <a:pt x="194" y="431"/>
                    <a:pt x="194" y="434"/>
                    <a:pt x="194" y="434"/>
                  </a:cubicBezTo>
                  <a:cubicBezTo>
                    <a:pt x="196" y="432"/>
                    <a:pt x="196" y="432"/>
                    <a:pt x="196" y="432"/>
                  </a:cubicBezTo>
                  <a:cubicBezTo>
                    <a:pt x="197" y="433"/>
                    <a:pt x="198" y="432"/>
                    <a:pt x="200" y="432"/>
                  </a:cubicBezTo>
                  <a:cubicBezTo>
                    <a:pt x="199" y="431"/>
                    <a:pt x="199" y="430"/>
                    <a:pt x="199" y="429"/>
                  </a:cubicBezTo>
                  <a:cubicBezTo>
                    <a:pt x="200" y="429"/>
                    <a:pt x="201" y="429"/>
                    <a:pt x="201" y="430"/>
                  </a:cubicBezTo>
                  <a:cubicBezTo>
                    <a:pt x="201" y="430"/>
                    <a:pt x="200" y="430"/>
                    <a:pt x="200" y="431"/>
                  </a:cubicBezTo>
                  <a:cubicBezTo>
                    <a:pt x="201" y="431"/>
                    <a:pt x="201" y="432"/>
                    <a:pt x="201" y="432"/>
                  </a:cubicBezTo>
                  <a:cubicBezTo>
                    <a:pt x="203" y="432"/>
                    <a:pt x="204" y="433"/>
                    <a:pt x="204" y="433"/>
                  </a:cubicBezTo>
                  <a:cubicBezTo>
                    <a:pt x="206" y="432"/>
                    <a:pt x="206" y="432"/>
                    <a:pt x="206" y="432"/>
                  </a:cubicBezTo>
                  <a:cubicBezTo>
                    <a:pt x="207" y="434"/>
                    <a:pt x="212" y="433"/>
                    <a:pt x="211" y="437"/>
                  </a:cubicBezTo>
                  <a:cubicBezTo>
                    <a:pt x="214" y="436"/>
                    <a:pt x="213" y="438"/>
                    <a:pt x="213" y="437"/>
                  </a:cubicBezTo>
                  <a:cubicBezTo>
                    <a:pt x="214" y="437"/>
                    <a:pt x="215" y="438"/>
                    <a:pt x="215" y="438"/>
                  </a:cubicBezTo>
                  <a:cubicBezTo>
                    <a:pt x="216" y="438"/>
                    <a:pt x="216" y="438"/>
                    <a:pt x="217" y="437"/>
                  </a:cubicBezTo>
                  <a:cubicBezTo>
                    <a:pt x="217" y="438"/>
                    <a:pt x="220" y="438"/>
                    <a:pt x="219" y="438"/>
                  </a:cubicBezTo>
                  <a:cubicBezTo>
                    <a:pt x="218" y="436"/>
                    <a:pt x="218" y="436"/>
                    <a:pt x="218" y="436"/>
                  </a:cubicBezTo>
                  <a:cubicBezTo>
                    <a:pt x="219" y="435"/>
                    <a:pt x="219" y="435"/>
                    <a:pt x="220" y="435"/>
                  </a:cubicBezTo>
                  <a:cubicBezTo>
                    <a:pt x="221" y="435"/>
                    <a:pt x="221" y="436"/>
                    <a:pt x="221" y="437"/>
                  </a:cubicBezTo>
                  <a:cubicBezTo>
                    <a:pt x="221" y="437"/>
                    <a:pt x="221" y="437"/>
                    <a:pt x="221" y="437"/>
                  </a:cubicBezTo>
                  <a:cubicBezTo>
                    <a:pt x="221" y="435"/>
                    <a:pt x="221" y="435"/>
                    <a:pt x="221" y="435"/>
                  </a:cubicBezTo>
                  <a:cubicBezTo>
                    <a:pt x="221" y="435"/>
                    <a:pt x="221" y="435"/>
                    <a:pt x="221" y="435"/>
                  </a:cubicBezTo>
                  <a:cubicBezTo>
                    <a:pt x="222" y="435"/>
                    <a:pt x="223" y="434"/>
                    <a:pt x="224" y="435"/>
                  </a:cubicBezTo>
                  <a:cubicBezTo>
                    <a:pt x="225" y="438"/>
                    <a:pt x="229" y="438"/>
                    <a:pt x="227" y="440"/>
                  </a:cubicBezTo>
                  <a:cubicBezTo>
                    <a:pt x="229" y="440"/>
                    <a:pt x="229" y="440"/>
                    <a:pt x="229" y="440"/>
                  </a:cubicBezTo>
                  <a:cubicBezTo>
                    <a:pt x="228" y="438"/>
                    <a:pt x="228" y="436"/>
                    <a:pt x="225" y="436"/>
                  </a:cubicBezTo>
                  <a:cubicBezTo>
                    <a:pt x="226" y="436"/>
                    <a:pt x="226" y="436"/>
                    <a:pt x="226" y="436"/>
                  </a:cubicBezTo>
                  <a:cubicBezTo>
                    <a:pt x="224" y="434"/>
                    <a:pt x="223" y="432"/>
                    <a:pt x="221" y="431"/>
                  </a:cubicBezTo>
                  <a:cubicBezTo>
                    <a:pt x="223" y="430"/>
                    <a:pt x="225" y="429"/>
                    <a:pt x="226" y="430"/>
                  </a:cubicBezTo>
                  <a:cubicBezTo>
                    <a:pt x="227" y="429"/>
                    <a:pt x="228" y="428"/>
                    <a:pt x="229" y="430"/>
                  </a:cubicBezTo>
                  <a:cubicBezTo>
                    <a:pt x="228" y="430"/>
                    <a:pt x="228" y="430"/>
                    <a:pt x="228" y="431"/>
                  </a:cubicBezTo>
                  <a:cubicBezTo>
                    <a:pt x="230" y="431"/>
                    <a:pt x="230" y="431"/>
                    <a:pt x="230" y="431"/>
                  </a:cubicBezTo>
                  <a:cubicBezTo>
                    <a:pt x="229" y="429"/>
                    <a:pt x="226" y="429"/>
                    <a:pt x="227" y="427"/>
                  </a:cubicBezTo>
                  <a:cubicBezTo>
                    <a:pt x="226" y="427"/>
                    <a:pt x="225" y="430"/>
                    <a:pt x="224" y="428"/>
                  </a:cubicBezTo>
                  <a:cubicBezTo>
                    <a:pt x="224" y="428"/>
                    <a:pt x="225" y="427"/>
                    <a:pt x="225" y="427"/>
                  </a:cubicBezTo>
                  <a:cubicBezTo>
                    <a:pt x="223" y="428"/>
                    <a:pt x="222" y="426"/>
                    <a:pt x="221" y="425"/>
                  </a:cubicBezTo>
                  <a:cubicBezTo>
                    <a:pt x="222" y="425"/>
                    <a:pt x="224" y="424"/>
                    <a:pt x="225" y="425"/>
                  </a:cubicBezTo>
                  <a:cubicBezTo>
                    <a:pt x="226" y="425"/>
                    <a:pt x="226" y="423"/>
                    <a:pt x="227" y="422"/>
                  </a:cubicBezTo>
                  <a:cubicBezTo>
                    <a:pt x="229" y="423"/>
                    <a:pt x="233" y="422"/>
                    <a:pt x="232" y="425"/>
                  </a:cubicBezTo>
                  <a:cubicBezTo>
                    <a:pt x="231" y="426"/>
                    <a:pt x="231" y="428"/>
                    <a:pt x="229" y="428"/>
                  </a:cubicBezTo>
                  <a:cubicBezTo>
                    <a:pt x="232" y="430"/>
                    <a:pt x="235" y="428"/>
                    <a:pt x="235" y="432"/>
                  </a:cubicBezTo>
                  <a:cubicBezTo>
                    <a:pt x="236" y="432"/>
                    <a:pt x="238" y="434"/>
                    <a:pt x="238" y="433"/>
                  </a:cubicBezTo>
                  <a:cubicBezTo>
                    <a:pt x="236" y="431"/>
                    <a:pt x="236" y="431"/>
                    <a:pt x="236" y="431"/>
                  </a:cubicBezTo>
                  <a:cubicBezTo>
                    <a:pt x="236" y="430"/>
                    <a:pt x="236" y="429"/>
                    <a:pt x="237" y="429"/>
                  </a:cubicBezTo>
                  <a:cubicBezTo>
                    <a:pt x="239" y="427"/>
                    <a:pt x="240" y="430"/>
                    <a:pt x="242" y="431"/>
                  </a:cubicBezTo>
                  <a:cubicBezTo>
                    <a:pt x="242" y="432"/>
                    <a:pt x="242" y="433"/>
                    <a:pt x="241" y="433"/>
                  </a:cubicBezTo>
                  <a:cubicBezTo>
                    <a:pt x="244" y="434"/>
                    <a:pt x="244" y="434"/>
                    <a:pt x="244" y="434"/>
                  </a:cubicBezTo>
                  <a:cubicBezTo>
                    <a:pt x="244" y="436"/>
                    <a:pt x="244" y="436"/>
                    <a:pt x="244" y="436"/>
                  </a:cubicBezTo>
                  <a:cubicBezTo>
                    <a:pt x="245" y="435"/>
                    <a:pt x="246" y="436"/>
                    <a:pt x="246" y="435"/>
                  </a:cubicBezTo>
                  <a:cubicBezTo>
                    <a:pt x="245" y="434"/>
                    <a:pt x="245" y="434"/>
                    <a:pt x="245" y="434"/>
                  </a:cubicBezTo>
                  <a:cubicBezTo>
                    <a:pt x="245" y="434"/>
                    <a:pt x="245" y="433"/>
                    <a:pt x="246" y="433"/>
                  </a:cubicBezTo>
                  <a:cubicBezTo>
                    <a:pt x="243" y="429"/>
                    <a:pt x="243" y="429"/>
                    <a:pt x="243" y="429"/>
                  </a:cubicBezTo>
                  <a:cubicBezTo>
                    <a:pt x="250" y="429"/>
                    <a:pt x="250" y="429"/>
                    <a:pt x="250" y="429"/>
                  </a:cubicBezTo>
                  <a:cubicBezTo>
                    <a:pt x="249" y="431"/>
                    <a:pt x="252" y="432"/>
                    <a:pt x="254" y="433"/>
                  </a:cubicBezTo>
                  <a:cubicBezTo>
                    <a:pt x="254" y="432"/>
                    <a:pt x="255" y="432"/>
                    <a:pt x="255" y="431"/>
                  </a:cubicBezTo>
                  <a:cubicBezTo>
                    <a:pt x="257" y="431"/>
                    <a:pt x="259" y="433"/>
                    <a:pt x="257" y="435"/>
                  </a:cubicBezTo>
                  <a:cubicBezTo>
                    <a:pt x="258" y="435"/>
                    <a:pt x="258" y="435"/>
                    <a:pt x="258" y="435"/>
                  </a:cubicBezTo>
                  <a:cubicBezTo>
                    <a:pt x="258" y="434"/>
                    <a:pt x="258" y="434"/>
                    <a:pt x="258" y="434"/>
                  </a:cubicBezTo>
                  <a:cubicBezTo>
                    <a:pt x="259" y="433"/>
                    <a:pt x="259" y="433"/>
                    <a:pt x="259" y="433"/>
                  </a:cubicBezTo>
                  <a:cubicBezTo>
                    <a:pt x="259" y="434"/>
                    <a:pt x="261" y="435"/>
                    <a:pt x="260" y="436"/>
                  </a:cubicBezTo>
                  <a:cubicBezTo>
                    <a:pt x="261" y="437"/>
                    <a:pt x="262" y="434"/>
                    <a:pt x="262" y="434"/>
                  </a:cubicBezTo>
                  <a:cubicBezTo>
                    <a:pt x="261" y="433"/>
                    <a:pt x="260" y="434"/>
                    <a:pt x="259" y="433"/>
                  </a:cubicBezTo>
                  <a:cubicBezTo>
                    <a:pt x="258" y="430"/>
                    <a:pt x="264" y="431"/>
                    <a:pt x="262" y="428"/>
                  </a:cubicBezTo>
                  <a:cubicBezTo>
                    <a:pt x="267" y="430"/>
                    <a:pt x="267" y="430"/>
                    <a:pt x="267" y="430"/>
                  </a:cubicBezTo>
                  <a:cubicBezTo>
                    <a:pt x="267" y="428"/>
                    <a:pt x="267" y="428"/>
                    <a:pt x="267" y="428"/>
                  </a:cubicBezTo>
                  <a:cubicBezTo>
                    <a:pt x="266" y="427"/>
                    <a:pt x="268" y="427"/>
                    <a:pt x="269" y="427"/>
                  </a:cubicBezTo>
                  <a:cubicBezTo>
                    <a:pt x="270" y="428"/>
                    <a:pt x="268" y="429"/>
                    <a:pt x="270" y="431"/>
                  </a:cubicBezTo>
                  <a:cubicBezTo>
                    <a:pt x="271" y="429"/>
                    <a:pt x="271" y="429"/>
                    <a:pt x="271" y="429"/>
                  </a:cubicBezTo>
                  <a:cubicBezTo>
                    <a:pt x="272" y="428"/>
                    <a:pt x="273" y="429"/>
                    <a:pt x="274" y="430"/>
                  </a:cubicBezTo>
                  <a:cubicBezTo>
                    <a:pt x="274" y="429"/>
                    <a:pt x="274" y="429"/>
                    <a:pt x="274" y="429"/>
                  </a:cubicBezTo>
                  <a:cubicBezTo>
                    <a:pt x="269" y="428"/>
                    <a:pt x="274" y="427"/>
                    <a:pt x="271" y="425"/>
                  </a:cubicBezTo>
                  <a:cubicBezTo>
                    <a:pt x="273" y="422"/>
                    <a:pt x="272" y="425"/>
                    <a:pt x="274" y="426"/>
                  </a:cubicBezTo>
                  <a:cubicBezTo>
                    <a:pt x="274" y="425"/>
                    <a:pt x="274" y="425"/>
                    <a:pt x="274" y="425"/>
                  </a:cubicBezTo>
                  <a:cubicBezTo>
                    <a:pt x="275" y="424"/>
                    <a:pt x="276" y="424"/>
                    <a:pt x="276" y="424"/>
                  </a:cubicBezTo>
                  <a:cubicBezTo>
                    <a:pt x="276" y="422"/>
                    <a:pt x="278" y="422"/>
                    <a:pt x="279" y="422"/>
                  </a:cubicBezTo>
                  <a:cubicBezTo>
                    <a:pt x="280" y="423"/>
                    <a:pt x="280" y="423"/>
                    <a:pt x="280" y="423"/>
                  </a:cubicBezTo>
                  <a:cubicBezTo>
                    <a:pt x="282" y="423"/>
                    <a:pt x="281" y="422"/>
                    <a:pt x="283" y="421"/>
                  </a:cubicBezTo>
                  <a:cubicBezTo>
                    <a:pt x="283" y="422"/>
                    <a:pt x="284" y="423"/>
                    <a:pt x="283" y="424"/>
                  </a:cubicBezTo>
                  <a:cubicBezTo>
                    <a:pt x="287" y="424"/>
                    <a:pt x="289" y="421"/>
                    <a:pt x="291" y="420"/>
                  </a:cubicBezTo>
                  <a:cubicBezTo>
                    <a:pt x="294" y="421"/>
                    <a:pt x="298" y="421"/>
                    <a:pt x="298" y="423"/>
                  </a:cubicBezTo>
                  <a:cubicBezTo>
                    <a:pt x="296" y="424"/>
                    <a:pt x="294" y="425"/>
                    <a:pt x="295" y="428"/>
                  </a:cubicBezTo>
                  <a:cubicBezTo>
                    <a:pt x="294" y="427"/>
                    <a:pt x="294" y="426"/>
                    <a:pt x="294" y="425"/>
                  </a:cubicBezTo>
                  <a:cubicBezTo>
                    <a:pt x="290" y="425"/>
                    <a:pt x="291" y="429"/>
                    <a:pt x="289" y="430"/>
                  </a:cubicBezTo>
                  <a:cubicBezTo>
                    <a:pt x="288" y="431"/>
                    <a:pt x="287" y="430"/>
                    <a:pt x="286" y="429"/>
                  </a:cubicBezTo>
                  <a:cubicBezTo>
                    <a:pt x="289" y="431"/>
                    <a:pt x="285" y="433"/>
                    <a:pt x="285" y="435"/>
                  </a:cubicBezTo>
                  <a:cubicBezTo>
                    <a:pt x="284" y="434"/>
                    <a:pt x="284" y="434"/>
                    <a:pt x="284" y="434"/>
                  </a:cubicBezTo>
                  <a:cubicBezTo>
                    <a:pt x="283" y="433"/>
                    <a:pt x="285" y="432"/>
                    <a:pt x="285" y="432"/>
                  </a:cubicBezTo>
                  <a:cubicBezTo>
                    <a:pt x="285" y="432"/>
                    <a:pt x="284" y="431"/>
                    <a:pt x="283" y="431"/>
                  </a:cubicBezTo>
                  <a:cubicBezTo>
                    <a:pt x="283" y="432"/>
                    <a:pt x="283" y="432"/>
                    <a:pt x="283" y="432"/>
                  </a:cubicBezTo>
                  <a:cubicBezTo>
                    <a:pt x="282" y="432"/>
                    <a:pt x="282" y="432"/>
                    <a:pt x="282" y="432"/>
                  </a:cubicBezTo>
                  <a:cubicBezTo>
                    <a:pt x="281" y="433"/>
                    <a:pt x="281" y="433"/>
                    <a:pt x="281" y="433"/>
                  </a:cubicBezTo>
                  <a:cubicBezTo>
                    <a:pt x="284" y="434"/>
                    <a:pt x="284" y="434"/>
                    <a:pt x="284" y="434"/>
                  </a:cubicBezTo>
                  <a:cubicBezTo>
                    <a:pt x="282" y="437"/>
                    <a:pt x="282" y="437"/>
                    <a:pt x="282" y="437"/>
                  </a:cubicBezTo>
                  <a:cubicBezTo>
                    <a:pt x="279" y="436"/>
                    <a:pt x="279" y="438"/>
                    <a:pt x="276" y="437"/>
                  </a:cubicBezTo>
                  <a:cubicBezTo>
                    <a:pt x="277" y="437"/>
                    <a:pt x="277" y="437"/>
                    <a:pt x="277" y="437"/>
                  </a:cubicBezTo>
                  <a:cubicBezTo>
                    <a:pt x="276" y="437"/>
                    <a:pt x="276" y="437"/>
                    <a:pt x="276" y="437"/>
                  </a:cubicBezTo>
                  <a:cubicBezTo>
                    <a:pt x="276" y="441"/>
                    <a:pt x="273" y="435"/>
                    <a:pt x="271" y="437"/>
                  </a:cubicBezTo>
                  <a:cubicBezTo>
                    <a:pt x="273" y="437"/>
                    <a:pt x="272" y="439"/>
                    <a:pt x="274" y="439"/>
                  </a:cubicBezTo>
                  <a:cubicBezTo>
                    <a:pt x="272" y="440"/>
                    <a:pt x="272" y="440"/>
                    <a:pt x="272" y="440"/>
                  </a:cubicBezTo>
                  <a:cubicBezTo>
                    <a:pt x="273" y="440"/>
                    <a:pt x="273" y="441"/>
                    <a:pt x="273" y="441"/>
                  </a:cubicBezTo>
                  <a:cubicBezTo>
                    <a:pt x="271" y="443"/>
                    <a:pt x="269" y="443"/>
                    <a:pt x="267" y="442"/>
                  </a:cubicBezTo>
                  <a:cubicBezTo>
                    <a:pt x="268" y="441"/>
                    <a:pt x="269" y="441"/>
                    <a:pt x="270" y="441"/>
                  </a:cubicBezTo>
                  <a:cubicBezTo>
                    <a:pt x="270" y="438"/>
                    <a:pt x="267" y="441"/>
                    <a:pt x="266" y="440"/>
                  </a:cubicBezTo>
                  <a:cubicBezTo>
                    <a:pt x="267" y="441"/>
                    <a:pt x="267" y="441"/>
                    <a:pt x="267" y="441"/>
                  </a:cubicBezTo>
                  <a:cubicBezTo>
                    <a:pt x="266" y="443"/>
                    <a:pt x="264" y="441"/>
                    <a:pt x="262" y="441"/>
                  </a:cubicBezTo>
                  <a:cubicBezTo>
                    <a:pt x="262" y="440"/>
                    <a:pt x="263" y="440"/>
                    <a:pt x="263" y="440"/>
                  </a:cubicBezTo>
                  <a:cubicBezTo>
                    <a:pt x="261" y="441"/>
                    <a:pt x="261" y="441"/>
                    <a:pt x="261" y="441"/>
                  </a:cubicBezTo>
                  <a:cubicBezTo>
                    <a:pt x="259" y="445"/>
                    <a:pt x="266" y="442"/>
                    <a:pt x="264" y="446"/>
                  </a:cubicBezTo>
                  <a:cubicBezTo>
                    <a:pt x="259" y="445"/>
                    <a:pt x="256" y="447"/>
                    <a:pt x="254" y="442"/>
                  </a:cubicBezTo>
                  <a:cubicBezTo>
                    <a:pt x="253" y="443"/>
                    <a:pt x="253" y="445"/>
                    <a:pt x="252" y="445"/>
                  </a:cubicBezTo>
                  <a:cubicBezTo>
                    <a:pt x="253" y="445"/>
                    <a:pt x="253" y="445"/>
                    <a:pt x="253" y="445"/>
                  </a:cubicBezTo>
                  <a:cubicBezTo>
                    <a:pt x="254" y="445"/>
                    <a:pt x="256" y="446"/>
                    <a:pt x="255" y="447"/>
                  </a:cubicBezTo>
                  <a:cubicBezTo>
                    <a:pt x="253" y="446"/>
                    <a:pt x="251" y="446"/>
                    <a:pt x="249" y="446"/>
                  </a:cubicBezTo>
                  <a:cubicBezTo>
                    <a:pt x="250" y="444"/>
                    <a:pt x="250" y="444"/>
                    <a:pt x="250" y="444"/>
                  </a:cubicBezTo>
                  <a:cubicBezTo>
                    <a:pt x="249" y="445"/>
                    <a:pt x="248" y="445"/>
                    <a:pt x="248" y="446"/>
                  </a:cubicBezTo>
                  <a:cubicBezTo>
                    <a:pt x="248" y="448"/>
                    <a:pt x="249" y="447"/>
                    <a:pt x="250" y="449"/>
                  </a:cubicBezTo>
                  <a:cubicBezTo>
                    <a:pt x="249" y="450"/>
                    <a:pt x="249" y="450"/>
                    <a:pt x="249" y="450"/>
                  </a:cubicBezTo>
                  <a:cubicBezTo>
                    <a:pt x="247" y="449"/>
                    <a:pt x="245" y="448"/>
                    <a:pt x="244" y="448"/>
                  </a:cubicBezTo>
                  <a:cubicBezTo>
                    <a:pt x="245" y="447"/>
                    <a:pt x="245" y="447"/>
                    <a:pt x="246" y="447"/>
                  </a:cubicBezTo>
                  <a:cubicBezTo>
                    <a:pt x="245" y="445"/>
                    <a:pt x="242" y="447"/>
                    <a:pt x="241" y="447"/>
                  </a:cubicBezTo>
                  <a:cubicBezTo>
                    <a:pt x="241" y="447"/>
                    <a:pt x="242" y="447"/>
                    <a:pt x="242" y="448"/>
                  </a:cubicBezTo>
                  <a:cubicBezTo>
                    <a:pt x="242" y="449"/>
                    <a:pt x="242" y="449"/>
                    <a:pt x="241" y="450"/>
                  </a:cubicBezTo>
                  <a:cubicBezTo>
                    <a:pt x="240" y="450"/>
                    <a:pt x="238" y="449"/>
                    <a:pt x="237" y="449"/>
                  </a:cubicBezTo>
                  <a:cubicBezTo>
                    <a:pt x="237" y="449"/>
                    <a:pt x="237" y="449"/>
                    <a:pt x="237" y="449"/>
                  </a:cubicBezTo>
                  <a:cubicBezTo>
                    <a:pt x="238" y="450"/>
                    <a:pt x="237" y="451"/>
                    <a:pt x="236" y="452"/>
                  </a:cubicBezTo>
                  <a:cubicBezTo>
                    <a:pt x="235" y="451"/>
                    <a:pt x="233" y="452"/>
                    <a:pt x="233" y="450"/>
                  </a:cubicBezTo>
                  <a:cubicBezTo>
                    <a:pt x="234" y="450"/>
                    <a:pt x="234" y="450"/>
                    <a:pt x="234" y="450"/>
                  </a:cubicBezTo>
                  <a:cubicBezTo>
                    <a:pt x="232" y="451"/>
                    <a:pt x="231" y="453"/>
                    <a:pt x="229" y="453"/>
                  </a:cubicBezTo>
                  <a:cubicBezTo>
                    <a:pt x="230" y="453"/>
                    <a:pt x="229" y="455"/>
                    <a:pt x="229" y="455"/>
                  </a:cubicBezTo>
                  <a:cubicBezTo>
                    <a:pt x="230" y="457"/>
                    <a:pt x="232" y="455"/>
                    <a:pt x="233" y="456"/>
                  </a:cubicBezTo>
                  <a:cubicBezTo>
                    <a:pt x="232" y="457"/>
                    <a:pt x="232" y="457"/>
                    <a:pt x="232" y="457"/>
                  </a:cubicBezTo>
                  <a:cubicBezTo>
                    <a:pt x="233" y="456"/>
                    <a:pt x="235" y="456"/>
                    <a:pt x="236" y="455"/>
                  </a:cubicBezTo>
                  <a:cubicBezTo>
                    <a:pt x="237" y="456"/>
                    <a:pt x="239" y="456"/>
                    <a:pt x="240" y="456"/>
                  </a:cubicBezTo>
                  <a:cubicBezTo>
                    <a:pt x="240" y="454"/>
                    <a:pt x="240" y="454"/>
                    <a:pt x="240" y="454"/>
                  </a:cubicBezTo>
                  <a:cubicBezTo>
                    <a:pt x="243" y="453"/>
                    <a:pt x="243" y="456"/>
                    <a:pt x="245" y="456"/>
                  </a:cubicBezTo>
                  <a:cubicBezTo>
                    <a:pt x="247" y="455"/>
                    <a:pt x="247" y="457"/>
                    <a:pt x="247" y="458"/>
                  </a:cubicBezTo>
                  <a:cubicBezTo>
                    <a:pt x="248" y="458"/>
                    <a:pt x="247" y="456"/>
                    <a:pt x="248" y="457"/>
                  </a:cubicBezTo>
                  <a:cubicBezTo>
                    <a:pt x="249" y="454"/>
                    <a:pt x="246" y="453"/>
                    <a:pt x="246" y="451"/>
                  </a:cubicBezTo>
                  <a:cubicBezTo>
                    <a:pt x="248" y="451"/>
                    <a:pt x="249" y="454"/>
                    <a:pt x="251" y="454"/>
                  </a:cubicBezTo>
                  <a:cubicBezTo>
                    <a:pt x="251" y="454"/>
                    <a:pt x="251" y="455"/>
                    <a:pt x="250" y="455"/>
                  </a:cubicBezTo>
                  <a:cubicBezTo>
                    <a:pt x="250" y="455"/>
                    <a:pt x="250" y="455"/>
                    <a:pt x="250" y="455"/>
                  </a:cubicBezTo>
                  <a:cubicBezTo>
                    <a:pt x="251" y="456"/>
                    <a:pt x="250" y="459"/>
                    <a:pt x="253" y="459"/>
                  </a:cubicBezTo>
                  <a:cubicBezTo>
                    <a:pt x="252" y="459"/>
                    <a:pt x="252" y="459"/>
                    <a:pt x="252" y="459"/>
                  </a:cubicBezTo>
                  <a:cubicBezTo>
                    <a:pt x="253" y="457"/>
                    <a:pt x="256" y="456"/>
                    <a:pt x="257" y="456"/>
                  </a:cubicBezTo>
                  <a:cubicBezTo>
                    <a:pt x="257" y="456"/>
                    <a:pt x="257" y="456"/>
                    <a:pt x="257" y="456"/>
                  </a:cubicBezTo>
                  <a:cubicBezTo>
                    <a:pt x="255" y="455"/>
                    <a:pt x="257" y="454"/>
                    <a:pt x="257" y="453"/>
                  </a:cubicBezTo>
                  <a:cubicBezTo>
                    <a:pt x="257" y="453"/>
                    <a:pt x="258" y="453"/>
                    <a:pt x="258" y="454"/>
                  </a:cubicBezTo>
                  <a:cubicBezTo>
                    <a:pt x="259" y="452"/>
                    <a:pt x="260" y="451"/>
                    <a:pt x="262" y="452"/>
                  </a:cubicBezTo>
                  <a:cubicBezTo>
                    <a:pt x="262" y="456"/>
                    <a:pt x="262" y="456"/>
                    <a:pt x="262" y="456"/>
                  </a:cubicBezTo>
                  <a:cubicBezTo>
                    <a:pt x="263" y="455"/>
                    <a:pt x="263" y="455"/>
                    <a:pt x="263" y="455"/>
                  </a:cubicBezTo>
                  <a:cubicBezTo>
                    <a:pt x="262" y="455"/>
                    <a:pt x="262" y="455"/>
                    <a:pt x="262" y="455"/>
                  </a:cubicBezTo>
                  <a:cubicBezTo>
                    <a:pt x="263" y="454"/>
                    <a:pt x="263" y="454"/>
                    <a:pt x="263" y="454"/>
                  </a:cubicBezTo>
                  <a:cubicBezTo>
                    <a:pt x="264" y="455"/>
                    <a:pt x="264" y="455"/>
                    <a:pt x="264" y="455"/>
                  </a:cubicBezTo>
                  <a:cubicBezTo>
                    <a:pt x="264" y="454"/>
                    <a:pt x="264" y="454"/>
                    <a:pt x="264" y="454"/>
                  </a:cubicBezTo>
                  <a:cubicBezTo>
                    <a:pt x="266" y="453"/>
                    <a:pt x="267" y="453"/>
                    <a:pt x="268" y="455"/>
                  </a:cubicBezTo>
                  <a:cubicBezTo>
                    <a:pt x="268" y="453"/>
                    <a:pt x="270" y="453"/>
                    <a:pt x="270" y="452"/>
                  </a:cubicBezTo>
                  <a:cubicBezTo>
                    <a:pt x="269" y="452"/>
                    <a:pt x="269" y="453"/>
                    <a:pt x="268" y="452"/>
                  </a:cubicBezTo>
                  <a:cubicBezTo>
                    <a:pt x="268" y="451"/>
                    <a:pt x="268" y="451"/>
                    <a:pt x="269" y="450"/>
                  </a:cubicBezTo>
                  <a:cubicBezTo>
                    <a:pt x="270" y="450"/>
                    <a:pt x="271" y="451"/>
                    <a:pt x="271" y="451"/>
                  </a:cubicBezTo>
                  <a:cubicBezTo>
                    <a:pt x="271" y="452"/>
                    <a:pt x="272" y="453"/>
                    <a:pt x="271" y="453"/>
                  </a:cubicBezTo>
                  <a:cubicBezTo>
                    <a:pt x="272" y="454"/>
                    <a:pt x="272" y="454"/>
                    <a:pt x="273" y="454"/>
                  </a:cubicBezTo>
                  <a:cubicBezTo>
                    <a:pt x="273" y="454"/>
                    <a:pt x="272" y="453"/>
                    <a:pt x="272" y="453"/>
                  </a:cubicBezTo>
                  <a:cubicBezTo>
                    <a:pt x="273" y="452"/>
                    <a:pt x="273" y="452"/>
                    <a:pt x="274" y="452"/>
                  </a:cubicBezTo>
                  <a:cubicBezTo>
                    <a:pt x="275" y="451"/>
                    <a:pt x="273" y="449"/>
                    <a:pt x="276" y="449"/>
                  </a:cubicBezTo>
                  <a:cubicBezTo>
                    <a:pt x="275" y="449"/>
                    <a:pt x="274" y="448"/>
                    <a:pt x="274" y="449"/>
                  </a:cubicBezTo>
                  <a:cubicBezTo>
                    <a:pt x="273" y="451"/>
                    <a:pt x="271" y="450"/>
                    <a:pt x="270" y="449"/>
                  </a:cubicBezTo>
                  <a:cubicBezTo>
                    <a:pt x="272" y="448"/>
                    <a:pt x="269" y="449"/>
                    <a:pt x="270" y="447"/>
                  </a:cubicBezTo>
                  <a:cubicBezTo>
                    <a:pt x="272" y="447"/>
                    <a:pt x="275" y="448"/>
                    <a:pt x="275" y="445"/>
                  </a:cubicBezTo>
                  <a:cubicBezTo>
                    <a:pt x="276" y="446"/>
                    <a:pt x="277" y="445"/>
                    <a:pt x="278" y="446"/>
                  </a:cubicBezTo>
                  <a:cubicBezTo>
                    <a:pt x="277" y="448"/>
                    <a:pt x="277" y="448"/>
                    <a:pt x="277" y="448"/>
                  </a:cubicBezTo>
                  <a:cubicBezTo>
                    <a:pt x="279" y="449"/>
                    <a:pt x="277" y="451"/>
                    <a:pt x="279" y="451"/>
                  </a:cubicBezTo>
                  <a:cubicBezTo>
                    <a:pt x="283" y="448"/>
                    <a:pt x="283" y="448"/>
                    <a:pt x="283" y="448"/>
                  </a:cubicBezTo>
                  <a:cubicBezTo>
                    <a:pt x="285" y="449"/>
                    <a:pt x="285" y="451"/>
                    <a:pt x="285" y="452"/>
                  </a:cubicBezTo>
                  <a:cubicBezTo>
                    <a:pt x="287" y="451"/>
                    <a:pt x="284" y="448"/>
                    <a:pt x="288" y="449"/>
                  </a:cubicBezTo>
                  <a:cubicBezTo>
                    <a:pt x="285" y="448"/>
                    <a:pt x="286" y="446"/>
                    <a:pt x="287" y="446"/>
                  </a:cubicBezTo>
                  <a:cubicBezTo>
                    <a:pt x="288" y="446"/>
                    <a:pt x="288" y="446"/>
                    <a:pt x="288" y="446"/>
                  </a:cubicBezTo>
                  <a:cubicBezTo>
                    <a:pt x="289" y="447"/>
                    <a:pt x="289" y="447"/>
                    <a:pt x="290" y="446"/>
                  </a:cubicBezTo>
                  <a:cubicBezTo>
                    <a:pt x="289" y="446"/>
                    <a:pt x="289" y="446"/>
                    <a:pt x="289" y="446"/>
                  </a:cubicBezTo>
                  <a:cubicBezTo>
                    <a:pt x="292" y="446"/>
                    <a:pt x="295" y="444"/>
                    <a:pt x="297" y="445"/>
                  </a:cubicBezTo>
                  <a:cubicBezTo>
                    <a:pt x="297" y="445"/>
                    <a:pt x="298" y="444"/>
                    <a:pt x="298" y="443"/>
                  </a:cubicBezTo>
                  <a:cubicBezTo>
                    <a:pt x="297" y="441"/>
                    <a:pt x="297" y="445"/>
                    <a:pt x="296" y="444"/>
                  </a:cubicBezTo>
                  <a:cubicBezTo>
                    <a:pt x="296" y="443"/>
                    <a:pt x="295" y="442"/>
                    <a:pt x="296" y="441"/>
                  </a:cubicBezTo>
                  <a:cubicBezTo>
                    <a:pt x="298" y="442"/>
                    <a:pt x="300" y="440"/>
                    <a:pt x="301" y="442"/>
                  </a:cubicBezTo>
                  <a:cubicBezTo>
                    <a:pt x="302" y="442"/>
                    <a:pt x="301" y="441"/>
                    <a:pt x="301" y="440"/>
                  </a:cubicBezTo>
                  <a:cubicBezTo>
                    <a:pt x="302" y="440"/>
                    <a:pt x="303" y="440"/>
                    <a:pt x="303" y="441"/>
                  </a:cubicBezTo>
                  <a:cubicBezTo>
                    <a:pt x="304" y="439"/>
                    <a:pt x="304" y="439"/>
                    <a:pt x="304" y="439"/>
                  </a:cubicBezTo>
                  <a:cubicBezTo>
                    <a:pt x="305" y="439"/>
                    <a:pt x="306" y="439"/>
                    <a:pt x="306" y="440"/>
                  </a:cubicBezTo>
                  <a:cubicBezTo>
                    <a:pt x="305" y="440"/>
                    <a:pt x="305" y="440"/>
                    <a:pt x="305" y="440"/>
                  </a:cubicBezTo>
                  <a:cubicBezTo>
                    <a:pt x="306" y="441"/>
                    <a:pt x="307" y="441"/>
                    <a:pt x="307" y="440"/>
                  </a:cubicBezTo>
                  <a:cubicBezTo>
                    <a:pt x="305" y="438"/>
                    <a:pt x="309" y="438"/>
                    <a:pt x="308" y="436"/>
                  </a:cubicBezTo>
                  <a:cubicBezTo>
                    <a:pt x="310" y="436"/>
                    <a:pt x="310" y="439"/>
                    <a:pt x="312" y="437"/>
                  </a:cubicBezTo>
                  <a:cubicBezTo>
                    <a:pt x="310" y="435"/>
                    <a:pt x="310" y="435"/>
                    <a:pt x="310" y="435"/>
                  </a:cubicBezTo>
                  <a:cubicBezTo>
                    <a:pt x="311" y="434"/>
                    <a:pt x="311" y="434"/>
                    <a:pt x="311" y="434"/>
                  </a:cubicBezTo>
                  <a:cubicBezTo>
                    <a:pt x="312" y="435"/>
                    <a:pt x="312" y="435"/>
                    <a:pt x="312" y="435"/>
                  </a:cubicBezTo>
                  <a:cubicBezTo>
                    <a:pt x="313" y="432"/>
                    <a:pt x="312" y="430"/>
                    <a:pt x="315" y="429"/>
                  </a:cubicBezTo>
                  <a:cubicBezTo>
                    <a:pt x="316" y="428"/>
                    <a:pt x="318" y="426"/>
                    <a:pt x="320" y="426"/>
                  </a:cubicBezTo>
                  <a:cubicBezTo>
                    <a:pt x="321" y="427"/>
                    <a:pt x="324" y="427"/>
                    <a:pt x="323" y="429"/>
                  </a:cubicBezTo>
                  <a:cubicBezTo>
                    <a:pt x="325" y="430"/>
                    <a:pt x="324" y="426"/>
                    <a:pt x="325" y="425"/>
                  </a:cubicBezTo>
                  <a:cubicBezTo>
                    <a:pt x="326" y="427"/>
                    <a:pt x="328" y="425"/>
                    <a:pt x="329" y="427"/>
                  </a:cubicBezTo>
                  <a:cubicBezTo>
                    <a:pt x="326" y="431"/>
                    <a:pt x="324" y="429"/>
                    <a:pt x="320" y="431"/>
                  </a:cubicBezTo>
                  <a:cubicBezTo>
                    <a:pt x="320" y="432"/>
                    <a:pt x="319" y="435"/>
                    <a:pt x="317" y="436"/>
                  </a:cubicBezTo>
                  <a:cubicBezTo>
                    <a:pt x="317" y="436"/>
                    <a:pt x="319" y="435"/>
                    <a:pt x="320" y="436"/>
                  </a:cubicBezTo>
                  <a:cubicBezTo>
                    <a:pt x="320" y="436"/>
                    <a:pt x="320" y="436"/>
                    <a:pt x="320" y="437"/>
                  </a:cubicBezTo>
                  <a:cubicBezTo>
                    <a:pt x="321" y="437"/>
                    <a:pt x="321" y="437"/>
                    <a:pt x="321" y="437"/>
                  </a:cubicBezTo>
                  <a:cubicBezTo>
                    <a:pt x="319" y="433"/>
                    <a:pt x="325" y="435"/>
                    <a:pt x="324" y="434"/>
                  </a:cubicBezTo>
                  <a:cubicBezTo>
                    <a:pt x="322" y="433"/>
                    <a:pt x="322" y="433"/>
                    <a:pt x="322" y="433"/>
                  </a:cubicBezTo>
                  <a:cubicBezTo>
                    <a:pt x="323" y="432"/>
                    <a:pt x="325" y="433"/>
                    <a:pt x="326" y="432"/>
                  </a:cubicBezTo>
                  <a:cubicBezTo>
                    <a:pt x="326" y="432"/>
                    <a:pt x="325" y="432"/>
                    <a:pt x="325" y="432"/>
                  </a:cubicBezTo>
                  <a:cubicBezTo>
                    <a:pt x="324" y="432"/>
                    <a:pt x="324" y="432"/>
                    <a:pt x="324" y="432"/>
                  </a:cubicBezTo>
                  <a:cubicBezTo>
                    <a:pt x="326" y="428"/>
                    <a:pt x="329" y="432"/>
                    <a:pt x="331" y="431"/>
                  </a:cubicBezTo>
                  <a:cubicBezTo>
                    <a:pt x="332" y="429"/>
                    <a:pt x="331" y="429"/>
                    <a:pt x="333" y="428"/>
                  </a:cubicBezTo>
                  <a:cubicBezTo>
                    <a:pt x="333" y="427"/>
                    <a:pt x="333" y="428"/>
                    <a:pt x="334" y="428"/>
                  </a:cubicBezTo>
                  <a:cubicBezTo>
                    <a:pt x="334" y="428"/>
                    <a:pt x="333" y="428"/>
                    <a:pt x="333" y="429"/>
                  </a:cubicBezTo>
                  <a:cubicBezTo>
                    <a:pt x="334" y="428"/>
                    <a:pt x="335" y="429"/>
                    <a:pt x="335" y="430"/>
                  </a:cubicBezTo>
                  <a:cubicBezTo>
                    <a:pt x="335" y="430"/>
                    <a:pt x="335" y="430"/>
                    <a:pt x="335" y="431"/>
                  </a:cubicBezTo>
                  <a:cubicBezTo>
                    <a:pt x="336" y="431"/>
                    <a:pt x="336" y="431"/>
                    <a:pt x="336" y="431"/>
                  </a:cubicBezTo>
                  <a:cubicBezTo>
                    <a:pt x="335" y="429"/>
                    <a:pt x="335" y="427"/>
                    <a:pt x="335" y="425"/>
                  </a:cubicBezTo>
                  <a:cubicBezTo>
                    <a:pt x="338" y="425"/>
                    <a:pt x="338" y="425"/>
                    <a:pt x="338" y="425"/>
                  </a:cubicBezTo>
                  <a:cubicBezTo>
                    <a:pt x="338" y="426"/>
                    <a:pt x="338" y="426"/>
                    <a:pt x="337" y="426"/>
                  </a:cubicBezTo>
                  <a:cubicBezTo>
                    <a:pt x="338" y="426"/>
                    <a:pt x="338" y="426"/>
                    <a:pt x="338" y="426"/>
                  </a:cubicBezTo>
                  <a:cubicBezTo>
                    <a:pt x="338" y="425"/>
                    <a:pt x="338" y="425"/>
                    <a:pt x="337" y="425"/>
                  </a:cubicBezTo>
                  <a:cubicBezTo>
                    <a:pt x="338" y="424"/>
                    <a:pt x="338" y="424"/>
                    <a:pt x="338" y="424"/>
                  </a:cubicBezTo>
                  <a:cubicBezTo>
                    <a:pt x="339" y="423"/>
                    <a:pt x="340" y="423"/>
                    <a:pt x="341" y="424"/>
                  </a:cubicBezTo>
                  <a:cubicBezTo>
                    <a:pt x="343" y="420"/>
                    <a:pt x="343" y="420"/>
                    <a:pt x="343" y="420"/>
                  </a:cubicBezTo>
                  <a:cubicBezTo>
                    <a:pt x="344" y="422"/>
                    <a:pt x="345" y="423"/>
                    <a:pt x="347" y="423"/>
                  </a:cubicBezTo>
                  <a:cubicBezTo>
                    <a:pt x="346" y="423"/>
                    <a:pt x="344" y="421"/>
                    <a:pt x="345" y="420"/>
                  </a:cubicBezTo>
                  <a:cubicBezTo>
                    <a:pt x="346" y="419"/>
                    <a:pt x="347" y="419"/>
                    <a:pt x="348" y="419"/>
                  </a:cubicBezTo>
                  <a:cubicBezTo>
                    <a:pt x="348" y="419"/>
                    <a:pt x="348" y="419"/>
                    <a:pt x="348" y="419"/>
                  </a:cubicBezTo>
                  <a:cubicBezTo>
                    <a:pt x="351" y="416"/>
                    <a:pt x="351" y="416"/>
                    <a:pt x="351" y="416"/>
                  </a:cubicBezTo>
                  <a:cubicBezTo>
                    <a:pt x="352" y="417"/>
                    <a:pt x="352" y="417"/>
                    <a:pt x="352" y="417"/>
                  </a:cubicBezTo>
                  <a:cubicBezTo>
                    <a:pt x="351" y="418"/>
                    <a:pt x="351" y="418"/>
                    <a:pt x="351" y="418"/>
                  </a:cubicBezTo>
                  <a:cubicBezTo>
                    <a:pt x="355" y="419"/>
                    <a:pt x="355" y="419"/>
                    <a:pt x="355" y="419"/>
                  </a:cubicBezTo>
                  <a:cubicBezTo>
                    <a:pt x="356" y="418"/>
                    <a:pt x="354" y="419"/>
                    <a:pt x="354" y="418"/>
                  </a:cubicBezTo>
                  <a:cubicBezTo>
                    <a:pt x="353" y="415"/>
                    <a:pt x="356" y="416"/>
                    <a:pt x="356" y="414"/>
                  </a:cubicBezTo>
                  <a:cubicBezTo>
                    <a:pt x="360" y="418"/>
                    <a:pt x="360" y="418"/>
                    <a:pt x="360" y="418"/>
                  </a:cubicBezTo>
                  <a:cubicBezTo>
                    <a:pt x="360" y="416"/>
                    <a:pt x="359" y="415"/>
                    <a:pt x="356" y="414"/>
                  </a:cubicBezTo>
                  <a:cubicBezTo>
                    <a:pt x="357" y="414"/>
                    <a:pt x="357" y="414"/>
                    <a:pt x="357" y="414"/>
                  </a:cubicBezTo>
                  <a:cubicBezTo>
                    <a:pt x="355" y="412"/>
                    <a:pt x="355" y="412"/>
                    <a:pt x="355" y="412"/>
                  </a:cubicBezTo>
                  <a:cubicBezTo>
                    <a:pt x="356" y="410"/>
                    <a:pt x="356" y="410"/>
                    <a:pt x="356" y="410"/>
                  </a:cubicBezTo>
                  <a:cubicBezTo>
                    <a:pt x="357" y="413"/>
                    <a:pt x="359" y="412"/>
                    <a:pt x="361" y="412"/>
                  </a:cubicBezTo>
                  <a:cubicBezTo>
                    <a:pt x="363" y="412"/>
                    <a:pt x="364" y="410"/>
                    <a:pt x="363" y="410"/>
                  </a:cubicBezTo>
                  <a:cubicBezTo>
                    <a:pt x="362" y="410"/>
                    <a:pt x="362" y="410"/>
                    <a:pt x="362" y="410"/>
                  </a:cubicBezTo>
                  <a:cubicBezTo>
                    <a:pt x="362" y="410"/>
                    <a:pt x="362" y="410"/>
                    <a:pt x="362" y="410"/>
                  </a:cubicBezTo>
                  <a:cubicBezTo>
                    <a:pt x="362" y="411"/>
                    <a:pt x="361" y="410"/>
                    <a:pt x="360" y="410"/>
                  </a:cubicBezTo>
                  <a:cubicBezTo>
                    <a:pt x="360" y="409"/>
                    <a:pt x="357" y="409"/>
                    <a:pt x="358" y="407"/>
                  </a:cubicBezTo>
                  <a:cubicBezTo>
                    <a:pt x="359" y="407"/>
                    <a:pt x="359" y="407"/>
                    <a:pt x="359" y="407"/>
                  </a:cubicBezTo>
                  <a:cubicBezTo>
                    <a:pt x="362" y="409"/>
                    <a:pt x="365" y="406"/>
                    <a:pt x="367" y="407"/>
                  </a:cubicBezTo>
                  <a:cubicBezTo>
                    <a:pt x="366" y="407"/>
                    <a:pt x="368" y="405"/>
                    <a:pt x="367" y="405"/>
                  </a:cubicBezTo>
                  <a:cubicBezTo>
                    <a:pt x="363" y="407"/>
                    <a:pt x="363" y="407"/>
                    <a:pt x="363" y="407"/>
                  </a:cubicBezTo>
                  <a:cubicBezTo>
                    <a:pt x="360" y="404"/>
                    <a:pt x="366" y="406"/>
                    <a:pt x="365" y="403"/>
                  </a:cubicBezTo>
                  <a:cubicBezTo>
                    <a:pt x="367" y="403"/>
                    <a:pt x="369" y="403"/>
                    <a:pt x="370" y="405"/>
                  </a:cubicBezTo>
                  <a:cubicBezTo>
                    <a:pt x="372" y="404"/>
                    <a:pt x="369" y="403"/>
                    <a:pt x="370" y="402"/>
                  </a:cubicBezTo>
                  <a:cubicBezTo>
                    <a:pt x="371" y="402"/>
                    <a:pt x="371" y="402"/>
                    <a:pt x="372" y="403"/>
                  </a:cubicBezTo>
                  <a:cubicBezTo>
                    <a:pt x="372" y="402"/>
                    <a:pt x="372" y="402"/>
                    <a:pt x="373" y="402"/>
                  </a:cubicBezTo>
                  <a:cubicBezTo>
                    <a:pt x="369" y="400"/>
                    <a:pt x="369" y="400"/>
                    <a:pt x="369" y="400"/>
                  </a:cubicBezTo>
                  <a:cubicBezTo>
                    <a:pt x="370" y="398"/>
                    <a:pt x="371" y="399"/>
                    <a:pt x="371" y="399"/>
                  </a:cubicBezTo>
                  <a:cubicBezTo>
                    <a:pt x="372" y="398"/>
                    <a:pt x="373" y="398"/>
                    <a:pt x="374" y="399"/>
                  </a:cubicBezTo>
                  <a:cubicBezTo>
                    <a:pt x="374" y="398"/>
                    <a:pt x="374" y="398"/>
                    <a:pt x="374" y="398"/>
                  </a:cubicBezTo>
                  <a:cubicBezTo>
                    <a:pt x="375" y="398"/>
                    <a:pt x="375" y="398"/>
                    <a:pt x="375" y="398"/>
                  </a:cubicBezTo>
                  <a:cubicBezTo>
                    <a:pt x="373" y="392"/>
                    <a:pt x="380" y="394"/>
                    <a:pt x="383" y="391"/>
                  </a:cubicBezTo>
                  <a:cubicBezTo>
                    <a:pt x="383" y="390"/>
                    <a:pt x="383" y="390"/>
                    <a:pt x="383" y="390"/>
                  </a:cubicBezTo>
                  <a:cubicBezTo>
                    <a:pt x="384" y="385"/>
                    <a:pt x="387" y="385"/>
                    <a:pt x="390" y="384"/>
                  </a:cubicBezTo>
                  <a:cubicBezTo>
                    <a:pt x="389" y="383"/>
                    <a:pt x="389" y="383"/>
                    <a:pt x="389" y="383"/>
                  </a:cubicBezTo>
                  <a:cubicBezTo>
                    <a:pt x="391" y="382"/>
                    <a:pt x="391" y="382"/>
                    <a:pt x="391" y="382"/>
                  </a:cubicBezTo>
                  <a:cubicBezTo>
                    <a:pt x="389" y="382"/>
                    <a:pt x="388" y="384"/>
                    <a:pt x="387" y="382"/>
                  </a:cubicBezTo>
                  <a:cubicBezTo>
                    <a:pt x="387" y="382"/>
                    <a:pt x="387" y="382"/>
                    <a:pt x="387" y="382"/>
                  </a:cubicBezTo>
                  <a:cubicBezTo>
                    <a:pt x="387" y="381"/>
                    <a:pt x="386" y="382"/>
                    <a:pt x="385" y="381"/>
                  </a:cubicBezTo>
                  <a:cubicBezTo>
                    <a:pt x="385" y="381"/>
                    <a:pt x="386" y="380"/>
                    <a:pt x="386" y="380"/>
                  </a:cubicBezTo>
                  <a:cubicBezTo>
                    <a:pt x="388" y="378"/>
                    <a:pt x="388" y="381"/>
                    <a:pt x="389" y="382"/>
                  </a:cubicBezTo>
                  <a:cubicBezTo>
                    <a:pt x="390" y="381"/>
                    <a:pt x="391" y="381"/>
                    <a:pt x="391" y="380"/>
                  </a:cubicBezTo>
                  <a:cubicBezTo>
                    <a:pt x="390" y="380"/>
                    <a:pt x="389" y="381"/>
                    <a:pt x="388" y="380"/>
                  </a:cubicBezTo>
                  <a:cubicBezTo>
                    <a:pt x="391" y="379"/>
                    <a:pt x="387" y="378"/>
                    <a:pt x="388" y="377"/>
                  </a:cubicBezTo>
                  <a:cubicBezTo>
                    <a:pt x="389" y="376"/>
                    <a:pt x="390" y="377"/>
                    <a:pt x="391" y="377"/>
                  </a:cubicBezTo>
                  <a:cubicBezTo>
                    <a:pt x="392" y="374"/>
                    <a:pt x="392" y="374"/>
                    <a:pt x="392" y="374"/>
                  </a:cubicBezTo>
                  <a:cubicBezTo>
                    <a:pt x="394" y="373"/>
                    <a:pt x="394" y="371"/>
                    <a:pt x="396" y="370"/>
                  </a:cubicBezTo>
                  <a:cubicBezTo>
                    <a:pt x="397" y="373"/>
                    <a:pt x="396" y="373"/>
                    <a:pt x="395" y="376"/>
                  </a:cubicBezTo>
                  <a:cubicBezTo>
                    <a:pt x="396" y="376"/>
                    <a:pt x="396" y="376"/>
                    <a:pt x="396" y="376"/>
                  </a:cubicBezTo>
                  <a:cubicBezTo>
                    <a:pt x="394" y="379"/>
                    <a:pt x="394" y="379"/>
                    <a:pt x="394" y="379"/>
                  </a:cubicBezTo>
                  <a:cubicBezTo>
                    <a:pt x="396" y="380"/>
                    <a:pt x="396" y="380"/>
                    <a:pt x="396" y="380"/>
                  </a:cubicBezTo>
                  <a:cubicBezTo>
                    <a:pt x="395" y="382"/>
                    <a:pt x="394" y="380"/>
                    <a:pt x="393" y="381"/>
                  </a:cubicBezTo>
                  <a:cubicBezTo>
                    <a:pt x="394" y="381"/>
                    <a:pt x="394" y="383"/>
                    <a:pt x="396" y="383"/>
                  </a:cubicBezTo>
                  <a:cubicBezTo>
                    <a:pt x="393" y="383"/>
                    <a:pt x="393" y="385"/>
                    <a:pt x="391" y="386"/>
                  </a:cubicBezTo>
                  <a:cubicBezTo>
                    <a:pt x="393" y="389"/>
                    <a:pt x="393" y="389"/>
                    <a:pt x="393" y="389"/>
                  </a:cubicBezTo>
                  <a:cubicBezTo>
                    <a:pt x="391" y="391"/>
                    <a:pt x="391" y="391"/>
                    <a:pt x="391" y="391"/>
                  </a:cubicBezTo>
                  <a:cubicBezTo>
                    <a:pt x="391" y="391"/>
                    <a:pt x="391" y="391"/>
                    <a:pt x="391" y="391"/>
                  </a:cubicBezTo>
                  <a:cubicBezTo>
                    <a:pt x="390" y="392"/>
                    <a:pt x="390" y="392"/>
                    <a:pt x="390" y="392"/>
                  </a:cubicBezTo>
                  <a:cubicBezTo>
                    <a:pt x="392" y="391"/>
                    <a:pt x="392" y="391"/>
                    <a:pt x="392" y="391"/>
                  </a:cubicBezTo>
                  <a:cubicBezTo>
                    <a:pt x="395" y="390"/>
                    <a:pt x="394" y="387"/>
                    <a:pt x="395" y="385"/>
                  </a:cubicBezTo>
                  <a:cubicBezTo>
                    <a:pt x="397" y="383"/>
                    <a:pt x="397" y="383"/>
                    <a:pt x="397" y="383"/>
                  </a:cubicBezTo>
                  <a:cubicBezTo>
                    <a:pt x="395" y="382"/>
                    <a:pt x="397" y="380"/>
                    <a:pt x="397" y="379"/>
                  </a:cubicBezTo>
                  <a:cubicBezTo>
                    <a:pt x="397" y="379"/>
                    <a:pt x="396" y="380"/>
                    <a:pt x="395" y="379"/>
                  </a:cubicBezTo>
                  <a:cubicBezTo>
                    <a:pt x="396" y="378"/>
                    <a:pt x="397" y="378"/>
                    <a:pt x="397" y="376"/>
                  </a:cubicBezTo>
                  <a:cubicBezTo>
                    <a:pt x="398" y="377"/>
                    <a:pt x="398" y="378"/>
                    <a:pt x="399" y="377"/>
                  </a:cubicBezTo>
                  <a:cubicBezTo>
                    <a:pt x="400" y="377"/>
                    <a:pt x="398" y="376"/>
                    <a:pt x="398" y="375"/>
                  </a:cubicBezTo>
                  <a:cubicBezTo>
                    <a:pt x="401" y="374"/>
                    <a:pt x="401" y="374"/>
                    <a:pt x="401" y="374"/>
                  </a:cubicBezTo>
                  <a:cubicBezTo>
                    <a:pt x="400" y="372"/>
                    <a:pt x="400" y="372"/>
                    <a:pt x="400" y="372"/>
                  </a:cubicBezTo>
                  <a:cubicBezTo>
                    <a:pt x="403" y="371"/>
                    <a:pt x="403" y="371"/>
                    <a:pt x="403" y="371"/>
                  </a:cubicBezTo>
                  <a:cubicBezTo>
                    <a:pt x="402" y="371"/>
                    <a:pt x="400" y="370"/>
                    <a:pt x="400" y="368"/>
                  </a:cubicBezTo>
                  <a:cubicBezTo>
                    <a:pt x="401" y="366"/>
                    <a:pt x="402" y="368"/>
                    <a:pt x="403" y="367"/>
                  </a:cubicBezTo>
                  <a:cubicBezTo>
                    <a:pt x="401" y="365"/>
                    <a:pt x="407" y="362"/>
                    <a:pt x="404" y="361"/>
                  </a:cubicBezTo>
                  <a:cubicBezTo>
                    <a:pt x="404" y="359"/>
                    <a:pt x="407" y="358"/>
                    <a:pt x="409" y="358"/>
                  </a:cubicBezTo>
                  <a:cubicBezTo>
                    <a:pt x="408" y="355"/>
                    <a:pt x="414" y="356"/>
                    <a:pt x="412" y="353"/>
                  </a:cubicBezTo>
                  <a:cubicBezTo>
                    <a:pt x="418" y="352"/>
                    <a:pt x="423" y="346"/>
                    <a:pt x="428" y="341"/>
                  </a:cubicBezTo>
                  <a:cubicBezTo>
                    <a:pt x="433" y="341"/>
                    <a:pt x="436" y="338"/>
                    <a:pt x="438" y="335"/>
                  </a:cubicBezTo>
                  <a:cubicBezTo>
                    <a:pt x="443" y="333"/>
                    <a:pt x="441" y="325"/>
                    <a:pt x="447" y="324"/>
                  </a:cubicBezTo>
                  <a:cubicBezTo>
                    <a:pt x="448" y="322"/>
                    <a:pt x="448" y="320"/>
                    <a:pt x="450" y="318"/>
                  </a:cubicBezTo>
                  <a:cubicBezTo>
                    <a:pt x="451" y="319"/>
                    <a:pt x="451" y="319"/>
                    <a:pt x="451" y="319"/>
                  </a:cubicBezTo>
                  <a:cubicBezTo>
                    <a:pt x="457" y="316"/>
                    <a:pt x="455" y="311"/>
                    <a:pt x="462" y="309"/>
                  </a:cubicBezTo>
                  <a:cubicBezTo>
                    <a:pt x="463" y="306"/>
                    <a:pt x="466" y="305"/>
                    <a:pt x="467" y="303"/>
                  </a:cubicBezTo>
                  <a:cubicBezTo>
                    <a:pt x="469" y="300"/>
                    <a:pt x="469" y="298"/>
                    <a:pt x="471" y="296"/>
                  </a:cubicBezTo>
                  <a:cubicBezTo>
                    <a:pt x="470" y="295"/>
                    <a:pt x="471" y="294"/>
                    <a:pt x="471" y="292"/>
                  </a:cubicBezTo>
                  <a:cubicBezTo>
                    <a:pt x="470" y="289"/>
                    <a:pt x="476" y="287"/>
                    <a:pt x="474" y="283"/>
                  </a:cubicBezTo>
                  <a:cubicBezTo>
                    <a:pt x="475" y="283"/>
                    <a:pt x="475" y="283"/>
                    <a:pt x="475" y="283"/>
                  </a:cubicBezTo>
                  <a:cubicBezTo>
                    <a:pt x="474" y="278"/>
                    <a:pt x="479" y="277"/>
                    <a:pt x="479" y="274"/>
                  </a:cubicBezTo>
                  <a:cubicBezTo>
                    <a:pt x="480" y="272"/>
                    <a:pt x="480" y="267"/>
                    <a:pt x="483" y="268"/>
                  </a:cubicBezTo>
                  <a:cubicBezTo>
                    <a:pt x="484" y="266"/>
                    <a:pt x="488" y="265"/>
                    <a:pt x="486" y="264"/>
                  </a:cubicBezTo>
                  <a:cubicBezTo>
                    <a:pt x="488" y="263"/>
                    <a:pt x="490" y="264"/>
                    <a:pt x="491" y="261"/>
                  </a:cubicBezTo>
                  <a:cubicBezTo>
                    <a:pt x="494" y="259"/>
                    <a:pt x="495" y="256"/>
                    <a:pt x="497" y="254"/>
                  </a:cubicBezTo>
                  <a:cubicBezTo>
                    <a:pt x="501" y="250"/>
                    <a:pt x="498" y="246"/>
                    <a:pt x="501" y="242"/>
                  </a:cubicBezTo>
                  <a:cubicBezTo>
                    <a:pt x="499" y="238"/>
                    <a:pt x="503" y="233"/>
                    <a:pt x="501" y="228"/>
                  </a:cubicBezTo>
                  <a:cubicBezTo>
                    <a:pt x="505" y="226"/>
                    <a:pt x="499" y="223"/>
                    <a:pt x="502" y="221"/>
                  </a:cubicBezTo>
                  <a:cubicBezTo>
                    <a:pt x="499" y="218"/>
                    <a:pt x="504" y="216"/>
                    <a:pt x="505" y="214"/>
                  </a:cubicBezTo>
                  <a:cubicBezTo>
                    <a:pt x="505" y="213"/>
                    <a:pt x="504" y="212"/>
                    <a:pt x="505" y="211"/>
                  </a:cubicBezTo>
                  <a:close/>
                  <a:moveTo>
                    <a:pt x="19" y="191"/>
                  </a:moveTo>
                  <a:cubicBezTo>
                    <a:pt x="16" y="190"/>
                    <a:pt x="16" y="190"/>
                    <a:pt x="16" y="190"/>
                  </a:cubicBezTo>
                  <a:cubicBezTo>
                    <a:pt x="17" y="189"/>
                    <a:pt x="18" y="190"/>
                    <a:pt x="19" y="190"/>
                  </a:cubicBezTo>
                  <a:lnTo>
                    <a:pt x="19" y="191"/>
                  </a:lnTo>
                  <a:close/>
                  <a:moveTo>
                    <a:pt x="10" y="219"/>
                  </a:moveTo>
                  <a:cubicBezTo>
                    <a:pt x="9" y="218"/>
                    <a:pt x="10" y="216"/>
                    <a:pt x="11" y="215"/>
                  </a:cubicBezTo>
                  <a:cubicBezTo>
                    <a:pt x="12" y="215"/>
                    <a:pt x="12" y="216"/>
                    <a:pt x="13" y="216"/>
                  </a:cubicBezTo>
                  <a:cubicBezTo>
                    <a:pt x="12" y="215"/>
                    <a:pt x="10" y="217"/>
                    <a:pt x="10" y="219"/>
                  </a:cubicBezTo>
                  <a:close/>
                  <a:moveTo>
                    <a:pt x="13" y="221"/>
                  </a:moveTo>
                  <a:cubicBezTo>
                    <a:pt x="13" y="220"/>
                    <a:pt x="13" y="220"/>
                    <a:pt x="12" y="219"/>
                  </a:cubicBezTo>
                  <a:cubicBezTo>
                    <a:pt x="11" y="220"/>
                    <a:pt x="11" y="220"/>
                    <a:pt x="11" y="220"/>
                  </a:cubicBezTo>
                  <a:cubicBezTo>
                    <a:pt x="12" y="219"/>
                    <a:pt x="12" y="219"/>
                    <a:pt x="12" y="219"/>
                  </a:cubicBezTo>
                  <a:cubicBezTo>
                    <a:pt x="15" y="221"/>
                    <a:pt x="15" y="221"/>
                    <a:pt x="15" y="221"/>
                  </a:cubicBezTo>
                  <a:cubicBezTo>
                    <a:pt x="14" y="221"/>
                    <a:pt x="13" y="221"/>
                    <a:pt x="13" y="221"/>
                  </a:cubicBezTo>
                  <a:close/>
                  <a:moveTo>
                    <a:pt x="14" y="209"/>
                  </a:moveTo>
                  <a:cubicBezTo>
                    <a:pt x="16" y="209"/>
                    <a:pt x="16" y="209"/>
                    <a:pt x="16" y="209"/>
                  </a:cubicBezTo>
                  <a:cubicBezTo>
                    <a:pt x="15" y="210"/>
                    <a:pt x="15" y="210"/>
                    <a:pt x="15" y="210"/>
                  </a:cubicBezTo>
                  <a:lnTo>
                    <a:pt x="14" y="209"/>
                  </a:lnTo>
                  <a:close/>
                  <a:moveTo>
                    <a:pt x="32" y="295"/>
                  </a:moveTo>
                  <a:cubicBezTo>
                    <a:pt x="31" y="295"/>
                    <a:pt x="32" y="293"/>
                    <a:pt x="33" y="294"/>
                  </a:cubicBezTo>
                  <a:cubicBezTo>
                    <a:pt x="34" y="294"/>
                    <a:pt x="33" y="295"/>
                    <a:pt x="32" y="295"/>
                  </a:cubicBezTo>
                  <a:close/>
                  <a:moveTo>
                    <a:pt x="38" y="313"/>
                  </a:moveTo>
                  <a:cubicBezTo>
                    <a:pt x="38" y="312"/>
                    <a:pt x="40" y="311"/>
                    <a:pt x="41" y="312"/>
                  </a:cubicBezTo>
                  <a:cubicBezTo>
                    <a:pt x="40" y="312"/>
                    <a:pt x="39" y="313"/>
                    <a:pt x="38" y="313"/>
                  </a:cubicBezTo>
                  <a:close/>
                  <a:moveTo>
                    <a:pt x="123" y="378"/>
                  </a:moveTo>
                  <a:cubicBezTo>
                    <a:pt x="124" y="378"/>
                    <a:pt x="124" y="378"/>
                    <a:pt x="124" y="378"/>
                  </a:cubicBezTo>
                  <a:cubicBezTo>
                    <a:pt x="123" y="379"/>
                    <a:pt x="123" y="379"/>
                    <a:pt x="123" y="379"/>
                  </a:cubicBezTo>
                  <a:lnTo>
                    <a:pt x="123" y="378"/>
                  </a:lnTo>
                  <a:close/>
                  <a:moveTo>
                    <a:pt x="141" y="80"/>
                  </a:moveTo>
                  <a:cubicBezTo>
                    <a:pt x="141" y="80"/>
                    <a:pt x="141" y="80"/>
                    <a:pt x="141" y="80"/>
                  </a:cubicBezTo>
                  <a:cubicBezTo>
                    <a:pt x="140" y="80"/>
                    <a:pt x="140" y="80"/>
                    <a:pt x="140" y="80"/>
                  </a:cubicBezTo>
                  <a:lnTo>
                    <a:pt x="141" y="80"/>
                  </a:lnTo>
                  <a:close/>
                  <a:moveTo>
                    <a:pt x="140" y="86"/>
                  </a:moveTo>
                  <a:cubicBezTo>
                    <a:pt x="141" y="86"/>
                    <a:pt x="141" y="86"/>
                    <a:pt x="141" y="87"/>
                  </a:cubicBezTo>
                  <a:cubicBezTo>
                    <a:pt x="141" y="88"/>
                    <a:pt x="140" y="87"/>
                    <a:pt x="140" y="87"/>
                  </a:cubicBezTo>
                  <a:lnTo>
                    <a:pt x="140" y="86"/>
                  </a:lnTo>
                  <a:close/>
                  <a:moveTo>
                    <a:pt x="112" y="100"/>
                  </a:moveTo>
                  <a:cubicBezTo>
                    <a:pt x="113" y="101"/>
                    <a:pt x="113" y="101"/>
                    <a:pt x="113" y="101"/>
                  </a:cubicBezTo>
                  <a:cubicBezTo>
                    <a:pt x="112" y="102"/>
                    <a:pt x="112" y="102"/>
                    <a:pt x="112" y="102"/>
                  </a:cubicBezTo>
                  <a:lnTo>
                    <a:pt x="112" y="100"/>
                  </a:lnTo>
                  <a:close/>
                  <a:moveTo>
                    <a:pt x="98" y="135"/>
                  </a:moveTo>
                  <a:cubicBezTo>
                    <a:pt x="100" y="135"/>
                    <a:pt x="100" y="135"/>
                    <a:pt x="100" y="135"/>
                  </a:cubicBezTo>
                  <a:cubicBezTo>
                    <a:pt x="100" y="137"/>
                    <a:pt x="99" y="138"/>
                    <a:pt x="100" y="140"/>
                  </a:cubicBezTo>
                  <a:cubicBezTo>
                    <a:pt x="98" y="140"/>
                    <a:pt x="98" y="140"/>
                    <a:pt x="98" y="140"/>
                  </a:cubicBezTo>
                  <a:cubicBezTo>
                    <a:pt x="101" y="138"/>
                    <a:pt x="96" y="138"/>
                    <a:pt x="98" y="135"/>
                  </a:cubicBezTo>
                  <a:close/>
                  <a:moveTo>
                    <a:pt x="96" y="150"/>
                  </a:moveTo>
                  <a:cubicBezTo>
                    <a:pt x="97" y="151"/>
                    <a:pt x="97" y="151"/>
                    <a:pt x="97" y="151"/>
                  </a:cubicBezTo>
                  <a:cubicBezTo>
                    <a:pt x="95" y="150"/>
                    <a:pt x="95" y="150"/>
                    <a:pt x="95" y="150"/>
                  </a:cubicBezTo>
                  <a:lnTo>
                    <a:pt x="96" y="150"/>
                  </a:lnTo>
                  <a:close/>
                  <a:moveTo>
                    <a:pt x="89" y="123"/>
                  </a:moveTo>
                  <a:cubicBezTo>
                    <a:pt x="91" y="125"/>
                    <a:pt x="91" y="125"/>
                    <a:pt x="91" y="125"/>
                  </a:cubicBezTo>
                  <a:cubicBezTo>
                    <a:pt x="90" y="125"/>
                    <a:pt x="89" y="125"/>
                    <a:pt x="89" y="123"/>
                  </a:cubicBezTo>
                  <a:close/>
                  <a:moveTo>
                    <a:pt x="87" y="107"/>
                  </a:moveTo>
                  <a:cubicBezTo>
                    <a:pt x="87" y="108"/>
                    <a:pt x="87" y="108"/>
                    <a:pt x="87" y="108"/>
                  </a:cubicBezTo>
                  <a:cubicBezTo>
                    <a:pt x="85" y="107"/>
                    <a:pt x="85" y="107"/>
                    <a:pt x="85" y="107"/>
                  </a:cubicBezTo>
                  <a:lnTo>
                    <a:pt x="87" y="107"/>
                  </a:lnTo>
                  <a:close/>
                  <a:moveTo>
                    <a:pt x="53" y="159"/>
                  </a:moveTo>
                  <a:cubicBezTo>
                    <a:pt x="52" y="160"/>
                    <a:pt x="52" y="160"/>
                    <a:pt x="52" y="161"/>
                  </a:cubicBezTo>
                  <a:cubicBezTo>
                    <a:pt x="51" y="160"/>
                    <a:pt x="51" y="160"/>
                    <a:pt x="51" y="160"/>
                  </a:cubicBezTo>
                  <a:cubicBezTo>
                    <a:pt x="51" y="160"/>
                    <a:pt x="52" y="159"/>
                    <a:pt x="53" y="159"/>
                  </a:cubicBezTo>
                  <a:close/>
                  <a:moveTo>
                    <a:pt x="53" y="258"/>
                  </a:moveTo>
                  <a:cubicBezTo>
                    <a:pt x="51" y="260"/>
                    <a:pt x="51" y="260"/>
                    <a:pt x="51" y="260"/>
                  </a:cubicBezTo>
                  <a:cubicBezTo>
                    <a:pt x="51" y="259"/>
                    <a:pt x="51" y="259"/>
                    <a:pt x="51" y="259"/>
                  </a:cubicBezTo>
                  <a:cubicBezTo>
                    <a:pt x="53" y="260"/>
                    <a:pt x="51" y="257"/>
                    <a:pt x="53" y="258"/>
                  </a:cubicBezTo>
                  <a:close/>
                  <a:moveTo>
                    <a:pt x="52" y="206"/>
                  </a:moveTo>
                  <a:cubicBezTo>
                    <a:pt x="54" y="206"/>
                    <a:pt x="54" y="206"/>
                    <a:pt x="54" y="206"/>
                  </a:cubicBezTo>
                  <a:cubicBezTo>
                    <a:pt x="54" y="207"/>
                    <a:pt x="54" y="207"/>
                    <a:pt x="54" y="207"/>
                  </a:cubicBezTo>
                  <a:lnTo>
                    <a:pt x="52" y="206"/>
                  </a:lnTo>
                  <a:close/>
                  <a:moveTo>
                    <a:pt x="52" y="268"/>
                  </a:moveTo>
                  <a:cubicBezTo>
                    <a:pt x="52" y="269"/>
                    <a:pt x="52" y="269"/>
                    <a:pt x="52" y="269"/>
                  </a:cubicBezTo>
                  <a:cubicBezTo>
                    <a:pt x="50" y="268"/>
                    <a:pt x="50" y="268"/>
                    <a:pt x="50" y="268"/>
                  </a:cubicBezTo>
                  <a:cubicBezTo>
                    <a:pt x="51" y="268"/>
                    <a:pt x="51" y="268"/>
                    <a:pt x="52" y="268"/>
                  </a:cubicBezTo>
                  <a:close/>
                  <a:moveTo>
                    <a:pt x="51" y="258"/>
                  </a:moveTo>
                  <a:cubicBezTo>
                    <a:pt x="49" y="259"/>
                    <a:pt x="49" y="259"/>
                    <a:pt x="49" y="259"/>
                  </a:cubicBezTo>
                  <a:cubicBezTo>
                    <a:pt x="50" y="257"/>
                    <a:pt x="50" y="257"/>
                    <a:pt x="50" y="257"/>
                  </a:cubicBezTo>
                  <a:cubicBezTo>
                    <a:pt x="51" y="257"/>
                    <a:pt x="50" y="258"/>
                    <a:pt x="51" y="258"/>
                  </a:cubicBezTo>
                  <a:close/>
                  <a:moveTo>
                    <a:pt x="50" y="173"/>
                  </a:moveTo>
                  <a:cubicBezTo>
                    <a:pt x="49" y="173"/>
                    <a:pt x="49" y="173"/>
                    <a:pt x="49" y="173"/>
                  </a:cubicBezTo>
                  <a:cubicBezTo>
                    <a:pt x="49" y="172"/>
                    <a:pt x="49" y="172"/>
                    <a:pt x="49" y="172"/>
                  </a:cubicBezTo>
                  <a:cubicBezTo>
                    <a:pt x="50" y="172"/>
                    <a:pt x="50" y="172"/>
                    <a:pt x="50" y="172"/>
                  </a:cubicBezTo>
                  <a:cubicBezTo>
                    <a:pt x="50" y="172"/>
                    <a:pt x="49" y="173"/>
                    <a:pt x="50" y="173"/>
                  </a:cubicBezTo>
                  <a:close/>
                  <a:moveTo>
                    <a:pt x="48" y="164"/>
                  </a:moveTo>
                  <a:cubicBezTo>
                    <a:pt x="50" y="166"/>
                    <a:pt x="50" y="166"/>
                    <a:pt x="50" y="166"/>
                  </a:cubicBezTo>
                  <a:cubicBezTo>
                    <a:pt x="47" y="166"/>
                    <a:pt x="47" y="166"/>
                    <a:pt x="47" y="166"/>
                  </a:cubicBezTo>
                  <a:lnTo>
                    <a:pt x="48" y="164"/>
                  </a:lnTo>
                  <a:close/>
                  <a:moveTo>
                    <a:pt x="44" y="291"/>
                  </a:moveTo>
                  <a:cubicBezTo>
                    <a:pt x="43" y="290"/>
                    <a:pt x="45" y="290"/>
                    <a:pt x="46" y="290"/>
                  </a:cubicBezTo>
                  <a:cubicBezTo>
                    <a:pt x="46" y="289"/>
                    <a:pt x="46" y="289"/>
                    <a:pt x="46" y="289"/>
                  </a:cubicBezTo>
                  <a:cubicBezTo>
                    <a:pt x="46" y="290"/>
                    <a:pt x="46" y="290"/>
                    <a:pt x="46" y="290"/>
                  </a:cubicBezTo>
                  <a:lnTo>
                    <a:pt x="44" y="291"/>
                  </a:lnTo>
                  <a:close/>
                  <a:moveTo>
                    <a:pt x="45" y="296"/>
                  </a:moveTo>
                  <a:cubicBezTo>
                    <a:pt x="45" y="297"/>
                    <a:pt x="45" y="297"/>
                    <a:pt x="45" y="297"/>
                  </a:cubicBezTo>
                  <a:cubicBezTo>
                    <a:pt x="44" y="296"/>
                    <a:pt x="44" y="296"/>
                    <a:pt x="44" y="296"/>
                  </a:cubicBezTo>
                  <a:lnTo>
                    <a:pt x="45" y="296"/>
                  </a:lnTo>
                  <a:close/>
                  <a:moveTo>
                    <a:pt x="44" y="283"/>
                  </a:moveTo>
                  <a:cubicBezTo>
                    <a:pt x="45" y="281"/>
                    <a:pt x="45" y="281"/>
                    <a:pt x="45" y="281"/>
                  </a:cubicBezTo>
                  <a:cubicBezTo>
                    <a:pt x="46" y="282"/>
                    <a:pt x="46" y="282"/>
                    <a:pt x="46" y="282"/>
                  </a:cubicBezTo>
                  <a:lnTo>
                    <a:pt x="44" y="283"/>
                  </a:lnTo>
                  <a:close/>
                  <a:moveTo>
                    <a:pt x="46" y="271"/>
                  </a:moveTo>
                  <a:cubicBezTo>
                    <a:pt x="47" y="270"/>
                    <a:pt x="47" y="270"/>
                    <a:pt x="47" y="270"/>
                  </a:cubicBezTo>
                  <a:cubicBezTo>
                    <a:pt x="49" y="270"/>
                    <a:pt x="49" y="270"/>
                    <a:pt x="49" y="270"/>
                  </a:cubicBezTo>
                  <a:cubicBezTo>
                    <a:pt x="48" y="271"/>
                    <a:pt x="47" y="271"/>
                    <a:pt x="46" y="271"/>
                  </a:cubicBezTo>
                  <a:close/>
                  <a:moveTo>
                    <a:pt x="48" y="268"/>
                  </a:moveTo>
                  <a:cubicBezTo>
                    <a:pt x="48" y="268"/>
                    <a:pt x="48" y="268"/>
                    <a:pt x="48" y="268"/>
                  </a:cubicBezTo>
                  <a:cubicBezTo>
                    <a:pt x="48" y="268"/>
                    <a:pt x="48" y="268"/>
                    <a:pt x="48" y="268"/>
                  </a:cubicBezTo>
                  <a:cubicBezTo>
                    <a:pt x="48" y="268"/>
                    <a:pt x="46" y="268"/>
                    <a:pt x="46" y="268"/>
                  </a:cubicBezTo>
                  <a:cubicBezTo>
                    <a:pt x="47" y="266"/>
                    <a:pt x="47" y="266"/>
                    <a:pt x="47" y="266"/>
                  </a:cubicBezTo>
                  <a:lnTo>
                    <a:pt x="48" y="268"/>
                  </a:lnTo>
                  <a:close/>
                  <a:moveTo>
                    <a:pt x="45" y="226"/>
                  </a:moveTo>
                  <a:cubicBezTo>
                    <a:pt x="47" y="228"/>
                    <a:pt x="47" y="228"/>
                    <a:pt x="47" y="228"/>
                  </a:cubicBezTo>
                  <a:cubicBezTo>
                    <a:pt x="44" y="228"/>
                    <a:pt x="44" y="228"/>
                    <a:pt x="44" y="228"/>
                  </a:cubicBezTo>
                  <a:lnTo>
                    <a:pt x="45" y="226"/>
                  </a:lnTo>
                  <a:close/>
                  <a:moveTo>
                    <a:pt x="44" y="273"/>
                  </a:moveTo>
                  <a:cubicBezTo>
                    <a:pt x="43" y="272"/>
                    <a:pt x="42" y="273"/>
                    <a:pt x="42" y="274"/>
                  </a:cubicBezTo>
                  <a:cubicBezTo>
                    <a:pt x="45" y="272"/>
                    <a:pt x="44" y="276"/>
                    <a:pt x="45" y="278"/>
                  </a:cubicBezTo>
                  <a:cubicBezTo>
                    <a:pt x="42" y="275"/>
                    <a:pt x="41" y="279"/>
                    <a:pt x="38" y="275"/>
                  </a:cubicBezTo>
                  <a:cubicBezTo>
                    <a:pt x="38" y="275"/>
                    <a:pt x="37" y="276"/>
                    <a:pt x="37" y="276"/>
                  </a:cubicBezTo>
                  <a:cubicBezTo>
                    <a:pt x="36" y="278"/>
                    <a:pt x="38" y="279"/>
                    <a:pt x="39" y="280"/>
                  </a:cubicBezTo>
                  <a:cubicBezTo>
                    <a:pt x="39" y="280"/>
                    <a:pt x="36" y="279"/>
                    <a:pt x="35" y="279"/>
                  </a:cubicBezTo>
                  <a:cubicBezTo>
                    <a:pt x="34" y="280"/>
                    <a:pt x="34" y="280"/>
                    <a:pt x="34" y="280"/>
                  </a:cubicBezTo>
                  <a:cubicBezTo>
                    <a:pt x="34" y="280"/>
                    <a:pt x="34" y="280"/>
                    <a:pt x="34" y="280"/>
                  </a:cubicBezTo>
                  <a:cubicBezTo>
                    <a:pt x="34" y="280"/>
                    <a:pt x="34" y="280"/>
                    <a:pt x="34" y="280"/>
                  </a:cubicBezTo>
                  <a:cubicBezTo>
                    <a:pt x="35" y="279"/>
                    <a:pt x="35" y="279"/>
                    <a:pt x="35" y="279"/>
                  </a:cubicBezTo>
                  <a:cubicBezTo>
                    <a:pt x="34" y="279"/>
                    <a:pt x="34" y="279"/>
                    <a:pt x="34" y="279"/>
                  </a:cubicBezTo>
                  <a:cubicBezTo>
                    <a:pt x="33" y="279"/>
                    <a:pt x="33" y="279"/>
                    <a:pt x="33" y="279"/>
                  </a:cubicBezTo>
                  <a:cubicBezTo>
                    <a:pt x="33" y="279"/>
                    <a:pt x="33" y="279"/>
                    <a:pt x="33" y="279"/>
                  </a:cubicBezTo>
                  <a:cubicBezTo>
                    <a:pt x="33" y="279"/>
                    <a:pt x="33" y="279"/>
                    <a:pt x="33" y="279"/>
                  </a:cubicBezTo>
                  <a:cubicBezTo>
                    <a:pt x="33" y="279"/>
                    <a:pt x="33" y="278"/>
                    <a:pt x="32" y="278"/>
                  </a:cubicBezTo>
                  <a:cubicBezTo>
                    <a:pt x="31" y="278"/>
                    <a:pt x="31" y="278"/>
                    <a:pt x="31" y="278"/>
                  </a:cubicBezTo>
                  <a:cubicBezTo>
                    <a:pt x="31" y="277"/>
                    <a:pt x="30" y="277"/>
                    <a:pt x="30" y="276"/>
                  </a:cubicBezTo>
                  <a:cubicBezTo>
                    <a:pt x="29" y="277"/>
                    <a:pt x="28" y="278"/>
                    <a:pt x="28" y="278"/>
                  </a:cubicBezTo>
                  <a:cubicBezTo>
                    <a:pt x="28" y="279"/>
                    <a:pt x="28" y="279"/>
                    <a:pt x="28" y="279"/>
                  </a:cubicBezTo>
                  <a:cubicBezTo>
                    <a:pt x="28" y="278"/>
                    <a:pt x="28" y="278"/>
                    <a:pt x="28" y="278"/>
                  </a:cubicBezTo>
                  <a:cubicBezTo>
                    <a:pt x="27" y="277"/>
                    <a:pt x="27" y="276"/>
                    <a:pt x="27" y="275"/>
                  </a:cubicBezTo>
                  <a:cubicBezTo>
                    <a:pt x="24" y="274"/>
                    <a:pt x="24" y="274"/>
                    <a:pt x="24" y="274"/>
                  </a:cubicBezTo>
                  <a:cubicBezTo>
                    <a:pt x="24" y="273"/>
                    <a:pt x="26" y="273"/>
                    <a:pt x="26" y="273"/>
                  </a:cubicBezTo>
                  <a:cubicBezTo>
                    <a:pt x="26" y="276"/>
                    <a:pt x="28" y="274"/>
                    <a:pt x="29" y="275"/>
                  </a:cubicBezTo>
                  <a:cubicBezTo>
                    <a:pt x="28" y="273"/>
                    <a:pt x="32" y="271"/>
                    <a:pt x="28" y="271"/>
                  </a:cubicBezTo>
                  <a:cubicBezTo>
                    <a:pt x="29" y="269"/>
                    <a:pt x="31" y="272"/>
                    <a:pt x="32" y="270"/>
                  </a:cubicBezTo>
                  <a:cubicBezTo>
                    <a:pt x="31" y="269"/>
                    <a:pt x="30" y="269"/>
                    <a:pt x="28" y="268"/>
                  </a:cubicBezTo>
                  <a:cubicBezTo>
                    <a:pt x="30" y="266"/>
                    <a:pt x="31" y="267"/>
                    <a:pt x="32" y="266"/>
                  </a:cubicBezTo>
                  <a:cubicBezTo>
                    <a:pt x="31" y="266"/>
                    <a:pt x="32" y="267"/>
                    <a:pt x="33" y="268"/>
                  </a:cubicBezTo>
                  <a:cubicBezTo>
                    <a:pt x="32" y="268"/>
                    <a:pt x="32" y="268"/>
                    <a:pt x="32" y="268"/>
                  </a:cubicBezTo>
                  <a:cubicBezTo>
                    <a:pt x="32" y="272"/>
                    <a:pt x="37" y="271"/>
                    <a:pt x="39" y="272"/>
                  </a:cubicBezTo>
                  <a:cubicBezTo>
                    <a:pt x="40" y="271"/>
                    <a:pt x="42" y="273"/>
                    <a:pt x="44" y="273"/>
                  </a:cubicBezTo>
                  <a:close/>
                  <a:moveTo>
                    <a:pt x="35" y="292"/>
                  </a:moveTo>
                  <a:cubicBezTo>
                    <a:pt x="36" y="290"/>
                    <a:pt x="36" y="290"/>
                    <a:pt x="36" y="290"/>
                  </a:cubicBezTo>
                  <a:cubicBezTo>
                    <a:pt x="37" y="292"/>
                    <a:pt x="41" y="290"/>
                    <a:pt x="41" y="294"/>
                  </a:cubicBezTo>
                  <a:lnTo>
                    <a:pt x="35" y="292"/>
                  </a:lnTo>
                  <a:close/>
                  <a:moveTo>
                    <a:pt x="41" y="295"/>
                  </a:moveTo>
                  <a:cubicBezTo>
                    <a:pt x="40" y="297"/>
                    <a:pt x="38" y="296"/>
                    <a:pt x="37" y="296"/>
                  </a:cubicBezTo>
                  <a:cubicBezTo>
                    <a:pt x="36" y="295"/>
                    <a:pt x="36" y="295"/>
                    <a:pt x="36" y="295"/>
                  </a:cubicBezTo>
                  <a:cubicBezTo>
                    <a:pt x="38" y="296"/>
                    <a:pt x="39" y="295"/>
                    <a:pt x="41" y="295"/>
                  </a:cubicBezTo>
                  <a:close/>
                  <a:moveTo>
                    <a:pt x="39" y="297"/>
                  </a:moveTo>
                  <a:cubicBezTo>
                    <a:pt x="39" y="297"/>
                    <a:pt x="39" y="297"/>
                    <a:pt x="39" y="297"/>
                  </a:cubicBezTo>
                  <a:cubicBezTo>
                    <a:pt x="39" y="299"/>
                    <a:pt x="37" y="299"/>
                    <a:pt x="36" y="300"/>
                  </a:cubicBezTo>
                  <a:cubicBezTo>
                    <a:pt x="36" y="299"/>
                    <a:pt x="39" y="299"/>
                    <a:pt x="39" y="297"/>
                  </a:cubicBezTo>
                  <a:close/>
                  <a:moveTo>
                    <a:pt x="41" y="301"/>
                  </a:moveTo>
                  <a:cubicBezTo>
                    <a:pt x="42" y="301"/>
                    <a:pt x="41" y="302"/>
                    <a:pt x="41" y="303"/>
                  </a:cubicBezTo>
                  <a:cubicBezTo>
                    <a:pt x="39" y="303"/>
                    <a:pt x="38" y="303"/>
                    <a:pt x="37" y="302"/>
                  </a:cubicBezTo>
                  <a:cubicBezTo>
                    <a:pt x="39" y="303"/>
                    <a:pt x="40" y="300"/>
                    <a:pt x="41" y="301"/>
                  </a:cubicBezTo>
                  <a:close/>
                  <a:moveTo>
                    <a:pt x="41" y="290"/>
                  </a:moveTo>
                  <a:cubicBezTo>
                    <a:pt x="42" y="288"/>
                    <a:pt x="42" y="288"/>
                    <a:pt x="42" y="288"/>
                  </a:cubicBezTo>
                  <a:cubicBezTo>
                    <a:pt x="42" y="291"/>
                    <a:pt x="42" y="291"/>
                    <a:pt x="42" y="291"/>
                  </a:cubicBezTo>
                  <a:lnTo>
                    <a:pt x="41" y="290"/>
                  </a:lnTo>
                  <a:close/>
                  <a:moveTo>
                    <a:pt x="41" y="285"/>
                  </a:moveTo>
                  <a:cubicBezTo>
                    <a:pt x="43" y="286"/>
                    <a:pt x="43" y="286"/>
                    <a:pt x="43" y="286"/>
                  </a:cubicBezTo>
                  <a:cubicBezTo>
                    <a:pt x="43" y="286"/>
                    <a:pt x="41" y="287"/>
                    <a:pt x="41" y="285"/>
                  </a:cubicBezTo>
                  <a:close/>
                  <a:moveTo>
                    <a:pt x="42" y="281"/>
                  </a:moveTo>
                  <a:cubicBezTo>
                    <a:pt x="44" y="282"/>
                    <a:pt x="44" y="282"/>
                    <a:pt x="44" y="282"/>
                  </a:cubicBezTo>
                  <a:cubicBezTo>
                    <a:pt x="44" y="282"/>
                    <a:pt x="44" y="282"/>
                    <a:pt x="44" y="282"/>
                  </a:cubicBezTo>
                  <a:lnTo>
                    <a:pt x="42" y="281"/>
                  </a:lnTo>
                  <a:close/>
                  <a:moveTo>
                    <a:pt x="22" y="255"/>
                  </a:moveTo>
                  <a:cubicBezTo>
                    <a:pt x="20" y="255"/>
                    <a:pt x="20" y="255"/>
                    <a:pt x="20" y="255"/>
                  </a:cubicBezTo>
                  <a:cubicBezTo>
                    <a:pt x="23" y="252"/>
                    <a:pt x="23" y="252"/>
                    <a:pt x="23" y="252"/>
                  </a:cubicBezTo>
                  <a:cubicBezTo>
                    <a:pt x="22" y="253"/>
                    <a:pt x="23" y="255"/>
                    <a:pt x="22" y="255"/>
                  </a:cubicBezTo>
                  <a:close/>
                  <a:moveTo>
                    <a:pt x="20" y="229"/>
                  </a:moveTo>
                  <a:cubicBezTo>
                    <a:pt x="19" y="230"/>
                    <a:pt x="19" y="229"/>
                    <a:pt x="18" y="229"/>
                  </a:cubicBezTo>
                  <a:cubicBezTo>
                    <a:pt x="18" y="228"/>
                    <a:pt x="19" y="228"/>
                    <a:pt x="20" y="228"/>
                  </a:cubicBezTo>
                  <a:cubicBezTo>
                    <a:pt x="18" y="229"/>
                    <a:pt x="22" y="229"/>
                    <a:pt x="20" y="229"/>
                  </a:cubicBezTo>
                  <a:close/>
                  <a:moveTo>
                    <a:pt x="20" y="251"/>
                  </a:moveTo>
                  <a:cubicBezTo>
                    <a:pt x="20" y="251"/>
                    <a:pt x="20" y="251"/>
                    <a:pt x="20" y="251"/>
                  </a:cubicBezTo>
                  <a:cubicBezTo>
                    <a:pt x="18" y="250"/>
                    <a:pt x="18" y="250"/>
                    <a:pt x="18" y="250"/>
                  </a:cubicBezTo>
                  <a:cubicBezTo>
                    <a:pt x="19" y="250"/>
                    <a:pt x="20" y="250"/>
                    <a:pt x="20" y="251"/>
                  </a:cubicBezTo>
                  <a:close/>
                  <a:moveTo>
                    <a:pt x="23" y="239"/>
                  </a:moveTo>
                  <a:cubicBezTo>
                    <a:pt x="23" y="240"/>
                    <a:pt x="22" y="241"/>
                    <a:pt x="21" y="240"/>
                  </a:cubicBezTo>
                  <a:cubicBezTo>
                    <a:pt x="22" y="240"/>
                    <a:pt x="22" y="239"/>
                    <a:pt x="23" y="239"/>
                  </a:cubicBezTo>
                  <a:close/>
                  <a:moveTo>
                    <a:pt x="21" y="236"/>
                  </a:moveTo>
                  <a:cubicBezTo>
                    <a:pt x="22" y="236"/>
                    <a:pt x="22" y="236"/>
                    <a:pt x="22" y="236"/>
                  </a:cubicBezTo>
                  <a:cubicBezTo>
                    <a:pt x="22" y="237"/>
                    <a:pt x="22" y="237"/>
                    <a:pt x="22" y="237"/>
                  </a:cubicBezTo>
                  <a:lnTo>
                    <a:pt x="21" y="236"/>
                  </a:lnTo>
                  <a:close/>
                  <a:moveTo>
                    <a:pt x="24" y="270"/>
                  </a:moveTo>
                  <a:cubicBezTo>
                    <a:pt x="24" y="271"/>
                    <a:pt x="24" y="271"/>
                    <a:pt x="24" y="271"/>
                  </a:cubicBezTo>
                  <a:cubicBezTo>
                    <a:pt x="23" y="271"/>
                    <a:pt x="23" y="271"/>
                    <a:pt x="23" y="271"/>
                  </a:cubicBezTo>
                  <a:lnTo>
                    <a:pt x="24" y="270"/>
                  </a:lnTo>
                  <a:close/>
                  <a:moveTo>
                    <a:pt x="22" y="247"/>
                  </a:moveTo>
                  <a:cubicBezTo>
                    <a:pt x="21" y="245"/>
                    <a:pt x="21" y="245"/>
                    <a:pt x="22" y="244"/>
                  </a:cubicBezTo>
                  <a:cubicBezTo>
                    <a:pt x="23" y="244"/>
                    <a:pt x="23" y="244"/>
                    <a:pt x="24" y="245"/>
                  </a:cubicBezTo>
                  <a:cubicBezTo>
                    <a:pt x="24" y="246"/>
                    <a:pt x="22" y="246"/>
                    <a:pt x="22" y="247"/>
                  </a:cubicBezTo>
                  <a:close/>
                  <a:moveTo>
                    <a:pt x="24" y="229"/>
                  </a:moveTo>
                  <a:cubicBezTo>
                    <a:pt x="23" y="229"/>
                    <a:pt x="23" y="229"/>
                    <a:pt x="23" y="229"/>
                  </a:cubicBezTo>
                  <a:cubicBezTo>
                    <a:pt x="24" y="229"/>
                    <a:pt x="24" y="229"/>
                    <a:pt x="24" y="229"/>
                  </a:cubicBezTo>
                  <a:cubicBezTo>
                    <a:pt x="26" y="229"/>
                    <a:pt x="28" y="230"/>
                    <a:pt x="29" y="232"/>
                  </a:cubicBezTo>
                  <a:cubicBezTo>
                    <a:pt x="28" y="232"/>
                    <a:pt x="26" y="233"/>
                    <a:pt x="25" y="232"/>
                  </a:cubicBezTo>
                  <a:cubicBezTo>
                    <a:pt x="25" y="231"/>
                    <a:pt x="25" y="230"/>
                    <a:pt x="24" y="229"/>
                  </a:cubicBezTo>
                  <a:close/>
                  <a:moveTo>
                    <a:pt x="33" y="200"/>
                  </a:moveTo>
                  <a:cubicBezTo>
                    <a:pt x="32" y="202"/>
                    <a:pt x="31" y="200"/>
                    <a:pt x="31" y="200"/>
                  </a:cubicBezTo>
                  <a:cubicBezTo>
                    <a:pt x="31" y="199"/>
                    <a:pt x="31" y="199"/>
                    <a:pt x="31" y="199"/>
                  </a:cubicBezTo>
                  <a:cubicBezTo>
                    <a:pt x="30" y="201"/>
                    <a:pt x="32" y="199"/>
                    <a:pt x="33" y="200"/>
                  </a:cubicBezTo>
                  <a:close/>
                  <a:moveTo>
                    <a:pt x="36" y="228"/>
                  </a:moveTo>
                  <a:cubicBezTo>
                    <a:pt x="35" y="228"/>
                    <a:pt x="34" y="229"/>
                    <a:pt x="33" y="229"/>
                  </a:cubicBezTo>
                  <a:cubicBezTo>
                    <a:pt x="33" y="228"/>
                    <a:pt x="32" y="228"/>
                    <a:pt x="32" y="227"/>
                  </a:cubicBezTo>
                  <a:cubicBezTo>
                    <a:pt x="33" y="227"/>
                    <a:pt x="34" y="228"/>
                    <a:pt x="35" y="227"/>
                  </a:cubicBezTo>
                  <a:cubicBezTo>
                    <a:pt x="33" y="225"/>
                    <a:pt x="33" y="225"/>
                    <a:pt x="33" y="225"/>
                  </a:cubicBezTo>
                  <a:cubicBezTo>
                    <a:pt x="34" y="225"/>
                    <a:pt x="34" y="225"/>
                    <a:pt x="34" y="225"/>
                  </a:cubicBezTo>
                  <a:cubicBezTo>
                    <a:pt x="35" y="226"/>
                    <a:pt x="35" y="226"/>
                    <a:pt x="35" y="226"/>
                  </a:cubicBezTo>
                  <a:cubicBezTo>
                    <a:pt x="35" y="227"/>
                    <a:pt x="35" y="227"/>
                    <a:pt x="35" y="227"/>
                  </a:cubicBezTo>
                  <a:lnTo>
                    <a:pt x="36" y="228"/>
                  </a:lnTo>
                  <a:close/>
                  <a:moveTo>
                    <a:pt x="36" y="266"/>
                  </a:moveTo>
                  <a:cubicBezTo>
                    <a:pt x="36" y="267"/>
                    <a:pt x="36" y="267"/>
                    <a:pt x="36" y="267"/>
                  </a:cubicBezTo>
                  <a:cubicBezTo>
                    <a:pt x="35" y="265"/>
                    <a:pt x="35" y="265"/>
                    <a:pt x="35" y="265"/>
                  </a:cubicBezTo>
                  <a:lnTo>
                    <a:pt x="36" y="266"/>
                  </a:lnTo>
                  <a:close/>
                  <a:moveTo>
                    <a:pt x="31" y="236"/>
                  </a:moveTo>
                  <a:cubicBezTo>
                    <a:pt x="30" y="237"/>
                    <a:pt x="29" y="237"/>
                    <a:pt x="28" y="237"/>
                  </a:cubicBezTo>
                  <a:cubicBezTo>
                    <a:pt x="28" y="237"/>
                    <a:pt x="27" y="237"/>
                    <a:pt x="26" y="237"/>
                  </a:cubicBezTo>
                  <a:cubicBezTo>
                    <a:pt x="27" y="237"/>
                    <a:pt x="28" y="237"/>
                    <a:pt x="28" y="237"/>
                  </a:cubicBezTo>
                  <a:cubicBezTo>
                    <a:pt x="29" y="236"/>
                    <a:pt x="30" y="236"/>
                    <a:pt x="31" y="236"/>
                  </a:cubicBezTo>
                  <a:close/>
                  <a:moveTo>
                    <a:pt x="30" y="226"/>
                  </a:moveTo>
                  <a:cubicBezTo>
                    <a:pt x="30" y="225"/>
                    <a:pt x="30" y="225"/>
                    <a:pt x="30" y="225"/>
                  </a:cubicBezTo>
                  <a:cubicBezTo>
                    <a:pt x="32" y="225"/>
                    <a:pt x="32" y="225"/>
                    <a:pt x="32" y="225"/>
                  </a:cubicBezTo>
                  <a:lnTo>
                    <a:pt x="30" y="226"/>
                  </a:lnTo>
                  <a:close/>
                  <a:moveTo>
                    <a:pt x="28" y="238"/>
                  </a:moveTo>
                  <a:cubicBezTo>
                    <a:pt x="29" y="238"/>
                    <a:pt x="30" y="237"/>
                    <a:pt x="32" y="238"/>
                  </a:cubicBezTo>
                  <a:cubicBezTo>
                    <a:pt x="30" y="239"/>
                    <a:pt x="29" y="238"/>
                    <a:pt x="28" y="238"/>
                  </a:cubicBezTo>
                  <a:cubicBezTo>
                    <a:pt x="27" y="239"/>
                    <a:pt x="27" y="239"/>
                    <a:pt x="26" y="239"/>
                  </a:cubicBezTo>
                  <a:cubicBezTo>
                    <a:pt x="27" y="239"/>
                    <a:pt x="27" y="238"/>
                    <a:pt x="28" y="238"/>
                  </a:cubicBezTo>
                  <a:close/>
                  <a:moveTo>
                    <a:pt x="30" y="241"/>
                  </a:moveTo>
                  <a:cubicBezTo>
                    <a:pt x="30" y="242"/>
                    <a:pt x="29" y="242"/>
                    <a:pt x="29" y="243"/>
                  </a:cubicBezTo>
                  <a:cubicBezTo>
                    <a:pt x="29" y="242"/>
                    <a:pt x="28" y="242"/>
                    <a:pt x="27" y="242"/>
                  </a:cubicBezTo>
                  <a:cubicBezTo>
                    <a:pt x="26" y="240"/>
                    <a:pt x="29" y="239"/>
                    <a:pt x="30" y="241"/>
                  </a:cubicBezTo>
                  <a:close/>
                  <a:moveTo>
                    <a:pt x="31" y="263"/>
                  </a:moveTo>
                  <a:cubicBezTo>
                    <a:pt x="30" y="262"/>
                    <a:pt x="30" y="262"/>
                    <a:pt x="30" y="262"/>
                  </a:cubicBezTo>
                  <a:cubicBezTo>
                    <a:pt x="33" y="263"/>
                    <a:pt x="33" y="263"/>
                    <a:pt x="33" y="263"/>
                  </a:cubicBezTo>
                  <a:cubicBezTo>
                    <a:pt x="33" y="264"/>
                    <a:pt x="31" y="264"/>
                    <a:pt x="30" y="265"/>
                  </a:cubicBezTo>
                  <a:cubicBezTo>
                    <a:pt x="28" y="264"/>
                    <a:pt x="28" y="264"/>
                    <a:pt x="28" y="264"/>
                  </a:cubicBezTo>
                  <a:lnTo>
                    <a:pt x="31" y="263"/>
                  </a:lnTo>
                  <a:close/>
                  <a:moveTo>
                    <a:pt x="33" y="214"/>
                  </a:moveTo>
                  <a:cubicBezTo>
                    <a:pt x="30" y="217"/>
                    <a:pt x="30" y="217"/>
                    <a:pt x="30" y="217"/>
                  </a:cubicBezTo>
                  <a:cubicBezTo>
                    <a:pt x="30" y="217"/>
                    <a:pt x="30" y="217"/>
                    <a:pt x="30" y="217"/>
                  </a:cubicBezTo>
                  <a:lnTo>
                    <a:pt x="33" y="214"/>
                  </a:lnTo>
                  <a:close/>
                  <a:moveTo>
                    <a:pt x="29" y="194"/>
                  </a:moveTo>
                  <a:cubicBezTo>
                    <a:pt x="30" y="194"/>
                    <a:pt x="30" y="194"/>
                    <a:pt x="30" y="194"/>
                  </a:cubicBezTo>
                  <a:cubicBezTo>
                    <a:pt x="31" y="195"/>
                    <a:pt x="31" y="195"/>
                    <a:pt x="31" y="195"/>
                  </a:cubicBezTo>
                  <a:lnTo>
                    <a:pt x="29" y="194"/>
                  </a:lnTo>
                  <a:close/>
                  <a:moveTo>
                    <a:pt x="33" y="221"/>
                  </a:moveTo>
                  <a:cubicBezTo>
                    <a:pt x="34" y="222"/>
                    <a:pt x="33" y="222"/>
                    <a:pt x="32" y="223"/>
                  </a:cubicBezTo>
                  <a:cubicBezTo>
                    <a:pt x="30" y="222"/>
                    <a:pt x="30" y="222"/>
                    <a:pt x="30" y="222"/>
                  </a:cubicBezTo>
                  <a:cubicBezTo>
                    <a:pt x="28" y="225"/>
                    <a:pt x="28" y="225"/>
                    <a:pt x="28" y="225"/>
                  </a:cubicBezTo>
                  <a:cubicBezTo>
                    <a:pt x="28" y="221"/>
                    <a:pt x="28" y="221"/>
                    <a:pt x="28" y="221"/>
                  </a:cubicBezTo>
                  <a:cubicBezTo>
                    <a:pt x="30" y="220"/>
                    <a:pt x="32" y="223"/>
                    <a:pt x="33" y="221"/>
                  </a:cubicBezTo>
                  <a:close/>
                  <a:moveTo>
                    <a:pt x="30" y="228"/>
                  </a:moveTo>
                  <a:cubicBezTo>
                    <a:pt x="30" y="228"/>
                    <a:pt x="30" y="228"/>
                    <a:pt x="30" y="228"/>
                  </a:cubicBezTo>
                  <a:cubicBezTo>
                    <a:pt x="28" y="227"/>
                    <a:pt x="28" y="227"/>
                    <a:pt x="28" y="227"/>
                  </a:cubicBezTo>
                  <a:cubicBezTo>
                    <a:pt x="29" y="227"/>
                    <a:pt x="30" y="227"/>
                    <a:pt x="30" y="228"/>
                  </a:cubicBezTo>
                  <a:close/>
                  <a:moveTo>
                    <a:pt x="26" y="270"/>
                  </a:moveTo>
                  <a:cubicBezTo>
                    <a:pt x="25" y="268"/>
                    <a:pt x="25" y="268"/>
                    <a:pt x="25" y="268"/>
                  </a:cubicBezTo>
                  <a:cubicBezTo>
                    <a:pt x="26" y="268"/>
                    <a:pt x="26" y="268"/>
                    <a:pt x="26" y="268"/>
                  </a:cubicBezTo>
                  <a:lnTo>
                    <a:pt x="26" y="270"/>
                  </a:lnTo>
                  <a:close/>
                  <a:moveTo>
                    <a:pt x="37" y="218"/>
                  </a:moveTo>
                  <a:cubicBezTo>
                    <a:pt x="39" y="218"/>
                    <a:pt x="39" y="218"/>
                    <a:pt x="39" y="218"/>
                  </a:cubicBezTo>
                  <a:cubicBezTo>
                    <a:pt x="38" y="219"/>
                    <a:pt x="38" y="219"/>
                    <a:pt x="38" y="219"/>
                  </a:cubicBezTo>
                  <a:lnTo>
                    <a:pt x="37" y="218"/>
                  </a:lnTo>
                  <a:close/>
                  <a:moveTo>
                    <a:pt x="40" y="234"/>
                  </a:moveTo>
                  <a:cubicBezTo>
                    <a:pt x="40" y="232"/>
                    <a:pt x="40" y="232"/>
                    <a:pt x="40" y="232"/>
                  </a:cubicBezTo>
                  <a:cubicBezTo>
                    <a:pt x="41" y="232"/>
                    <a:pt x="41" y="232"/>
                    <a:pt x="41" y="232"/>
                  </a:cubicBezTo>
                  <a:lnTo>
                    <a:pt x="40" y="234"/>
                  </a:lnTo>
                  <a:close/>
                  <a:moveTo>
                    <a:pt x="43" y="263"/>
                  </a:moveTo>
                  <a:cubicBezTo>
                    <a:pt x="41" y="262"/>
                    <a:pt x="41" y="262"/>
                    <a:pt x="41" y="262"/>
                  </a:cubicBezTo>
                  <a:cubicBezTo>
                    <a:pt x="43" y="262"/>
                    <a:pt x="43" y="262"/>
                    <a:pt x="43" y="262"/>
                  </a:cubicBezTo>
                  <a:lnTo>
                    <a:pt x="43" y="263"/>
                  </a:lnTo>
                  <a:close/>
                  <a:moveTo>
                    <a:pt x="41" y="216"/>
                  </a:moveTo>
                  <a:cubicBezTo>
                    <a:pt x="39" y="218"/>
                    <a:pt x="38" y="213"/>
                    <a:pt x="37" y="216"/>
                  </a:cubicBezTo>
                  <a:cubicBezTo>
                    <a:pt x="36" y="215"/>
                    <a:pt x="36" y="216"/>
                    <a:pt x="36" y="215"/>
                  </a:cubicBezTo>
                  <a:cubicBezTo>
                    <a:pt x="38" y="214"/>
                    <a:pt x="39" y="215"/>
                    <a:pt x="41" y="216"/>
                  </a:cubicBezTo>
                  <a:close/>
                  <a:moveTo>
                    <a:pt x="38" y="186"/>
                  </a:moveTo>
                  <a:cubicBezTo>
                    <a:pt x="37" y="188"/>
                    <a:pt x="40" y="188"/>
                    <a:pt x="38" y="189"/>
                  </a:cubicBezTo>
                  <a:cubicBezTo>
                    <a:pt x="36" y="188"/>
                    <a:pt x="36" y="188"/>
                    <a:pt x="36" y="188"/>
                  </a:cubicBezTo>
                  <a:lnTo>
                    <a:pt x="38" y="186"/>
                  </a:lnTo>
                  <a:close/>
                  <a:moveTo>
                    <a:pt x="35" y="174"/>
                  </a:moveTo>
                  <a:cubicBezTo>
                    <a:pt x="35" y="174"/>
                    <a:pt x="35" y="174"/>
                    <a:pt x="35" y="174"/>
                  </a:cubicBezTo>
                  <a:cubicBezTo>
                    <a:pt x="35" y="177"/>
                    <a:pt x="35" y="177"/>
                    <a:pt x="35" y="177"/>
                  </a:cubicBezTo>
                  <a:cubicBezTo>
                    <a:pt x="34" y="176"/>
                    <a:pt x="34" y="176"/>
                    <a:pt x="34" y="176"/>
                  </a:cubicBezTo>
                  <a:cubicBezTo>
                    <a:pt x="36" y="175"/>
                    <a:pt x="34" y="175"/>
                    <a:pt x="35" y="174"/>
                  </a:cubicBezTo>
                  <a:close/>
                  <a:moveTo>
                    <a:pt x="36" y="183"/>
                  </a:moveTo>
                  <a:cubicBezTo>
                    <a:pt x="35" y="185"/>
                    <a:pt x="33" y="183"/>
                    <a:pt x="33" y="185"/>
                  </a:cubicBezTo>
                  <a:cubicBezTo>
                    <a:pt x="33" y="186"/>
                    <a:pt x="33" y="186"/>
                    <a:pt x="33" y="186"/>
                  </a:cubicBezTo>
                  <a:cubicBezTo>
                    <a:pt x="32" y="186"/>
                    <a:pt x="32" y="186"/>
                    <a:pt x="32" y="187"/>
                  </a:cubicBezTo>
                  <a:cubicBezTo>
                    <a:pt x="31" y="185"/>
                    <a:pt x="31" y="185"/>
                    <a:pt x="31" y="185"/>
                  </a:cubicBezTo>
                  <a:cubicBezTo>
                    <a:pt x="30" y="185"/>
                    <a:pt x="30" y="185"/>
                    <a:pt x="30" y="185"/>
                  </a:cubicBezTo>
                  <a:cubicBezTo>
                    <a:pt x="30" y="185"/>
                    <a:pt x="29" y="186"/>
                    <a:pt x="28" y="185"/>
                  </a:cubicBezTo>
                  <a:cubicBezTo>
                    <a:pt x="28" y="185"/>
                    <a:pt x="26" y="183"/>
                    <a:pt x="28" y="182"/>
                  </a:cubicBezTo>
                  <a:cubicBezTo>
                    <a:pt x="29" y="182"/>
                    <a:pt x="29" y="185"/>
                    <a:pt x="30" y="185"/>
                  </a:cubicBezTo>
                  <a:cubicBezTo>
                    <a:pt x="31" y="185"/>
                    <a:pt x="31" y="185"/>
                    <a:pt x="31" y="185"/>
                  </a:cubicBezTo>
                  <a:cubicBezTo>
                    <a:pt x="31" y="185"/>
                    <a:pt x="31" y="185"/>
                    <a:pt x="31" y="185"/>
                  </a:cubicBezTo>
                  <a:cubicBezTo>
                    <a:pt x="32" y="185"/>
                    <a:pt x="32" y="185"/>
                    <a:pt x="32" y="185"/>
                  </a:cubicBezTo>
                  <a:cubicBezTo>
                    <a:pt x="33" y="183"/>
                    <a:pt x="35" y="184"/>
                    <a:pt x="36" y="183"/>
                  </a:cubicBezTo>
                  <a:close/>
                  <a:moveTo>
                    <a:pt x="22" y="184"/>
                  </a:moveTo>
                  <a:cubicBezTo>
                    <a:pt x="25" y="185"/>
                    <a:pt x="25" y="185"/>
                    <a:pt x="25" y="185"/>
                  </a:cubicBezTo>
                  <a:cubicBezTo>
                    <a:pt x="24" y="186"/>
                    <a:pt x="21" y="186"/>
                    <a:pt x="22" y="184"/>
                  </a:cubicBezTo>
                  <a:close/>
                  <a:moveTo>
                    <a:pt x="24" y="182"/>
                  </a:moveTo>
                  <a:cubicBezTo>
                    <a:pt x="22" y="179"/>
                    <a:pt x="26" y="180"/>
                    <a:pt x="27" y="178"/>
                  </a:cubicBezTo>
                  <a:cubicBezTo>
                    <a:pt x="27" y="180"/>
                    <a:pt x="27" y="180"/>
                    <a:pt x="27" y="180"/>
                  </a:cubicBezTo>
                  <a:cubicBezTo>
                    <a:pt x="32" y="180"/>
                    <a:pt x="32" y="180"/>
                    <a:pt x="32" y="180"/>
                  </a:cubicBezTo>
                  <a:cubicBezTo>
                    <a:pt x="32" y="181"/>
                    <a:pt x="32" y="181"/>
                    <a:pt x="32" y="181"/>
                  </a:cubicBezTo>
                  <a:cubicBezTo>
                    <a:pt x="29" y="182"/>
                    <a:pt x="27" y="181"/>
                    <a:pt x="24" y="182"/>
                  </a:cubicBezTo>
                  <a:close/>
                  <a:moveTo>
                    <a:pt x="28" y="199"/>
                  </a:moveTo>
                  <a:cubicBezTo>
                    <a:pt x="27" y="198"/>
                    <a:pt x="26" y="199"/>
                    <a:pt x="24" y="199"/>
                  </a:cubicBezTo>
                  <a:cubicBezTo>
                    <a:pt x="26" y="198"/>
                    <a:pt x="26" y="198"/>
                    <a:pt x="28" y="199"/>
                  </a:cubicBezTo>
                  <a:close/>
                  <a:moveTo>
                    <a:pt x="24" y="200"/>
                  </a:moveTo>
                  <a:cubicBezTo>
                    <a:pt x="23" y="200"/>
                    <a:pt x="23" y="201"/>
                    <a:pt x="23" y="201"/>
                  </a:cubicBezTo>
                  <a:cubicBezTo>
                    <a:pt x="23" y="201"/>
                    <a:pt x="23" y="201"/>
                    <a:pt x="23" y="201"/>
                  </a:cubicBezTo>
                  <a:cubicBezTo>
                    <a:pt x="24" y="201"/>
                    <a:pt x="24" y="201"/>
                    <a:pt x="24" y="201"/>
                  </a:cubicBezTo>
                  <a:cubicBezTo>
                    <a:pt x="24" y="202"/>
                    <a:pt x="24" y="202"/>
                    <a:pt x="24" y="202"/>
                  </a:cubicBezTo>
                  <a:cubicBezTo>
                    <a:pt x="23" y="201"/>
                    <a:pt x="23" y="201"/>
                    <a:pt x="23" y="201"/>
                  </a:cubicBezTo>
                  <a:cubicBezTo>
                    <a:pt x="23" y="201"/>
                    <a:pt x="23" y="201"/>
                    <a:pt x="23" y="201"/>
                  </a:cubicBezTo>
                  <a:cubicBezTo>
                    <a:pt x="23" y="201"/>
                    <a:pt x="23" y="201"/>
                    <a:pt x="23" y="201"/>
                  </a:cubicBezTo>
                  <a:cubicBezTo>
                    <a:pt x="22" y="200"/>
                    <a:pt x="22" y="200"/>
                    <a:pt x="22" y="200"/>
                  </a:cubicBezTo>
                  <a:lnTo>
                    <a:pt x="24" y="200"/>
                  </a:lnTo>
                  <a:close/>
                  <a:moveTo>
                    <a:pt x="22" y="207"/>
                  </a:moveTo>
                  <a:cubicBezTo>
                    <a:pt x="19" y="207"/>
                    <a:pt x="19" y="207"/>
                    <a:pt x="19" y="207"/>
                  </a:cubicBezTo>
                  <a:cubicBezTo>
                    <a:pt x="19" y="205"/>
                    <a:pt x="19" y="205"/>
                    <a:pt x="19" y="205"/>
                  </a:cubicBezTo>
                  <a:cubicBezTo>
                    <a:pt x="20" y="204"/>
                    <a:pt x="21" y="206"/>
                    <a:pt x="22" y="207"/>
                  </a:cubicBezTo>
                  <a:close/>
                  <a:moveTo>
                    <a:pt x="18" y="213"/>
                  </a:moveTo>
                  <a:cubicBezTo>
                    <a:pt x="20" y="213"/>
                    <a:pt x="20" y="213"/>
                    <a:pt x="20" y="213"/>
                  </a:cubicBezTo>
                  <a:cubicBezTo>
                    <a:pt x="18" y="214"/>
                    <a:pt x="18" y="214"/>
                    <a:pt x="18" y="214"/>
                  </a:cubicBezTo>
                  <a:lnTo>
                    <a:pt x="18" y="213"/>
                  </a:lnTo>
                  <a:close/>
                  <a:moveTo>
                    <a:pt x="17" y="225"/>
                  </a:moveTo>
                  <a:cubicBezTo>
                    <a:pt x="19" y="223"/>
                    <a:pt x="21" y="224"/>
                    <a:pt x="24" y="225"/>
                  </a:cubicBezTo>
                  <a:cubicBezTo>
                    <a:pt x="24" y="225"/>
                    <a:pt x="24" y="225"/>
                    <a:pt x="24" y="225"/>
                  </a:cubicBezTo>
                  <a:cubicBezTo>
                    <a:pt x="24" y="225"/>
                    <a:pt x="24" y="225"/>
                    <a:pt x="24" y="225"/>
                  </a:cubicBezTo>
                  <a:cubicBezTo>
                    <a:pt x="24" y="225"/>
                    <a:pt x="24" y="225"/>
                    <a:pt x="24" y="225"/>
                  </a:cubicBezTo>
                  <a:cubicBezTo>
                    <a:pt x="24" y="227"/>
                    <a:pt x="26" y="226"/>
                    <a:pt x="26" y="228"/>
                  </a:cubicBezTo>
                  <a:cubicBezTo>
                    <a:pt x="25" y="230"/>
                    <a:pt x="24" y="226"/>
                    <a:pt x="23" y="226"/>
                  </a:cubicBezTo>
                  <a:cubicBezTo>
                    <a:pt x="24" y="225"/>
                    <a:pt x="24" y="225"/>
                    <a:pt x="24" y="225"/>
                  </a:cubicBezTo>
                  <a:cubicBezTo>
                    <a:pt x="24" y="225"/>
                    <a:pt x="24" y="225"/>
                    <a:pt x="24" y="225"/>
                  </a:cubicBezTo>
                  <a:cubicBezTo>
                    <a:pt x="22" y="225"/>
                    <a:pt x="19" y="226"/>
                    <a:pt x="17" y="225"/>
                  </a:cubicBezTo>
                  <a:close/>
                  <a:moveTo>
                    <a:pt x="18" y="235"/>
                  </a:moveTo>
                  <a:cubicBezTo>
                    <a:pt x="19" y="235"/>
                    <a:pt x="19" y="235"/>
                    <a:pt x="19" y="235"/>
                  </a:cubicBezTo>
                  <a:cubicBezTo>
                    <a:pt x="17" y="237"/>
                    <a:pt x="17" y="237"/>
                    <a:pt x="17" y="237"/>
                  </a:cubicBezTo>
                  <a:lnTo>
                    <a:pt x="18" y="235"/>
                  </a:lnTo>
                  <a:close/>
                  <a:moveTo>
                    <a:pt x="12" y="235"/>
                  </a:moveTo>
                  <a:cubicBezTo>
                    <a:pt x="13" y="235"/>
                    <a:pt x="15" y="235"/>
                    <a:pt x="16" y="234"/>
                  </a:cubicBezTo>
                  <a:cubicBezTo>
                    <a:pt x="17" y="235"/>
                    <a:pt x="15" y="235"/>
                    <a:pt x="14" y="236"/>
                  </a:cubicBezTo>
                  <a:cubicBezTo>
                    <a:pt x="13" y="235"/>
                    <a:pt x="12" y="236"/>
                    <a:pt x="12" y="235"/>
                  </a:cubicBezTo>
                  <a:close/>
                  <a:moveTo>
                    <a:pt x="16" y="238"/>
                  </a:moveTo>
                  <a:cubicBezTo>
                    <a:pt x="15" y="238"/>
                    <a:pt x="15" y="238"/>
                    <a:pt x="14" y="237"/>
                  </a:cubicBezTo>
                  <a:cubicBezTo>
                    <a:pt x="15" y="237"/>
                    <a:pt x="16" y="237"/>
                    <a:pt x="16" y="238"/>
                  </a:cubicBezTo>
                  <a:cubicBezTo>
                    <a:pt x="17" y="238"/>
                    <a:pt x="18" y="238"/>
                    <a:pt x="18" y="239"/>
                  </a:cubicBezTo>
                  <a:cubicBezTo>
                    <a:pt x="18" y="240"/>
                    <a:pt x="18" y="240"/>
                    <a:pt x="18" y="240"/>
                  </a:cubicBezTo>
                  <a:cubicBezTo>
                    <a:pt x="17" y="240"/>
                    <a:pt x="17" y="238"/>
                    <a:pt x="16" y="238"/>
                  </a:cubicBezTo>
                  <a:close/>
                  <a:moveTo>
                    <a:pt x="13" y="248"/>
                  </a:moveTo>
                  <a:cubicBezTo>
                    <a:pt x="15" y="248"/>
                    <a:pt x="16" y="247"/>
                    <a:pt x="17" y="249"/>
                  </a:cubicBezTo>
                  <a:cubicBezTo>
                    <a:pt x="18" y="248"/>
                    <a:pt x="18" y="248"/>
                    <a:pt x="18" y="248"/>
                  </a:cubicBezTo>
                  <a:cubicBezTo>
                    <a:pt x="18" y="249"/>
                    <a:pt x="18" y="249"/>
                    <a:pt x="18" y="249"/>
                  </a:cubicBezTo>
                  <a:cubicBezTo>
                    <a:pt x="17" y="248"/>
                    <a:pt x="15" y="249"/>
                    <a:pt x="13" y="248"/>
                  </a:cubicBezTo>
                  <a:close/>
                  <a:moveTo>
                    <a:pt x="16" y="252"/>
                  </a:moveTo>
                  <a:cubicBezTo>
                    <a:pt x="16" y="253"/>
                    <a:pt x="16" y="253"/>
                    <a:pt x="16" y="253"/>
                  </a:cubicBezTo>
                  <a:cubicBezTo>
                    <a:pt x="15" y="252"/>
                    <a:pt x="15" y="252"/>
                    <a:pt x="15" y="252"/>
                  </a:cubicBezTo>
                  <a:cubicBezTo>
                    <a:pt x="15" y="252"/>
                    <a:pt x="15" y="252"/>
                    <a:pt x="16" y="252"/>
                  </a:cubicBezTo>
                  <a:close/>
                  <a:moveTo>
                    <a:pt x="13" y="278"/>
                  </a:moveTo>
                  <a:cubicBezTo>
                    <a:pt x="12" y="277"/>
                    <a:pt x="12" y="277"/>
                    <a:pt x="12" y="277"/>
                  </a:cubicBezTo>
                  <a:cubicBezTo>
                    <a:pt x="13" y="276"/>
                    <a:pt x="13" y="276"/>
                    <a:pt x="13" y="276"/>
                  </a:cubicBezTo>
                  <a:cubicBezTo>
                    <a:pt x="13" y="277"/>
                    <a:pt x="14" y="276"/>
                    <a:pt x="14" y="276"/>
                  </a:cubicBezTo>
                  <a:cubicBezTo>
                    <a:pt x="14" y="277"/>
                    <a:pt x="14" y="277"/>
                    <a:pt x="13" y="278"/>
                  </a:cubicBezTo>
                  <a:close/>
                  <a:moveTo>
                    <a:pt x="16" y="277"/>
                  </a:moveTo>
                  <a:cubicBezTo>
                    <a:pt x="15" y="277"/>
                    <a:pt x="15" y="277"/>
                    <a:pt x="15" y="277"/>
                  </a:cubicBezTo>
                  <a:cubicBezTo>
                    <a:pt x="15" y="277"/>
                    <a:pt x="16" y="276"/>
                    <a:pt x="16" y="277"/>
                  </a:cubicBezTo>
                  <a:close/>
                  <a:moveTo>
                    <a:pt x="18" y="268"/>
                  </a:moveTo>
                  <a:cubicBezTo>
                    <a:pt x="17" y="269"/>
                    <a:pt x="16" y="267"/>
                    <a:pt x="16" y="269"/>
                  </a:cubicBezTo>
                  <a:cubicBezTo>
                    <a:pt x="15" y="269"/>
                    <a:pt x="15" y="269"/>
                    <a:pt x="15" y="269"/>
                  </a:cubicBezTo>
                  <a:cubicBezTo>
                    <a:pt x="15" y="270"/>
                    <a:pt x="15" y="270"/>
                    <a:pt x="15" y="270"/>
                  </a:cubicBezTo>
                  <a:cubicBezTo>
                    <a:pt x="14" y="271"/>
                    <a:pt x="15" y="272"/>
                    <a:pt x="13" y="271"/>
                  </a:cubicBezTo>
                  <a:cubicBezTo>
                    <a:pt x="13" y="271"/>
                    <a:pt x="14" y="270"/>
                    <a:pt x="15" y="270"/>
                  </a:cubicBezTo>
                  <a:cubicBezTo>
                    <a:pt x="15" y="269"/>
                    <a:pt x="15" y="269"/>
                    <a:pt x="15" y="269"/>
                  </a:cubicBezTo>
                  <a:cubicBezTo>
                    <a:pt x="16" y="268"/>
                    <a:pt x="17" y="267"/>
                    <a:pt x="16" y="266"/>
                  </a:cubicBezTo>
                  <a:cubicBezTo>
                    <a:pt x="16" y="267"/>
                    <a:pt x="19" y="266"/>
                    <a:pt x="18" y="268"/>
                  </a:cubicBezTo>
                  <a:close/>
                  <a:moveTo>
                    <a:pt x="16" y="261"/>
                  </a:moveTo>
                  <a:cubicBezTo>
                    <a:pt x="16" y="261"/>
                    <a:pt x="16" y="261"/>
                    <a:pt x="16" y="261"/>
                  </a:cubicBezTo>
                  <a:cubicBezTo>
                    <a:pt x="16" y="261"/>
                    <a:pt x="17" y="261"/>
                    <a:pt x="17" y="261"/>
                  </a:cubicBezTo>
                  <a:cubicBezTo>
                    <a:pt x="17" y="262"/>
                    <a:pt x="17" y="262"/>
                    <a:pt x="17" y="262"/>
                  </a:cubicBezTo>
                  <a:cubicBezTo>
                    <a:pt x="16" y="261"/>
                    <a:pt x="16" y="261"/>
                    <a:pt x="16" y="261"/>
                  </a:cubicBezTo>
                  <a:close/>
                  <a:moveTo>
                    <a:pt x="15" y="260"/>
                  </a:moveTo>
                  <a:cubicBezTo>
                    <a:pt x="14" y="260"/>
                    <a:pt x="14" y="259"/>
                    <a:pt x="13" y="259"/>
                  </a:cubicBezTo>
                  <a:cubicBezTo>
                    <a:pt x="16" y="258"/>
                    <a:pt x="16" y="258"/>
                    <a:pt x="16" y="258"/>
                  </a:cubicBezTo>
                  <a:cubicBezTo>
                    <a:pt x="16" y="257"/>
                    <a:pt x="16" y="257"/>
                    <a:pt x="17" y="257"/>
                  </a:cubicBezTo>
                  <a:cubicBezTo>
                    <a:pt x="16" y="255"/>
                    <a:pt x="15" y="256"/>
                    <a:pt x="14" y="256"/>
                  </a:cubicBezTo>
                  <a:cubicBezTo>
                    <a:pt x="15" y="254"/>
                    <a:pt x="15" y="254"/>
                    <a:pt x="15" y="254"/>
                  </a:cubicBezTo>
                  <a:cubicBezTo>
                    <a:pt x="18" y="254"/>
                    <a:pt x="16" y="257"/>
                    <a:pt x="19" y="257"/>
                  </a:cubicBezTo>
                  <a:cubicBezTo>
                    <a:pt x="19" y="260"/>
                    <a:pt x="15" y="259"/>
                    <a:pt x="15" y="260"/>
                  </a:cubicBezTo>
                  <a:close/>
                  <a:moveTo>
                    <a:pt x="19" y="275"/>
                  </a:moveTo>
                  <a:cubicBezTo>
                    <a:pt x="21" y="273"/>
                    <a:pt x="23" y="275"/>
                    <a:pt x="24" y="275"/>
                  </a:cubicBezTo>
                  <a:cubicBezTo>
                    <a:pt x="23" y="276"/>
                    <a:pt x="21" y="275"/>
                    <a:pt x="19" y="275"/>
                  </a:cubicBezTo>
                  <a:close/>
                  <a:moveTo>
                    <a:pt x="28" y="285"/>
                  </a:moveTo>
                  <a:cubicBezTo>
                    <a:pt x="28" y="286"/>
                    <a:pt x="28" y="286"/>
                    <a:pt x="28" y="286"/>
                  </a:cubicBezTo>
                  <a:cubicBezTo>
                    <a:pt x="28" y="286"/>
                    <a:pt x="28" y="286"/>
                    <a:pt x="28" y="286"/>
                  </a:cubicBezTo>
                  <a:cubicBezTo>
                    <a:pt x="27" y="286"/>
                    <a:pt x="26" y="286"/>
                    <a:pt x="25" y="286"/>
                  </a:cubicBezTo>
                  <a:cubicBezTo>
                    <a:pt x="24" y="286"/>
                    <a:pt x="24" y="286"/>
                    <a:pt x="23" y="285"/>
                  </a:cubicBezTo>
                  <a:cubicBezTo>
                    <a:pt x="24" y="285"/>
                    <a:pt x="24" y="285"/>
                    <a:pt x="25" y="286"/>
                  </a:cubicBezTo>
                  <a:cubicBezTo>
                    <a:pt x="25" y="285"/>
                    <a:pt x="26" y="285"/>
                    <a:pt x="26" y="285"/>
                  </a:cubicBezTo>
                  <a:cubicBezTo>
                    <a:pt x="26" y="283"/>
                    <a:pt x="26" y="283"/>
                    <a:pt x="26" y="283"/>
                  </a:cubicBezTo>
                  <a:cubicBezTo>
                    <a:pt x="27" y="286"/>
                    <a:pt x="27" y="286"/>
                    <a:pt x="27" y="286"/>
                  </a:cubicBezTo>
                  <a:cubicBezTo>
                    <a:pt x="28" y="286"/>
                    <a:pt x="28" y="286"/>
                    <a:pt x="28" y="286"/>
                  </a:cubicBezTo>
                  <a:cubicBezTo>
                    <a:pt x="28" y="285"/>
                    <a:pt x="28" y="285"/>
                    <a:pt x="28" y="285"/>
                  </a:cubicBezTo>
                  <a:cubicBezTo>
                    <a:pt x="29" y="285"/>
                    <a:pt x="29" y="285"/>
                    <a:pt x="30" y="285"/>
                  </a:cubicBezTo>
                  <a:cubicBezTo>
                    <a:pt x="30" y="286"/>
                    <a:pt x="29" y="285"/>
                    <a:pt x="28" y="285"/>
                  </a:cubicBezTo>
                  <a:close/>
                  <a:moveTo>
                    <a:pt x="28" y="284"/>
                  </a:moveTo>
                  <a:cubicBezTo>
                    <a:pt x="26" y="279"/>
                    <a:pt x="26" y="279"/>
                    <a:pt x="26" y="279"/>
                  </a:cubicBezTo>
                  <a:cubicBezTo>
                    <a:pt x="28" y="279"/>
                    <a:pt x="27" y="285"/>
                    <a:pt x="30" y="281"/>
                  </a:cubicBezTo>
                  <a:cubicBezTo>
                    <a:pt x="29" y="280"/>
                    <a:pt x="29" y="280"/>
                    <a:pt x="29" y="280"/>
                  </a:cubicBezTo>
                  <a:cubicBezTo>
                    <a:pt x="32" y="282"/>
                    <a:pt x="32" y="282"/>
                    <a:pt x="32" y="282"/>
                  </a:cubicBezTo>
                  <a:lnTo>
                    <a:pt x="28" y="284"/>
                  </a:lnTo>
                  <a:close/>
                  <a:moveTo>
                    <a:pt x="35" y="288"/>
                  </a:moveTo>
                  <a:cubicBezTo>
                    <a:pt x="33" y="288"/>
                    <a:pt x="34" y="283"/>
                    <a:pt x="31" y="285"/>
                  </a:cubicBezTo>
                  <a:cubicBezTo>
                    <a:pt x="30" y="285"/>
                    <a:pt x="30" y="284"/>
                    <a:pt x="31" y="283"/>
                  </a:cubicBezTo>
                  <a:cubicBezTo>
                    <a:pt x="33" y="284"/>
                    <a:pt x="33" y="284"/>
                    <a:pt x="33" y="284"/>
                  </a:cubicBezTo>
                  <a:cubicBezTo>
                    <a:pt x="32" y="284"/>
                    <a:pt x="32" y="284"/>
                    <a:pt x="32" y="284"/>
                  </a:cubicBezTo>
                  <a:cubicBezTo>
                    <a:pt x="34" y="286"/>
                    <a:pt x="35" y="282"/>
                    <a:pt x="37" y="284"/>
                  </a:cubicBezTo>
                  <a:cubicBezTo>
                    <a:pt x="37" y="286"/>
                    <a:pt x="37" y="286"/>
                    <a:pt x="37" y="286"/>
                  </a:cubicBezTo>
                  <a:cubicBezTo>
                    <a:pt x="35" y="285"/>
                    <a:pt x="35" y="286"/>
                    <a:pt x="35" y="288"/>
                  </a:cubicBezTo>
                  <a:close/>
                  <a:moveTo>
                    <a:pt x="34" y="305"/>
                  </a:moveTo>
                  <a:cubicBezTo>
                    <a:pt x="37" y="306"/>
                    <a:pt x="39" y="303"/>
                    <a:pt x="41" y="305"/>
                  </a:cubicBezTo>
                  <a:cubicBezTo>
                    <a:pt x="39" y="303"/>
                    <a:pt x="35" y="309"/>
                    <a:pt x="34" y="305"/>
                  </a:cubicBezTo>
                  <a:close/>
                  <a:moveTo>
                    <a:pt x="40" y="307"/>
                  </a:moveTo>
                  <a:cubicBezTo>
                    <a:pt x="40" y="306"/>
                    <a:pt x="40" y="306"/>
                    <a:pt x="40" y="306"/>
                  </a:cubicBezTo>
                  <a:cubicBezTo>
                    <a:pt x="41" y="308"/>
                    <a:pt x="44" y="306"/>
                    <a:pt x="45" y="308"/>
                  </a:cubicBezTo>
                  <a:cubicBezTo>
                    <a:pt x="43" y="310"/>
                    <a:pt x="42" y="306"/>
                    <a:pt x="40" y="307"/>
                  </a:cubicBezTo>
                  <a:close/>
                  <a:moveTo>
                    <a:pt x="47" y="314"/>
                  </a:moveTo>
                  <a:cubicBezTo>
                    <a:pt x="46" y="314"/>
                    <a:pt x="45" y="315"/>
                    <a:pt x="44" y="315"/>
                  </a:cubicBezTo>
                  <a:cubicBezTo>
                    <a:pt x="43" y="312"/>
                    <a:pt x="43" y="312"/>
                    <a:pt x="43" y="312"/>
                  </a:cubicBezTo>
                  <a:cubicBezTo>
                    <a:pt x="44" y="312"/>
                    <a:pt x="47" y="311"/>
                    <a:pt x="47" y="314"/>
                  </a:cubicBezTo>
                  <a:close/>
                  <a:moveTo>
                    <a:pt x="47" y="275"/>
                  </a:moveTo>
                  <a:cubicBezTo>
                    <a:pt x="49" y="276"/>
                    <a:pt x="49" y="276"/>
                    <a:pt x="49" y="276"/>
                  </a:cubicBezTo>
                  <a:cubicBezTo>
                    <a:pt x="48" y="277"/>
                    <a:pt x="48" y="277"/>
                    <a:pt x="48" y="277"/>
                  </a:cubicBezTo>
                  <a:lnTo>
                    <a:pt x="47" y="275"/>
                  </a:lnTo>
                  <a:close/>
                  <a:moveTo>
                    <a:pt x="48" y="308"/>
                  </a:moveTo>
                  <a:cubicBezTo>
                    <a:pt x="47" y="308"/>
                    <a:pt x="47" y="308"/>
                    <a:pt x="47" y="308"/>
                  </a:cubicBezTo>
                  <a:cubicBezTo>
                    <a:pt x="49" y="306"/>
                    <a:pt x="49" y="306"/>
                    <a:pt x="49" y="306"/>
                  </a:cubicBezTo>
                  <a:cubicBezTo>
                    <a:pt x="49" y="307"/>
                    <a:pt x="49" y="308"/>
                    <a:pt x="48" y="308"/>
                  </a:cubicBezTo>
                  <a:close/>
                  <a:moveTo>
                    <a:pt x="47" y="302"/>
                  </a:moveTo>
                  <a:cubicBezTo>
                    <a:pt x="48" y="302"/>
                    <a:pt x="48" y="302"/>
                    <a:pt x="48" y="302"/>
                  </a:cubicBezTo>
                  <a:cubicBezTo>
                    <a:pt x="48" y="303"/>
                    <a:pt x="48" y="303"/>
                    <a:pt x="48" y="303"/>
                  </a:cubicBezTo>
                  <a:lnTo>
                    <a:pt x="47" y="302"/>
                  </a:lnTo>
                  <a:close/>
                  <a:moveTo>
                    <a:pt x="48" y="296"/>
                  </a:moveTo>
                  <a:cubicBezTo>
                    <a:pt x="48" y="296"/>
                    <a:pt x="49" y="296"/>
                    <a:pt x="50" y="296"/>
                  </a:cubicBezTo>
                  <a:lnTo>
                    <a:pt x="48" y="296"/>
                  </a:lnTo>
                  <a:close/>
                  <a:moveTo>
                    <a:pt x="51" y="278"/>
                  </a:moveTo>
                  <a:cubicBezTo>
                    <a:pt x="50" y="275"/>
                    <a:pt x="50" y="275"/>
                    <a:pt x="50" y="275"/>
                  </a:cubicBezTo>
                  <a:cubicBezTo>
                    <a:pt x="50" y="276"/>
                    <a:pt x="51" y="276"/>
                    <a:pt x="52" y="277"/>
                  </a:cubicBezTo>
                  <a:cubicBezTo>
                    <a:pt x="52" y="277"/>
                    <a:pt x="53" y="277"/>
                    <a:pt x="54" y="277"/>
                  </a:cubicBezTo>
                  <a:lnTo>
                    <a:pt x="51" y="278"/>
                  </a:lnTo>
                  <a:close/>
                  <a:moveTo>
                    <a:pt x="54" y="252"/>
                  </a:moveTo>
                  <a:cubicBezTo>
                    <a:pt x="53" y="252"/>
                    <a:pt x="53" y="252"/>
                    <a:pt x="53" y="252"/>
                  </a:cubicBezTo>
                  <a:cubicBezTo>
                    <a:pt x="54" y="252"/>
                    <a:pt x="54" y="252"/>
                    <a:pt x="54" y="252"/>
                  </a:cubicBezTo>
                  <a:cubicBezTo>
                    <a:pt x="54" y="251"/>
                    <a:pt x="54" y="250"/>
                    <a:pt x="55" y="251"/>
                  </a:cubicBezTo>
                  <a:cubicBezTo>
                    <a:pt x="55" y="252"/>
                    <a:pt x="55" y="252"/>
                    <a:pt x="55" y="252"/>
                  </a:cubicBezTo>
                  <a:cubicBezTo>
                    <a:pt x="55" y="251"/>
                    <a:pt x="54" y="252"/>
                    <a:pt x="54" y="252"/>
                  </a:cubicBezTo>
                  <a:close/>
                  <a:moveTo>
                    <a:pt x="58" y="275"/>
                  </a:moveTo>
                  <a:cubicBezTo>
                    <a:pt x="57" y="276"/>
                    <a:pt x="57" y="276"/>
                    <a:pt x="56" y="276"/>
                  </a:cubicBezTo>
                  <a:cubicBezTo>
                    <a:pt x="55" y="275"/>
                    <a:pt x="55" y="275"/>
                    <a:pt x="55" y="275"/>
                  </a:cubicBezTo>
                  <a:cubicBezTo>
                    <a:pt x="56" y="275"/>
                    <a:pt x="57" y="276"/>
                    <a:pt x="58" y="275"/>
                  </a:cubicBezTo>
                  <a:close/>
                  <a:moveTo>
                    <a:pt x="56" y="315"/>
                  </a:moveTo>
                  <a:cubicBezTo>
                    <a:pt x="55" y="314"/>
                    <a:pt x="55" y="314"/>
                    <a:pt x="55" y="314"/>
                  </a:cubicBezTo>
                  <a:cubicBezTo>
                    <a:pt x="56" y="314"/>
                    <a:pt x="56" y="314"/>
                    <a:pt x="56" y="314"/>
                  </a:cubicBezTo>
                  <a:lnTo>
                    <a:pt x="56" y="315"/>
                  </a:lnTo>
                  <a:close/>
                  <a:moveTo>
                    <a:pt x="56" y="280"/>
                  </a:moveTo>
                  <a:cubicBezTo>
                    <a:pt x="57" y="280"/>
                    <a:pt x="57" y="280"/>
                    <a:pt x="57" y="280"/>
                  </a:cubicBezTo>
                  <a:cubicBezTo>
                    <a:pt x="56" y="280"/>
                    <a:pt x="56" y="280"/>
                    <a:pt x="56" y="280"/>
                  </a:cubicBezTo>
                  <a:cubicBezTo>
                    <a:pt x="56" y="279"/>
                    <a:pt x="56" y="279"/>
                    <a:pt x="56" y="279"/>
                  </a:cubicBezTo>
                  <a:cubicBezTo>
                    <a:pt x="57" y="279"/>
                    <a:pt x="57" y="279"/>
                    <a:pt x="58" y="279"/>
                  </a:cubicBezTo>
                  <a:cubicBezTo>
                    <a:pt x="57" y="280"/>
                    <a:pt x="57" y="279"/>
                    <a:pt x="56" y="280"/>
                  </a:cubicBezTo>
                  <a:close/>
                  <a:moveTo>
                    <a:pt x="59" y="292"/>
                  </a:moveTo>
                  <a:cubicBezTo>
                    <a:pt x="59" y="292"/>
                    <a:pt x="59" y="293"/>
                    <a:pt x="58" y="293"/>
                  </a:cubicBezTo>
                  <a:cubicBezTo>
                    <a:pt x="57" y="293"/>
                    <a:pt x="59" y="292"/>
                    <a:pt x="59" y="292"/>
                  </a:cubicBezTo>
                  <a:close/>
                  <a:moveTo>
                    <a:pt x="55" y="334"/>
                  </a:moveTo>
                  <a:cubicBezTo>
                    <a:pt x="53" y="331"/>
                    <a:pt x="53" y="331"/>
                    <a:pt x="53" y="331"/>
                  </a:cubicBezTo>
                  <a:cubicBezTo>
                    <a:pt x="53" y="331"/>
                    <a:pt x="55" y="330"/>
                    <a:pt x="55" y="329"/>
                  </a:cubicBezTo>
                  <a:cubicBezTo>
                    <a:pt x="57" y="329"/>
                    <a:pt x="57" y="333"/>
                    <a:pt x="59" y="332"/>
                  </a:cubicBezTo>
                  <a:cubicBezTo>
                    <a:pt x="60" y="331"/>
                    <a:pt x="60" y="331"/>
                    <a:pt x="60" y="331"/>
                  </a:cubicBezTo>
                  <a:cubicBezTo>
                    <a:pt x="59" y="332"/>
                    <a:pt x="59" y="332"/>
                    <a:pt x="59" y="332"/>
                  </a:cubicBezTo>
                  <a:cubicBezTo>
                    <a:pt x="58" y="333"/>
                    <a:pt x="58" y="334"/>
                    <a:pt x="55" y="334"/>
                  </a:cubicBezTo>
                  <a:close/>
                  <a:moveTo>
                    <a:pt x="59" y="337"/>
                  </a:moveTo>
                  <a:cubicBezTo>
                    <a:pt x="60" y="336"/>
                    <a:pt x="60" y="336"/>
                    <a:pt x="60" y="336"/>
                  </a:cubicBezTo>
                  <a:cubicBezTo>
                    <a:pt x="60" y="337"/>
                    <a:pt x="61" y="337"/>
                    <a:pt x="61" y="338"/>
                  </a:cubicBezTo>
                  <a:lnTo>
                    <a:pt x="59" y="337"/>
                  </a:lnTo>
                  <a:close/>
                  <a:moveTo>
                    <a:pt x="60" y="309"/>
                  </a:moveTo>
                  <a:cubicBezTo>
                    <a:pt x="61" y="309"/>
                    <a:pt x="61" y="309"/>
                    <a:pt x="61" y="309"/>
                  </a:cubicBezTo>
                  <a:cubicBezTo>
                    <a:pt x="63" y="310"/>
                    <a:pt x="63" y="310"/>
                    <a:pt x="63" y="310"/>
                  </a:cubicBezTo>
                  <a:lnTo>
                    <a:pt x="60" y="309"/>
                  </a:lnTo>
                  <a:close/>
                  <a:moveTo>
                    <a:pt x="62" y="325"/>
                  </a:moveTo>
                  <a:cubicBezTo>
                    <a:pt x="63" y="324"/>
                    <a:pt x="63" y="324"/>
                    <a:pt x="63" y="324"/>
                  </a:cubicBezTo>
                  <a:cubicBezTo>
                    <a:pt x="63" y="325"/>
                    <a:pt x="63" y="325"/>
                    <a:pt x="63" y="325"/>
                  </a:cubicBezTo>
                  <a:lnTo>
                    <a:pt x="62" y="325"/>
                  </a:lnTo>
                  <a:close/>
                  <a:moveTo>
                    <a:pt x="61" y="321"/>
                  </a:moveTo>
                  <a:cubicBezTo>
                    <a:pt x="62" y="319"/>
                    <a:pt x="64" y="320"/>
                    <a:pt x="65" y="319"/>
                  </a:cubicBezTo>
                  <a:cubicBezTo>
                    <a:pt x="66" y="323"/>
                    <a:pt x="63" y="319"/>
                    <a:pt x="61" y="321"/>
                  </a:cubicBezTo>
                  <a:close/>
                  <a:moveTo>
                    <a:pt x="66" y="300"/>
                  </a:moveTo>
                  <a:cubicBezTo>
                    <a:pt x="67" y="300"/>
                    <a:pt x="68" y="301"/>
                    <a:pt x="69" y="302"/>
                  </a:cubicBezTo>
                  <a:lnTo>
                    <a:pt x="66" y="300"/>
                  </a:lnTo>
                  <a:close/>
                  <a:moveTo>
                    <a:pt x="70" y="310"/>
                  </a:moveTo>
                  <a:cubicBezTo>
                    <a:pt x="68" y="309"/>
                    <a:pt x="68" y="309"/>
                    <a:pt x="68" y="309"/>
                  </a:cubicBezTo>
                  <a:cubicBezTo>
                    <a:pt x="68" y="308"/>
                    <a:pt x="70" y="309"/>
                    <a:pt x="70" y="310"/>
                  </a:cubicBezTo>
                  <a:close/>
                  <a:moveTo>
                    <a:pt x="64" y="296"/>
                  </a:moveTo>
                  <a:cubicBezTo>
                    <a:pt x="68" y="296"/>
                    <a:pt x="68" y="296"/>
                    <a:pt x="68" y="296"/>
                  </a:cubicBezTo>
                  <a:cubicBezTo>
                    <a:pt x="67" y="297"/>
                    <a:pt x="65" y="297"/>
                    <a:pt x="64" y="296"/>
                  </a:cubicBezTo>
                  <a:close/>
                  <a:moveTo>
                    <a:pt x="66" y="310"/>
                  </a:moveTo>
                  <a:cubicBezTo>
                    <a:pt x="64" y="310"/>
                    <a:pt x="64" y="310"/>
                    <a:pt x="64" y="310"/>
                  </a:cubicBezTo>
                  <a:cubicBezTo>
                    <a:pt x="65" y="310"/>
                    <a:pt x="66" y="310"/>
                    <a:pt x="66" y="310"/>
                  </a:cubicBezTo>
                  <a:close/>
                  <a:moveTo>
                    <a:pt x="65" y="323"/>
                  </a:moveTo>
                  <a:cubicBezTo>
                    <a:pt x="64" y="322"/>
                    <a:pt x="66" y="322"/>
                    <a:pt x="67" y="322"/>
                  </a:cubicBezTo>
                  <a:cubicBezTo>
                    <a:pt x="67" y="322"/>
                    <a:pt x="66" y="323"/>
                    <a:pt x="67" y="323"/>
                  </a:cubicBezTo>
                  <a:cubicBezTo>
                    <a:pt x="66" y="323"/>
                    <a:pt x="65" y="325"/>
                    <a:pt x="65" y="323"/>
                  </a:cubicBezTo>
                  <a:close/>
                  <a:moveTo>
                    <a:pt x="66" y="325"/>
                  </a:moveTo>
                  <a:cubicBezTo>
                    <a:pt x="67" y="325"/>
                    <a:pt x="69" y="324"/>
                    <a:pt x="71" y="325"/>
                  </a:cubicBezTo>
                  <a:lnTo>
                    <a:pt x="66" y="325"/>
                  </a:lnTo>
                  <a:close/>
                  <a:moveTo>
                    <a:pt x="73" y="321"/>
                  </a:moveTo>
                  <a:cubicBezTo>
                    <a:pt x="74" y="322"/>
                    <a:pt x="74" y="322"/>
                    <a:pt x="74" y="322"/>
                  </a:cubicBezTo>
                  <a:cubicBezTo>
                    <a:pt x="73" y="322"/>
                    <a:pt x="71" y="322"/>
                    <a:pt x="73" y="321"/>
                  </a:cubicBezTo>
                  <a:close/>
                  <a:moveTo>
                    <a:pt x="79" y="324"/>
                  </a:moveTo>
                  <a:cubicBezTo>
                    <a:pt x="77" y="323"/>
                    <a:pt x="77" y="323"/>
                    <a:pt x="77" y="323"/>
                  </a:cubicBezTo>
                  <a:cubicBezTo>
                    <a:pt x="78" y="323"/>
                    <a:pt x="78" y="323"/>
                    <a:pt x="78" y="323"/>
                  </a:cubicBezTo>
                  <a:lnTo>
                    <a:pt x="79" y="324"/>
                  </a:lnTo>
                  <a:close/>
                  <a:moveTo>
                    <a:pt x="81" y="328"/>
                  </a:moveTo>
                  <a:cubicBezTo>
                    <a:pt x="80" y="328"/>
                    <a:pt x="78" y="328"/>
                    <a:pt x="77" y="326"/>
                  </a:cubicBezTo>
                  <a:cubicBezTo>
                    <a:pt x="78" y="325"/>
                    <a:pt x="78" y="325"/>
                    <a:pt x="78" y="325"/>
                  </a:cubicBezTo>
                  <a:cubicBezTo>
                    <a:pt x="80" y="326"/>
                    <a:pt x="79" y="329"/>
                    <a:pt x="81" y="328"/>
                  </a:cubicBezTo>
                  <a:close/>
                  <a:moveTo>
                    <a:pt x="85" y="327"/>
                  </a:moveTo>
                  <a:cubicBezTo>
                    <a:pt x="87" y="327"/>
                    <a:pt x="87" y="327"/>
                    <a:pt x="87" y="327"/>
                  </a:cubicBezTo>
                  <a:cubicBezTo>
                    <a:pt x="86" y="328"/>
                    <a:pt x="85" y="328"/>
                    <a:pt x="85" y="327"/>
                  </a:cubicBezTo>
                  <a:close/>
                  <a:moveTo>
                    <a:pt x="86" y="150"/>
                  </a:moveTo>
                  <a:cubicBezTo>
                    <a:pt x="87" y="151"/>
                    <a:pt x="86" y="152"/>
                    <a:pt x="87" y="152"/>
                  </a:cubicBezTo>
                  <a:cubicBezTo>
                    <a:pt x="83" y="155"/>
                    <a:pt x="82" y="150"/>
                    <a:pt x="80" y="147"/>
                  </a:cubicBezTo>
                  <a:cubicBezTo>
                    <a:pt x="78" y="143"/>
                    <a:pt x="78" y="143"/>
                    <a:pt x="78" y="143"/>
                  </a:cubicBezTo>
                  <a:cubicBezTo>
                    <a:pt x="82" y="144"/>
                    <a:pt x="84" y="150"/>
                    <a:pt x="88" y="147"/>
                  </a:cubicBezTo>
                  <a:cubicBezTo>
                    <a:pt x="87" y="148"/>
                    <a:pt x="90" y="150"/>
                    <a:pt x="86" y="150"/>
                  </a:cubicBezTo>
                  <a:close/>
                  <a:moveTo>
                    <a:pt x="81" y="139"/>
                  </a:moveTo>
                  <a:cubicBezTo>
                    <a:pt x="81" y="139"/>
                    <a:pt x="81" y="139"/>
                    <a:pt x="81" y="139"/>
                  </a:cubicBezTo>
                  <a:cubicBezTo>
                    <a:pt x="80" y="138"/>
                    <a:pt x="80" y="138"/>
                    <a:pt x="80" y="138"/>
                  </a:cubicBezTo>
                  <a:cubicBezTo>
                    <a:pt x="80" y="138"/>
                    <a:pt x="80" y="138"/>
                    <a:pt x="80" y="138"/>
                  </a:cubicBezTo>
                  <a:cubicBezTo>
                    <a:pt x="80" y="137"/>
                    <a:pt x="80" y="136"/>
                    <a:pt x="80" y="136"/>
                  </a:cubicBezTo>
                  <a:cubicBezTo>
                    <a:pt x="81" y="134"/>
                    <a:pt x="83" y="136"/>
                    <a:pt x="82" y="137"/>
                  </a:cubicBezTo>
                  <a:cubicBezTo>
                    <a:pt x="80" y="138"/>
                    <a:pt x="80" y="138"/>
                    <a:pt x="80" y="138"/>
                  </a:cubicBezTo>
                  <a:cubicBezTo>
                    <a:pt x="81" y="139"/>
                    <a:pt x="81" y="139"/>
                    <a:pt x="81" y="139"/>
                  </a:cubicBezTo>
                  <a:close/>
                  <a:moveTo>
                    <a:pt x="88" y="134"/>
                  </a:moveTo>
                  <a:cubicBezTo>
                    <a:pt x="87" y="135"/>
                    <a:pt x="87" y="136"/>
                    <a:pt x="87" y="137"/>
                  </a:cubicBezTo>
                  <a:cubicBezTo>
                    <a:pt x="87" y="137"/>
                    <a:pt x="87" y="137"/>
                    <a:pt x="87" y="137"/>
                  </a:cubicBezTo>
                  <a:cubicBezTo>
                    <a:pt x="87" y="137"/>
                    <a:pt x="87" y="137"/>
                    <a:pt x="87" y="137"/>
                  </a:cubicBezTo>
                  <a:cubicBezTo>
                    <a:pt x="87" y="137"/>
                    <a:pt x="87" y="137"/>
                    <a:pt x="87" y="137"/>
                  </a:cubicBezTo>
                  <a:cubicBezTo>
                    <a:pt x="90" y="137"/>
                    <a:pt x="90" y="137"/>
                    <a:pt x="90" y="137"/>
                  </a:cubicBezTo>
                  <a:cubicBezTo>
                    <a:pt x="89" y="138"/>
                    <a:pt x="90" y="138"/>
                    <a:pt x="91" y="139"/>
                  </a:cubicBezTo>
                  <a:cubicBezTo>
                    <a:pt x="87" y="137"/>
                    <a:pt x="87" y="137"/>
                    <a:pt x="87" y="137"/>
                  </a:cubicBezTo>
                  <a:cubicBezTo>
                    <a:pt x="87" y="137"/>
                    <a:pt x="87" y="137"/>
                    <a:pt x="87" y="137"/>
                  </a:cubicBezTo>
                  <a:cubicBezTo>
                    <a:pt x="87" y="137"/>
                    <a:pt x="87" y="137"/>
                    <a:pt x="87" y="137"/>
                  </a:cubicBezTo>
                  <a:cubicBezTo>
                    <a:pt x="85" y="137"/>
                    <a:pt x="86" y="133"/>
                    <a:pt x="84" y="134"/>
                  </a:cubicBezTo>
                  <a:cubicBezTo>
                    <a:pt x="83" y="132"/>
                    <a:pt x="81" y="134"/>
                    <a:pt x="79" y="134"/>
                  </a:cubicBezTo>
                  <a:cubicBezTo>
                    <a:pt x="79" y="135"/>
                    <a:pt x="78" y="136"/>
                    <a:pt x="78" y="137"/>
                  </a:cubicBezTo>
                  <a:cubicBezTo>
                    <a:pt x="78" y="137"/>
                    <a:pt x="78" y="137"/>
                    <a:pt x="78" y="137"/>
                  </a:cubicBezTo>
                  <a:cubicBezTo>
                    <a:pt x="77" y="139"/>
                    <a:pt x="75" y="137"/>
                    <a:pt x="74" y="137"/>
                  </a:cubicBezTo>
                  <a:cubicBezTo>
                    <a:pt x="74" y="137"/>
                    <a:pt x="74" y="137"/>
                    <a:pt x="74" y="137"/>
                  </a:cubicBezTo>
                  <a:cubicBezTo>
                    <a:pt x="72" y="136"/>
                    <a:pt x="72" y="136"/>
                    <a:pt x="72" y="136"/>
                  </a:cubicBezTo>
                  <a:cubicBezTo>
                    <a:pt x="72" y="135"/>
                    <a:pt x="73" y="134"/>
                    <a:pt x="72" y="134"/>
                  </a:cubicBezTo>
                  <a:cubicBezTo>
                    <a:pt x="71" y="134"/>
                    <a:pt x="71" y="134"/>
                    <a:pt x="70" y="135"/>
                  </a:cubicBezTo>
                  <a:cubicBezTo>
                    <a:pt x="68" y="140"/>
                    <a:pt x="77" y="139"/>
                    <a:pt x="73" y="144"/>
                  </a:cubicBezTo>
                  <a:cubicBezTo>
                    <a:pt x="74" y="144"/>
                    <a:pt x="75" y="144"/>
                    <a:pt x="75" y="143"/>
                  </a:cubicBezTo>
                  <a:cubicBezTo>
                    <a:pt x="76" y="144"/>
                    <a:pt x="76" y="144"/>
                    <a:pt x="76" y="144"/>
                  </a:cubicBezTo>
                  <a:cubicBezTo>
                    <a:pt x="73" y="145"/>
                    <a:pt x="72" y="146"/>
                    <a:pt x="69" y="147"/>
                  </a:cubicBezTo>
                  <a:cubicBezTo>
                    <a:pt x="70" y="148"/>
                    <a:pt x="71" y="148"/>
                    <a:pt x="72" y="148"/>
                  </a:cubicBezTo>
                  <a:cubicBezTo>
                    <a:pt x="72" y="147"/>
                    <a:pt x="73" y="147"/>
                    <a:pt x="73" y="146"/>
                  </a:cubicBezTo>
                  <a:cubicBezTo>
                    <a:pt x="75" y="147"/>
                    <a:pt x="75" y="148"/>
                    <a:pt x="77" y="149"/>
                  </a:cubicBezTo>
                  <a:cubicBezTo>
                    <a:pt x="75" y="150"/>
                    <a:pt x="75" y="151"/>
                    <a:pt x="73" y="151"/>
                  </a:cubicBezTo>
                  <a:cubicBezTo>
                    <a:pt x="68" y="151"/>
                    <a:pt x="68" y="151"/>
                    <a:pt x="68" y="151"/>
                  </a:cubicBezTo>
                  <a:cubicBezTo>
                    <a:pt x="68" y="150"/>
                    <a:pt x="68" y="150"/>
                    <a:pt x="68" y="150"/>
                  </a:cubicBezTo>
                  <a:cubicBezTo>
                    <a:pt x="68" y="150"/>
                    <a:pt x="68" y="150"/>
                    <a:pt x="68" y="150"/>
                  </a:cubicBezTo>
                  <a:cubicBezTo>
                    <a:pt x="66" y="152"/>
                    <a:pt x="66" y="152"/>
                    <a:pt x="66" y="152"/>
                  </a:cubicBezTo>
                  <a:cubicBezTo>
                    <a:pt x="66" y="152"/>
                    <a:pt x="66" y="152"/>
                    <a:pt x="66" y="152"/>
                  </a:cubicBezTo>
                  <a:cubicBezTo>
                    <a:pt x="65" y="154"/>
                    <a:pt x="65" y="154"/>
                    <a:pt x="65" y="154"/>
                  </a:cubicBezTo>
                  <a:cubicBezTo>
                    <a:pt x="66" y="155"/>
                    <a:pt x="66" y="154"/>
                    <a:pt x="67" y="155"/>
                  </a:cubicBezTo>
                  <a:cubicBezTo>
                    <a:pt x="65" y="154"/>
                    <a:pt x="64" y="156"/>
                    <a:pt x="61" y="156"/>
                  </a:cubicBezTo>
                  <a:cubicBezTo>
                    <a:pt x="61" y="157"/>
                    <a:pt x="62" y="158"/>
                    <a:pt x="62" y="159"/>
                  </a:cubicBezTo>
                  <a:cubicBezTo>
                    <a:pt x="57" y="161"/>
                    <a:pt x="57" y="161"/>
                    <a:pt x="57" y="161"/>
                  </a:cubicBezTo>
                  <a:cubicBezTo>
                    <a:pt x="58" y="161"/>
                    <a:pt x="58" y="161"/>
                    <a:pt x="58" y="161"/>
                  </a:cubicBezTo>
                  <a:cubicBezTo>
                    <a:pt x="57" y="162"/>
                    <a:pt x="57" y="162"/>
                    <a:pt x="57" y="162"/>
                  </a:cubicBezTo>
                  <a:cubicBezTo>
                    <a:pt x="56" y="161"/>
                    <a:pt x="56" y="161"/>
                    <a:pt x="56" y="161"/>
                  </a:cubicBezTo>
                  <a:cubicBezTo>
                    <a:pt x="54" y="161"/>
                    <a:pt x="54" y="164"/>
                    <a:pt x="52" y="163"/>
                  </a:cubicBezTo>
                  <a:cubicBezTo>
                    <a:pt x="51" y="161"/>
                    <a:pt x="54" y="163"/>
                    <a:pt x="54" y="161"/>
                  </a:cubicBezTo>
                  <a:cubicBezTo>
                    <a:pt x="55" y="157"/>
                    <a:pt x="56" y="153"/>
                    <a:pt x="57" y="148"/>
                  </a:cubicBezTo>
                  <a:cubicBezTo>
                    <a:pt x="59" y="148"/>
                    <a:pt x="59" y="148"/>
                    <a:pt x="59" y="148"/>
                  </a:cubicBezTo>
                  <a:cubicBezTo>
                    <a:pt x="57" y="150"/>
                    <a:pt x="57" y="150"/>
                    <a:pt x="57" y="150"/>
                  </a:cubicBezTo>
                  <a:cubicBezTo>
                    <a:pt x="57" y="150"/>
                    <a:pt x="58" y="150"/>
                    <a:pt x="59" y="150"/>
                  </a:cubicBezTo>
                  <a:cubicBezTo>
                    <a:pt x="61" y="147"/>
                    <a:pt x="59" y="146"/>
                    <a:pt x="60" y="143"/>
                  </a:cubicBezTo>
                  <a:cubicBezTo>
                    <a:pt x="60" y="144"/>
                    <a:pt x="61" y="144"/>
                    <a:pt x="61" y="143"/>
                  </a:cubicBezTo>
                  <a:cubicBezTo>
                    <a:pt x="62" y="141"/>
                    <a:pt x="63" y="138"/>
                    <a:pt x="64" y="137"/>
                  </a:cubicBezTo>
                  <a:cubicBezTo>
                    <a:pt x="67" y="138"/>
                    <a:pt x="67" y="138"/>
                    <a:pt x="67" y="138"/>
                  </a:cubicBezTo>
                  <a:cubicBezTo>
                    <a:pt x="66" y="139"/>
                    <a:pt x="65" y="139"/>
                    <a:pt x="65" y="140"/>
                  </a:cubicBezTo>
                  <a:cubicBezTo>
                    <a:pt x="65" y="141"/>
                    <a:pt x="66" y="141"/>
                    <a:pt x="67" y="141"/>
                  </a:cubicBezTo>
                  <a:cubicBezTo>
                    <a:pt x="69" y="139"/>
                    <a:pt x="70" y="136"/>
                    <a:pt x="70" y="133"/>
                  </a:cubicBezTo>
                  <a:cubicBezTo>
                    <a:pt x="71" y="132"/>
                    <a:pt x="72" y="133"/>
                    <a:pt x="73" y="132"/>
                  </a:cubicBezTo>
                  <a:cubicBezTo>
                    <a:pt x="72" y="127"/>
                    <a:pt x="80" y="125"/>
                    <a:pt x="77" y="120"/>
                  </a:cubicBezTo>
                  <a:cubicBezTo>
                    <a:pt x="80" y="117"/>
                    <a:pt x="83" y="116"/>
                    <a:pt x="83" y="112"/>
                  </a:cubicBezTo>
                  <a:cubicBezTo>
                    <a:pt x="84" y="112"/>
                    <a:pt x="85" y="110"/>
                    <a:pt x="86" y="110"/>
                  </a:cubicBezTo>
                  <a:cubicBezTo>
                    <a:pt x="87" y="112"/>
                    <a:pt x="87" y="116"/>
                    <a:pt x="87" y="117"/>
                  </a:cubicBezTo>
                  <a:cubicBezTo>
                    <a:pt x="85" y="117"/>
                    <a:pt x="85" y="119"/>
                    <a:pt x="86" y="120"/>
                  </a:cubicBezTo>
                  <a:cubicBezTo>
                    <a:pt x="89" y="122"/>
                    <a:pt x="89" y="122"/>
                    <a:pt x="89" y="122"/>
                  </a:cubicBezTo>
                  <a:cubicBezTo>
                    <a:pt x="87" y="124"/>
                    <a:pt x="87" y="126"/>
                    <a:pt x="88" y="129"/>
                  </a:cubicBezTo>
                  <a:cubicBezTo>
                    <a:pt x="91" y="129"/>
                    <a:pt x="91" y="129"/>
                    <a:pt x="91" y="129"/>
                  </a:cubicBezTo>
                  <a:cubicBezTo>
                    <a:pt x="90" y="132"/>
                    <a:pt x="93" y="132"/>
                    <a:pt x="92" y="135"/>
                  </a:cubicBezTo>
                  <a:cubicBezTo>
                    <a:pt x="91" y="133"/>
                    <a:pt x="90" y="132"/>
                    <a:pt x="88" y="132"/>
                  </a:cubicBezTo>
                  <a:cubicBezTo>
                    <a:pt x="86" y="134"/>
                    <a:pt x="86" y="134"/>
                    <a:pt x="86" y="134"/>
                  </a:cubicBezTo>
                  <a:cubicBezTo>
                    <a:pt x="87" y="135"/>
                    <a:pt x="88" y="134"/>
                    <a:pt x="88" y="134"/>
                  </a:cubicBezTo>
                  <a:close/>
                  <a:moveTo>
                    <a:pt x="94" y="335"/>
                  </a:moveTo>
                  <a:cubicBezTo>
                    <a:pt x="91" y="335"/>
                    <a:pt x="91" y="335"/>
                    <a:pt x="91" y="335"/>
                  </a:cubicBezTo>
                  <a:cubicBezTo>
                    <a:pt x="93" y="334"/>
                    <a:pt x="93" y="333"/>
                    <a:pt x="94" y="335"/>
                  </a:cubicBezTo>
                  <a:close/>
                  <a:moveTo>
                    <a:pt x="93" y="347"/>
                  </a:moveTo>
                  <a:cubicBezTo>
                    <a:pt x="92" y="347"/>
                    <a:pt x="92" y="347"/>
                    <a:pt x="92" y="347"/>
                  </a:cubicBezTo>
                  <a:cubicBezTo>
                    <a:pt x="92" y="346"/>
                    <a:pt x="92" y="346"/>
                    <a:pt x="92" y="346"/>
                  </a:cubicBezTo>
                  <a:cubicBezTo>
                    <a:pt x="94" y="348"/>
                    <a:pt x="94" y="348"/>
                    <a:pt x="94" y="348"/>
                  </a:cubicBezTo>
                  <a:cubicBezTo>
                    <a:pt x="96" y="347"/>
                    <a:pt x="93" y="348"/>
                    <a:pt x="93" y="347"/>
                  </a:cubicBezTo>
                  <a:close/>
                  <a:moveTo>
                    <a:pt x="100" y="348"/>
                  </a:moveTo>
                  <a:cubicBezTo>
                    <a:pt x="98" y="347"/>
                    <a:pt x="98" y="348"/>
                    <a:pt x="97" y="346"/>
                  </a:cubicBezTo>
                  <a:cubicBezTo>
                    <a:pt x="97" y="347"/>
                    <a:pt x="96" y="347"/>
                    <a:pt x="96" y="347"/>
                  </a:cubicBezTo>
                  <a:cubicBezTo>
                    <a:pt x="95" y="347"/>
                    <a:pt x="95" y="347"/>
                    <a:pt x="95" y="347"/>
                  </a:cubicBezTo>
                  <a:cubicBezTo>
                    <a:pt x="96" y="347"/>
                    <a:pt x="96" y="347"/>
                    <a:pt x="96" y="347"/>
                  </a:cubicBezTo>
                  <a:cubicBezTo>
                    <a:pt x="96" y="346"/>
                    <a:pt x="96" y="346"/>
                    <a:pt x="96" y="346"/>
                  </a:cubicBezTo>
                  <a:cubicBezTo>
                    <a:pt x="94" y="345"/>
                    <a:pt x="94" y="345"/>
                    <a:pt x="94" y="345"/>
                  </a:cubicBezTo>
                  <a:cubicBezTo>
                    <a:pt x="93" y="344"/>
                    <a:pt x="95" y="346"/>
                    <a:pt x="96" y="345"/>
                  </a:cubicBezTo>
                  <a:cubicBezTo>
                    <a:pt x="98" y="346"/>
                    <a:pt x="99" y="345"/>
                    <a:pt x="100" y="346"/>
                  </a:cubicBezTo>
                  <a:lnTo>
                    <a:pt x="100" y="348"/>
                  </a:lnTo>
                  <a:close/>
                  <a:moveTo>
                    <a:pt x="99" y="343"/>
                  </a:moveTo>
                  <a:cubicBezTo>
                    <a:pt x="100" y="342"/>
                    <a:pt x="100" y="342"/>
                    <a:pt x="100" y="342"/>
                  </a:cubicBezTo>
                  <a:cubicBezTo>
                    <a:pt x="101" y="343"/>
                    <a:pt x="101" y="343"/>
                    <a:pt x="101" y="343"/>
                  </a:cubicBezTo>
                  <a:lnTo>
                    <a:pt x="99" y="343"/>
                  </a:lnTo>
                  <a:close/>
                  <a:moveTo>
                    <a:pt x="104" y="352"/>
                  </a:moveTo>
                  <a:cubicBezTo>
                    <a:pt x="103" y="349"/>
                    <a:pt x="103" y="349"/>
                    <a:pt x="103" y="349"/>
                  </a:cubicBezTo>
                  <a:cubicBezTo>
                    <a:pt x="105" y="350"/>
                    <a:pt x="105" y="350"/>
                    <a:pt x="105" y="350"/>
                  </a:cubicBezTo>
                  <a:lnTo>
                    <a:pt x="104" y="352"/>
                  </a:lnTo>
                  <a:close/>
                  <a:moveTo>
                    <a:pt x="106" y="144"/>
                  </a:moveTo>
                  <a:cubicBezTo>
                    <a:pt x="106" y="143"/>
                    <a:pt x="105" y="143"/>
                    <a:pt x="104" y="143"/>
                  </a:cubicBezTo>
                  <a:cubicBezTo>
                    <a:pt x="102" y="144"/>
                    <a:pt x="104" y="145"/>
                    <a:pt x="102" y="145"/>
                  </a:cubicBezTo>
                  <a:cubicBezTo>
                    <a:pt x="103" y="146"/>
                    <a:pt x="103" y="146"/>
                    <a:pt x="103" y="146"/>
                  </a:cubicBezTo>
                  <a:cubicBezTo>
                    <a:pt x="102" y="147"/>
                    <a:pt x="100" y="145"/>
                    <a:pt x="100" y="147"/>
                  </a:cubicBezTo>
                  <a:cubicBezTo>
                    <a:pt x="99" y="147"/>
                    <a:pt x="99" y="146"/>
                    <a:pt x="99" y="146"/>
                  </a:cubicBezTo>
                  <a:cubicBezTo>
                    <a:pt x="101" y="145"/>
                    <a:pt x="101" y="145"/>
                    <a:pt x="101" y="145"/>
                  </a:cubicBezTo>
                  <a:cubicBezTo>
                    <a:pt x="100" y="145"/>
                    <a:pt x="100" y="145"/>
                    <a:pt x="100" y="145"/>
                  </a:cubicBezTo>
                  <a:cubicBezTo>
                    <a:pt x="103" y="143"/>
                    <a:pt x="103" y="143"/>
                    <a:pt x="103" y="143"/>
                  </a:cubicBezTo>
                  <a:cubicBezTo>
                    <a:pt x="101" y="141"/>
                    <a:pt x="101" y="141"/>
                    <a:pt x="101" y="141"/>
                  </a:cubicBezTo>
                  <a:cubicBezTo>
                    <a:pt x="103" y="143"/>
                    <a:pt x="104" y="141"/>
                    <a:pt x="106" y="142"/>
                  </a:cubicBezTo>
                  <a:lnTo>
                    <a:pt x="106" y="144"/>
                  </a:lnTo>
                  <a:close/>
                  <a:moveTo>
                    <a:pt x="108" y="142"/>
                  </a:moveTo>
                  <a:cubicBezTo>
                    <a:pt x="107" y="142"/>
                    <a:pt x="104" y="140"/>
                    <a:pt x="104" y="139"/>
                  </a:cubicBezTo>
                  <a:cubicBezTo>
                    <a:pt x="105" y="138"/>
                    <a:pt x="105" y="137"/>
                    <a:pt x="104" y="136"/>
                  </a:cubicBezTo>
                  <a:cubicBezTo>
                    <a:pt x="107" y="134"/>
                    <a:pt x="107" y="134"/>
                    <a:pt x="107" y="134"/>
                  </a:cubicBezTo>
                  <a:cubicBezTo>
                    <a:pt x="106" y="134"/>
                    <a:pt x="106" y="134"/>
                    <a:pt x="106" y="134"/>
                  </a:cubicBezTo>
                  <a:cubicBezTo>
                    <a:pt x="108" y="135"/>
                    <a:pt x="110" y="137"/>
                    <a:pt x="109" y="139"/>
                  </a:cubicBezTo>
                  <a:cubicBezTo>
                    <a:pt x="108" y="141"/>
                    <a:pt x="106" y="137"/>
                    <a:pt x="105" y="140"/>
                  </a:cubicBezTo>
                  <a:cubicBezTo>
                    <a:pt x="107" y="140"/>
                    <a:pt x="107" y="140"/>
                    <a:pt x="107" y="140"/>
                  </a:cubicBezTo>
                  <a:cubicBezTo>
                    <a:pt x="106" y="140"/>
                    <a:pt x="106" y="140"/>
                    <a:pt x="106" y="141"/>
                  </a:cubicBezTo>
                  <a:cubicBezTo>
                    <a:pt x="107" y="141"/>
                    <a:pt x="108" y="141"/>
                    <a:pt x="109" y="141"/>
                  </a:cubicBezTo>
                  <a:cubicBezTo>
                    <a:pt x="108" y="141"/>
                    <a:pt x="108" y="141"/>
                    <a:pt x="108" y="142"/>
                  </a:cubicBezTo>
                  <a:cubicBezTo>
                    <a:pt x="108" y="142"/>
                    <a:pt x="108" y="142"/>
                    <a:pt x="108" y="142"/>
                  </a:cubicBezTo>
                  <a:cubicBezTo>
                    <a:pt x="109" y="142"/>
                    <a:pt x="110" y="142"/>
                    <a:pt x="110" y="142"/>
                  </a:cubicBezTo>
                  <a:cubicBezTo>
                    <a:pt x="110" y="142"/>
                    <a:pt x="110" y="142"/>
                    <a:pt x="110" y="142"/>
                  </a:cubicBezTo>
                  <a:cubicBezTo>
                    <a:pt x="109" y="142"/>
                    <a:pt x="109" y="143"/>
                    <a:pt x="108" y="142"/>
                  </a:cubicBezTo>
                  <a:close/>
                  <a:moveTo>
                    <a:pt x="110" y="358"/>
                  </a:moveTo>
                  <a:cubicBezTo>
                    <a:pt x="110" y="357"/>
                    <a:pt x="110" y="357"/>
                    <a:pt x="110" y="357"/>
                  </a:cubicBezTo>
                  <a:cubicBezTo>
                    <a:pt x="110" y="357"/>
                    <a:pt x="110" y="357"/>
                    <a:pt x="111" y="358"/>
                  </a:cubicBezTo>
                  <a:lnTo>
                    <a:pt x="110" y="358"/>
                  </a:lnTo>
                  <a:close/>
                  <a:moveTo>
                    <a:pt x="114" y="353"/>
                  </a:moveTo>
                  <a:cubicBezTo>
                    <a:pt x="117" y="353"/>
                    <a:pt x="116" y="354"/>
                    <a:pt x="116" y="354"/>
                  </a:cubicBezTo>
                  <a:cubicBezTo>
                    <a:pt x="116" y="354"/>
                    <a:pt x="116" y="354"/>
                    <a:pt x="116" y="354"/>
                  </a:cubicBezTo>
                  <a:cubicBezTo>
                    <a:pt x="116" y="354"/>
                    <a:pt x="116" y="354"/>
                    <a:pt x="116" y="354"/>
                  </a:cubicBezTo>
                  <a:cubicBezTo>
                    <a:pt x="115" y="354"/>
                    <a:pt x="115" y="353"/>
                    <a:pt x="114" y="353"/>
                  </a:cubicBezTo>
                  <a:close/>
                  <a:moveTo>
                    <a:pt x="116" y="357"/>
                  </a:moveTo>
                  <a:cubicBezTo>
                    <a:pt x="116" y="357"/>
                    <a:pt x="117" y="356"/>
                    <a:pt x="119" y="356"/>
                  </a:cubicBezTo>
                  <a:cubicBezTo>
                    <a:pt x="118" y="357"/>
                    <a:pt x="117" y="357"/>
                    <a:pt x="116" y="357"/>
                  </a:cubicBezTo>
                  <a:close/>
                  <a:moveTo>
                    <a:pt x="114" y="126"/>
                  </a:moveTo>
                  <a:cubicBezTo>
                    <a:pt x="114" y="124"/>
                    <a:pt x="117" y="124"/>
                    <a:pt x="119" y="124"/>
                  </a:cubicBezTo>
                  <a:cubicBezTo>
                    <a:pt x="117" y="125"/>
                    <a:pt x="116" y="125"/>
                    <a:pt x="114" y="126"/>
                  </a:cubicBezTo>
                  <a:close/>
                  <a:moveTo>
                    <a:pt x="119" y="356"/>
                  </a:moveTo>
                  <a:cubicBezTo>
                    <a:pt x="121" y="355"/>
                    <a:pt x="120" y="354"/>
                    <a:pt x="122" y="354"/>
                  </a:cubicBezTo>
                  <a:cubicBezTo>
                    <a:pt x="121" y="355"/>
                    <a:pt x="121" y="355"/>
                    <a:pt x="121" y="355"/>
                  </a:cubicBezTo>
                  <a:cubicBezTo>
                    <a:pt x="122" y="357"/>
                    <a:pt x="125" y="356"/>
                    <a:pt x="125" y="358"/>
                  </a:cubicBezTo>
                  <a:cubicBezTo>
                    <a:pt x="124" y="359"/>
                    <a:pt x="122" y="355"/>
                    <a:pt x="119" y="356"/>
                  </a:cubicBezTo>
                  <a:close/>
                  <a:moveTo>
                    <a:pt x="124" y="119"/>
                  </a:moveTo>
                  <a:cubicBezTo>
                    <a:pt x="126" y="118"/>
                    <a:pt x="126" y="118"/>
                    <a:pt x="126" y="118"/>
                  </a:cubicBezTo>
                  <a:cubicBezTo>
                    <a:pt x="125" y="119"/>
                    <a:pt x="125" y="119"/>
                    <a:pt x="125" y="119"/>
                  </a:cubicBezTo>
                  <a:lnTo>
                    <a:pt x="124" y="119"/>
                  </a:lnTo>
                  <a:close/>
                  <a:moveTo>
                    <a:pt x="127" y="367"/>
                  </a:moveTo>
                  <a:cubicBezTo>
                    <a:pt x="126" y="367"/>
                    <a:pt x="126" y="367"/>
                    <a:pt x="126" y="367"/>
                  </a:cubicBezTo>
                  <a:cubicBezTo>
                    <a:pt x="127" y="368"/>
                    <a:pt x="127" y="368"/>
                    <a:pt x="127" y="368"/>
                  </a:cubicBezTo>
                  <a:cubicBezTo>
                    <a:pt x="128" y="368"/>
                    <a:pt x="128" y="368"/>
                    <a:pt x="128" y="368"/>
                  </a:cubicBezTo>
                  <a:cubicBezTo>
                    <a:pt x="127" y="369"/>
                    <a:pt x="128" y="369"/>
                    <a:pt x="127" y="370"/>
                  </a:cubicBezTo>
                  <a:cubicBezTo>
                    <a:pt x="125" y="370"/>
                    <a:pt x="127" y="369"/>
                    <a:pt x="127" y="368"/>
                  </a:cubicBezTo>
                  <a:cubicBezTo>
                    <a:pt x="126" y="367"/>
                    <a:pt x="126" y="367"/>
                    <a:pt x="126" y="367"/>
                  </a:cubicBezTo>
                  <a:cubicBezTo>
                    <a:pt x="125" y="369"/>
                    <a:pt x="123" y="369"/>
                    <a:pt x="121" y="369"/>
                  </a:cubicBezTo>
                  <a:cubicBezTo>
                    <a:pt x="122" y="368"/>
                    <a:pt x="125" y="369"/>
                    <a:pt x="125" y="367"/>
                  </a:cubicBezTo>
                  <a:cubicBezTo>
                    <a:pt x="123" y="368"/>
                    <a:pt x="125" y="366"/>
                    <a:pt x="126" y="366"/>
                  </a:cubicBezTo>
                  <a:cubicBezTo>
                    <a:pt x="127" y="366"/>
                    <a:pt x="128" y="366"/>
                    <a:pt x="128" y="367"/>
                  </a:cubicBezTo>
                  <a:cubicBezTo>
                    <a:pt x="128" y="367"/>
                    <a:pt x="127" y="367"/>
                    <a:pt x="127" y="367"/>
                  </a:cubicBezTo>
                  <a:close/>
                  <a:moveTo>
                    <a:pt x="133" y="353"/>
                  </a:moveTo>
                  <a:cubicBezTo>
                    <a:pt x="131" y="353"/>
                    <a:pt x="131" y="353"/>
                    <a:pt x="131" y="353"/>
                  </a:cubicBezTo>
                  <a:cubicBezTo>
                    <a:pt x="132" y="352"/>
                    <a:pt x="132" y="352"/>
                    <a:pt x="133" y="352"/>
                  </a:cubicBezTo>
                  <a:lnTo>
                    <a:pt x="133" y="353"/>
                  </a:lnTo>
                  <a:close/>
                  <a:moveTo>
                    <a:pt x="142" y="102"/>
                  </a:moveTo>
                  <a:cubicBezTo>
                    <a:pt x="143" y="101"/>
                    <a:pt x="142" y="100"/>
                    <a:pt x="141" y="100"/>
                  </a:cubicBezTo>
                  <a:cubicBezTo>
                    <a:pt x="141" y="101"/>
                    <a:pt x="138" y="98"/>
                    <a:pt x="138" y="101"/>
                  </a:cubicBezTo>
                  <a:cubicBezTo>
                    <a:pt x="138" y="103"/>
                    <a:pt x="139" y="103"/>
                    <a:pt x="138" y="104"/>
                  </a:cubicBezTo>
                  <a:cubicBezTo>
                    <a:pt x="137" y="103"/>
                    <a:pt x="137" y="106"/>
                    <a:pt x="135" y="106"/>
                  </a:cubicBezTo>
                  <a:cubicBezTo>
                    <a:pt x="135" y="107"/>
                    <a:pt x="134" y="109"/>
                    <a:pt x="132" y="111"/>
                  </a:cubicBezTo>
                  <a:cubicBezTo>
                    <a:pt x="133" y="112"/>
                    <a:pt x="135" y="111"/>
                    <a:pt x="134" y="113"/>
                  </a:cubicBezTo>
                  <a:cubicBezTo>
                    <a:pt x="133" y="113"/>
                    <a:pt x="131" y="112"/>
                    <a:pt x="129" y="113"/>
                  </a:cubicBezTo>
                  <a:cubicBezTo>
                    <a:pt x="129" y="113"/>
                    <a:pt x="129" y="113"/>
                    <a:pt x="129" y="112"/>
                  </a:cubicBezTo>
                  <a:cubicBezTo>
                    <a:pt x="128" y="114"/>
                    <a:pt x="126" y="114"/>
                    <a:pt x="127" y="116"/>
                  </a:cubicBezTo>
                  <a:cubicBezTo>
                    <a:pt x="125" y="116"/>
                    <a:pt x="125" y="116"/>
                    <a:pt x="125" y="116"/>
                  </a:cubicBezTo>
                  <a:cubicBezTo>
                    <a:pt x="127" y="115"/>
                    <a:pt x="127" y="115"/>
                    <a:pt x="127" y="115"/>
                  </a:cubicBezTo>
                  <a:cubicBezTo>
                    <a:pt x="124" y="116"/>
                    <a:pt x="126" y="112"/>
                    <a:pt x="124" y="111"/>
                  </a:cubicBezTo>
                  <a:cubicBezTo>
                    <a:pt x="122" y="113"/>
                    <a:pt x="122" y="113"/>
                    <a:pt x="122" y="113"/>
                  </a:cubicBezTo>
                  <a:cubicBezTo>
                    <a:pt x="121" y="112"/>
                    <a:pt x="121" y="112"/>
                    <a:pt x="121" y="112"/>
                  </a:cubicBezTo>
                  <a:cubicBezTo>
                    <a:pt x="120" y="113"/>
                    <a:pt x="120" y="113"/>
                    <a:pt x="120" y="113"/>
                  </a:cubicBezTo>
                  <a:cubicBezTo>
                    <a:pt x="123" y="116"/>
                    <a:pt x="123" y="116"/>
                    <a:pt x="123" y="116"/>
                  </a:cubicBezTo>
                  <a:cubicBezTo>
                    <a:pt x="122" y="117"/>
                    <a:pt x="122" y="117"/>
                    <a:pt x="122" y="117"/>
                  </a:cubicBezTo>
                  <a:cubicBezTo>
                    <a:pt x="124" y="119"/>
                    <a:pt x="120" y="120"/>
                    <a:pt x="121" y="121"/>
                  </a:cubicBezTo>
                  <a:cubicBezTo>
                    <a:pt x="120" y="122"/>
                    <a:pt x="120" y="122"/>
                    <a:pt x="120" y="122"/>
                  </a:cubicBezTo>
                  <a:cubicBezTo>
                    <a:pt x="116" y="120"/>
                    <a:pt x="123" y="118"/>
                    <a:pt x="119" y="118"/>
                  </a:cubicBezTo>
                  <a:cubicBezTo>
                    <a:pt x="117" y="116"/>
                    <a:pt x="118" y="113"/>
                    <a:pt x="116" y="112"/>
                  </a:cubicBezTo>
                  <a:cubicBezTo>
                    <a:pt x="112" y="113"/>
                    <a:pt x="112" y="116"/>
                    <a:pt x="109" y="115"/>
                  </a:cubicBezTo>
                  <a:cubicBezTo>
                    <a:pt x="109" y="117"/>
                    <a:pt x="111" y="117"/>
                    <a:pt x="113" y="117"/>
                  </a:cubicBezTo>
                  <a:cubicBezTo>
                    <a:pt x="110" y="117"/>
                    <a:pt x="113" y="120"/>
                    <a:pt x="110" y="119"/>
                  </a:cubicBezTo>
                  <a:cubicBezTo>
                    <a:pt x="110" y="120"/>
                    <a:pt x="115" y="125"/>
                    <a:pt x="111" y="126"/>
                  </a:cubicBezTo>
                  <a:cubicBezTo>
                    <a:pt x="110" y="127"/>
                    <a:pt x="112" y="128"/>
                    <a:pt x="110" y="128"/>
                  </a:cubicBezTo>
                  <a:cubicBezTo>
                    <a:pt x="110" y="126"/>
                    <a:pt x="110" y="126"/>
                    <a:pt x="110" y="126"/>
                  </a:cubicBezTo>
                  <a:cubicBezTo>
                    <a:pt x="107" y="125"/>
                    <a:pt x="111" y="129"/>
                    <a:pt x="107" y="128"/>
                  </a:cubicBezTo>
                  <a:cubicBezTo>
                    <a:pt x="105" y="124"/>
                    <a:pt x="109" y="120"/>
                    <a:pt x="104" y="119"/>
                  </a:cubicBezTo>
                  <a:cubicBezTo>
                    <a:pt x="107" y="116"/>
                    <a:pt x="102" y="110"/>
                    <a:pt x="108" y="111"/>
                  </a:cubicBezTo>
                  <a:cubicBezTo>
                    <a:pt x="109" y="112"/>
                    <a:pt x="109" y="112"/>
                    <a:pt x="109" y="112"/>
                  </a:cubicBezTo>
                  <a:cubicBezTo>
                    <a:pt x="109" y="112"/>
                    <a:pt x="109" y="111"/>
                    <a:pt x="109" y="110"/>
                  </a:cubicBezTo>
                  <a:cubicBezTo>
                    <a:pt x="109" y="109"/>
                    <a:pt x="106" y="110"/>
                    <a:pt x="107" y="108"/>
                  </a:cubicBezTo>
                  <a:cubicBezTo>
                    <a:pt x="112" y="108"/>
                    <a:pt x="110" y="102"/>
                    <a:pt x="114" y="103"/>
                  </a:cubicBezTo>
                  <a:cubicBezTo>
                    <a:pt x="114" y="102"/>
                    <a:pt x="114" y="102"/>
                    <a:pt x="114" y="102"/>
                  </a:cubicBezTo>
                  <a:cubicBezTo>
                    <a:pt x="119" y="106"/>
                    <a:pt x="117" y="97"/>
                    <a:pt x="121" y="100"/>
                  </a:cubicBezTo>
                  <a:cubicBezTo>
                    <a:pt x="120" y="100"/>
                    <a:pt x="120" y="100"/>
                    <a:pt x="120" y="100"/>
                  </a:cubicBezTo>
                  <a:cubicBezTo>
                    <a:pt x="121" y="101"/>
                    <a:pt x="123" y="98"/>
                    <a:pt x="123" y="100"/>
                  </a:cubicBezTo>
                  <a:cubicBezTo>
                    <a:pt x="124" y="100"/>
                    <a:pt x="126" y="98"/>
                    <a:pt x="124" y="97"/>
                  </a:cubicBezTo>
                  <a:cubicBezTo>
                    <a:pt x="125" y="96"/>
                    <a:pt x="125" y="96"/>
                    <a:pt x="125" y="96"/>
                  </a:cubicBezTo>
                  <a:cubicBezTo>
                    <a:pt x="126" y="98"/>
                    <a:pt x="126" y="101"/>
                    <a:pt x="128" y="102"/>
                  </a:cubicBezTo>
                  <a:cubicBezTo>
                    <a:pt x="130" y="99"/>
                    <a:pt x="126" y="95"/>
                    <a:pt x="131" y="93"/>
                  </a:cubicBezTo>
                  <a:cubicBezTo>
                    <a:pt x="132" y="97"/>
                    <a:pt x="132" y="97"/>
                    <a:pt x="132" y="97"/>
                  </a:cubicBezTo>
                  <a:cubicBezTo>
                    <a:pt x="135" y="91"/>
                    <a:pt x="135" y="91"/>
                    <a:pt x="135" y="91"/>
                  </a:cubicBezTo>
                  <a:cubicBezTo>
                    <a:pt x="141" y="91"/>
                    <a:pt x="136" y="100"/>
                    <a:pt x="142" y="97"/>
                  </a:cubicBezTo>
                  <a:cubicBezTo>
                    <a:pt x="138" y="95"/>
                    <a:pt x="145" y="93"/>
                    <a:pt x="141" y="91"/>
                  </a:cubicBezTo>
                  <a:cubicBezTo>
                    <a:pt x="140" y="91"/>
                    <a:pt x="140" y="91"/>
                    <a:pt x="140" y="91"/>
                  </a:cubicBezTo>
                  <a:cubicBezTo>
                    <a:pt x="140" y="91"/>
                    <a:pt x="140" y="91"/>
                    <a:pt x="140" y="91"/>
                  </a:cubicBezTo>
                  <a:cubicBezTo>
                    <a:pt x="140" y="91"/>
                    <a:pt x="140" y="91"/>
                    <a:pt x="140" y="91"/>
                  </a:cubicBezTo>
                  <a:cubicBezTo>
                    <a:pt x="141" y="91"/>
                    <a:pt x="141" y="90"/>
                    <a:pt x="141" y="90"/>
                  </a:cubicBezTo>
                  <a:cubicBezTo>
                    <a:pt x="140" y="89"/>
                    <a:pt x="140" y="89"/>
                    <a:pt x="140" y="89"/>
                  </a:cubicBezTo>
                  <a:cubicBezTo>
                    <a:pt x="141" y="88"/>
                    <a:pt x="142" y="89"/>
                    <a:pt x="142" y="90"/>
                  </a:cubicBezTo>
                  <a:cubicBezTo>
                    <a:pt x="143" y="93"/>
                    <a:pt x="143" y="93"/>
                    <a:pt x="143" y="95"/>
                  </a:cubicBezTo>
                  <a:cubicBezTo>
                    <a:pt x="143" y="95"/>
                    <a:pt x="143" y="95"/>
                    <a:pt x="143" y="95"/>
                  </a:cubicBezTo>
                  <a:cubicBezTo>
                    <a:pt x="143" y="98"/>
                    <a:pt x="143" y="98"/>
                    <a:pt x="143" y="98"/>
                  </a:cubicBezTo>
                  <a:cubicBezTo>
                    <a:pt x="143" y="98"/>
                    <a:pt x="143" y="98"/>
                    <a:pt x="143" y="98"/>
                  </a:cubicBezTo>
                  <a:cubicBezTo>
                    <a:pt x="144" y="99"/>
                    <a:pt x="145" y="99"/>
                    <a:pt x="144" y="101"/>
                  </a:cubicBezTo>
                  <a:cubicBezTo>
                    <a:pt x="144" y="102"/>
                    <a:pt x="143" y="103"/>
                    <a:pt x="144" y="103"/>
                  </a:cubicBezTo>
                  <a:cubicBezTo>
                    <a:pt x="143" y="103"/>
                    <a:pt x="142" y="103"/>
                    <a:pt x="142" y="102"/>
                  </a:cubicBezTo>
                  <a:close/>
                  <a:moveTo>
                    <a:pt x="146" y="94"/>
                  </a:moveTo>
                  <a:cubicBezTo>
                    <a:pt x="145" y="92"/>
                    <a:pt x="145" y="92"/>
                    <a:pt x="145" y="92"/>
                  </a:cubicBezTo>
                  <a:cubicBezTo>
                    <a:pt x="146" y="92"/>
                    <a:pt x="146" y="92"/>
                    <a:pt x="146" y="92"/>
                  </a:cubicBezTo>
                  <a:lnTo>
                    <a:pt x="146" y="94"/>
                  </a:lnTo>
                  <a:close/>
                  <a:moveTo>
                    <a:pt x="149" y="376"/>
                  </a:moveTo>
                  <a:cubicBezTo>
                    <a:pt x="147" y="376"/>
                    <a:pt x="147" y="376"/>
                    <a:pt x="147" y="376"/>
                  </a:cubicBezTo>
                  <a:cubicBezTo>
                    <a:pt x="147" y="376"/>
                    <a:pt x="148" y="376"/>
                    <a:pt x="149" y="376"/>
                  </a:cubicBezTo>
                  <a:close/>
                  <a:moveTo>
                    <a:pt x="148" y="88"/>
                  </a:moveTo>
                  <a:cubicBezTo>
                    <a:pt x="148" y="88"/>
                    <a:pt x="148" y="88"/>
                    <a:pt x="148" y="88"/>
                  </a:cubicBezTo>
                  <a:cubicBezTo>
                    <a:pt x="147" y="88"/>
                    <a:pt x="147" y="88"/>
                    <a:pt x="147" y="88"/>
                  </a:cubicBezTo>
                  <a:cubicBezTo>
                    <a:pt x="147" y="88"/>
                    <a:pt x="146" y="88"/>
                    <a:pt x="146" y="87"/>
                  </a:cubicBezTo>
                  <a:cubicBezTo>
                    <a:pt x="144" y="87"/>
                    <a:pt x="145" y="89"/>
                    <a:pt x="144" y="90"/>
                  </a:cubicBezTo>
                  <a:cubicBezTo>
                    <a:pt x="144" y="85"/>
                    <a:pt x="144" y="85"/>
                    <a:pt x="144" y="85"/>
                  </a:cubicBezTo>
                  <a:cubicBezTo>
                    <a:pt x="144" y="85"/>
                    <a:pt x="144" y="85"/>
                    <a:pt x="144" y="85"/>
                  </a:cubicBezTo>
                  <a:cubicBezTo>
                    <a:pt x="144" y="84"/>
                    <a:pt x="144" y="84"/>
                    <a:pt x="144" y="84"/>
                  </a:cubicBezTo>
                  <a:cubicBezTo>
                    <a:pt x="145" y="84"/>
                    <a:pt x="145" y="84"/>
                    <a:pt x="145" y="84"/>
                  </a:cubicBezTo>
                  <a:cubicBezTo>
                    <a:pt x="145" y="84"/>
                    <a:pt x="144" y="85"/>
                    <a:pt x="144" y="85"/>
                  </a:cubicBezTo>
                  <a:cubicBezTo>
                    <a:pt x="144" y="85"/>
                    <a:pt x="144" y="85"/>
                    <a:pt x="144" y="85"/>
                  </a:cubicBezTo>
                  <a:cubicBezTo>
                    <a:pt x="145" y="86"/>
                    <a:pt x="146" y="86"/>
                    <a:pt x="146" y="87"/>
                  </a:cubicBezTo>
                  <a:cubicBezTo>
                    <a:pt x="148" y="86"/>
                    <a:pt x="146" y="84"/>
                    <a:pt x="147" y="82"/>
                  </a:cubicBezTo>
                  <a:cubicBezTo>
                    <a:pt x="146" y="81"/>
                    <a:pt x="146" y="81"/>
                    <a:pt x="146" y="81"/>
                  </a:cubicBezTo>
                  <a:cubicBezTo>
                    <a:pt x="148" y="80"/>
                    <a:pt x="146" y="77"/>
                    <a:pt x="149" y="76"/>
                  </a:cubicBezTo>
                  <a:cubicBezTo>
                    <a:pt x="148" y="74"/>
                    <a:pt x="148" y="74"/>
                    <a:pt x="148" y="74"/>
                  </a:cubicBezTo>
                  <a:cubicBezTo>
                    <a:pt x="149" y="73"/>
                    <a:pt x="149" y="73"/>
                    <a:pt x="149" y="73"/>
                  </a:cubicBezTo>
                  <a:cubicBezTo>
                    <a:pt x="149" y="75"/>
                    <a:pt x="151" y="77"/>
                    <a:pt x="151" y="79"/>
                  </a:cubicBezTo>
                  <a:cubicBezTo>
                    <a:pt x="148" y="84"/>
                    <a:pt x="148" y="84"/>
                    <a:pt x="148" y="84"/>
                  </a:cubicBezTo>
                  <a:cubicBezTo>
                    <a:pt x="149" y="86"/>
                    <a:pt x="151" y="87"/>
                    <a:pt x="152" y="88"/>
                  </a:cubicBezTo>
                  <a:cubicBezTo>
                    <a:pt x="151" y="91"/>
                    <a:pt x="149" y="87"/>
                    <a:pt x="148" y="88"/>
                  </a:cubicBezTo>
                  <a:close/>
                  <a:moveTo>
                    <a:pt x="152" y="83"/>
                  </a:moveTo>
                  <a:cubicBezTo>
                    <a:pt x="151" y="82"/>
                    <a:pt x="155" y="79"/>
                    <a:pt x="156" y="82"/>
                  </a:cubicBezTo>
                  <a:cubicBezTo>
                    <a:pt x="155" y="84"/>
                    <a:pt x="153" y="82"/>
                    <a:pt x="152" y="83"/>
                  </a:cubicBezTo>
                  <a:close/>
                  <a:moveTo>
                    <a:pt x="153" y="79"/>
                  </a:moveTo>
                  <a:cubicBezTo>
                    <a:pt x="153" y="78"/>
                    <a:pt x="153" y="77"/>
                    <a:pt x="154" y="76"/>
                  </a:cubicBezTo>
                  <a:cubicBezTo>
                    <a:pt x="155" y="76"/>
                    <a:pt x="159" y="76"/>
                    <a:pt x="159" y="77"/>
                  </a:cubicBezTo>
                  <a:cubicBezTo>
                    <a:pt x="157" y="78"/>
                    <a:pt x="155" y="79"/>
                    <a:pt x="153" y="79"/>
                  </a:cubicBezTo>
                  <a:close/>
                  <a:moveTo>
                    <a:pt x="160" y="386"/>
                  </a:moveTo>
                  <a:cubicBezTo>
                    <a:pt x="160" y="384"/>
                    <a:pt x="160" y="384"/>
                    <a:pt x="160" y="384"/>
                  </a:cubicBezTo>
                  <a:cubicBezTo>
                    <a:pt x="160" y="384"/>
                    <a:pt x="160" y="384"/>
                    <a:pt x="160" y="384"/>
                  </a:cubicBezTo>
                  <a:cubicBezTo>
                    <a:pt x="160" y="385"/>
                    <a:pt x="160" y="386"/>
                    <a:pt x="160" y="386"/>
                  </a:cubicBezTo>
                  <a:close/>
                  <a:moveTo>
                    <a:pt x="159" y="382"/>
                  </a:moveTo>
                  <a:cubicBezTo>
                    <a:pt x="158" y="382"/>
                    <a:pt x="161" y="380"/>
                    <a:pt x="162" y="382"/>
                  </a:cubicBezTo>
                  <a:lnTo>
                    <a:pt x="159" y="382"/>
                  </a:lnTo>
                  <a:close/>
                  <a:moveTo>
                    <a:pt x="160" y="63"/>
                  </a:moveTo>
                  <a:cubicBezTo>
                    <a:pt x="161" y="64"/>
                    <a:pt x="162" y="63"/>
                    <a:pt x="162" y="64"/>
                  </a:cubicBezTo>
                  <a:cubicBezTo>
                    <a:pt x="162" y="64"/>
                    <a:pt x="160" y="65"/>
                    <a:pt x="160" y="63"/>
                  </a:cubicBezTo>
                  <a:close/>
                  <a:moveTo>
                    <a:pt x="164" y="63"/>
                  </a:moveTo>
                  <a:cubicBezTo>
                    <a:pt x="163" y="63"/>
                    <a:pt x="163" y="63"/>
                    <a:pt x="163" y="63"/>
                  </a:cubicBezTo>
                  <a:cubicBezTo>
                    <a:pt x="165" y="63"/>
                    <a:pt x="165" y="63"/>
                    <a:pt x="165" y="63"/>
                  </a:cubicBezTo>
                  <a:lnTo>
                    <a:pt x="164" y="63"/>
                  </a:lnTo>
                  <a:close/>
                  <a:moveTo>
                    <a:pt x="169" y="71"/>
                  </a:moveTo>
                  <a:cubicBezTo>
                    <a:pt x="169" y="69"/>
                    <a:pt x="166" y="69"/>
                    <a:pt x="165" y="68"/>
                  </a:cubicBezTo>
                  <a:cubicBezTo>
                    <a:pt x="166" y="67"/>
                    <a:pt x="166" y="67"/>
                    <a:pt x="166" y="67"/>
                  </a:cubicBezTo>
                  <a:cubicBezTo>
                    <a:pt x="167" y="66"/>
                    <a:pt x="168" y="68"/>
                    <a:pt x="169" y="67"/>
                  </a:cubicBezTo>
                  <a:cubicBezTo>
                    <a:pt x="169" y="68"/>
                    <a:pt x="168" y="69"/>
                    <a:pt x="170" y="69"/>
                  </a:cubicBezTo>
                  <a:cubicBezTo>
                    <a:pt x="171" y="68"/>
                    <a:pt x="171" y="68"/>
                    <a:pt x="171" y="68"/>
                  </a:cubicBezTo>
                  <a:cubicBezTo>
                    <a:pt x="173" y="70"/>
                    <a:pt x="169" y="71"/>
                    <a:pt x="169" y="71"/>
                  </a:cubicBezTo>
                  <a:close/>
                  <a:moveTo>
                    <a:pt x="172" y="64"/>
                  </a:moveTo>
                  <a:cubicBezTo>
                    <a:pt x="173" y="63"/>
                    <a:pt x="173" y="63"/>
                    <a:pt x="173" y="63"/>
                  </a:cubicBezTo>
                  <a:cubicBezTo>
                    <a:pt x="174" y="64"/>
                    <a:pt x="174" y="64"/>
                    <a:pt x="174" y="64"/>
                  </a:cubicBezTo>
                  <a:lnTo>
                    <a:pt x="172" y="64"/>
                  </a:lnTo>
                  <a:close/>
                  <a:moveTo>
                    <a:pt x="197" y="406"/>
                  </a:moveTo>
                  <a:cubicBezTo>
                    <a:pt x="195" y="406"/>
                    <a:pt x="195" y="406"/>
                    <a:pt x="195" y="406"/>
                  </a:cubicBezTo>
                  <a:cubicBezTo>
                    <a:pt x="197" y="405"/>
                    <a:pt x="197" y="405"/>
                    <a:pt x="197" y="405"/>
                  </a:cubicBezTo>
                  <a:cubicBezTo>
                    <a:pt x="194" y="405"/>
                    <a:pt x="194" y="405"/>
                    <a:pt x="194" y="405"/>
                  </a:cubicBezTo>
                  <a:cubicBezTo>
                    <a:pt x="197" y="403"/>
                    <a:pt x="197" y="403"/>
                    <a:pt x="197" y="403"/>
                  </a:cubicBezTo>
                  <a:lnTo>
                    <a:pt x="197" y="406"/>
                  </a:lnTo>
                  <a:close/>
                  <a:moveTo>
                    <a:pt x="199" y="407"/>
                  </a:moveTo>
                  <a:cubicBezTo>
                    <a:pt x="199" y="406"/>
                    <a:pt x="199" y="406"/>
                    <a:pt x="199" y="406"/>
                  </a:cubicBezTo>
                  <a:cubicBezTo>
                    <a:pt x="199" y="407"/>
                    <a:pt x="199" y="407"/>
                    <a:pt x="199" y="407"/>
                  </a:cubicBezTo>
                  <a:close/>
                  <a:moveTo>
                    <a:pt x="213" y="410"/>
                  </a:moveTo>
                  <a:cubicBezTo>
                    <a:pt x="214" y="407"/>
                    <a:pt x="214" y="407"/>
                    <a:pt x="214" y="407"/>
                  </a:cubicBezTo>
                  <a:cubicBezTo>
                    <a:pt x="214" y="410"/>
                    <a:pt x="219" y="409"/>
                    <a:pt x="221" y="410"/>
                  </a:cubicBezTo>
                  <a:cubicBezTo>
                    <a:pt x="220" y="410"/>
                    <a:pt x="216" y="410"/>
                    <a:pt x="213" y="410"/>
                  </a:cubicBezTo>
                  <a:close/>
                  <a:moveTo>
                    <a:pt x="198" y="432"/>
                  </a:moveTo>
                  <a:cubicBezTo>
                    <a:pt x="196" y="432"/>
                    <a:pt x="197" y="429"/>
                    <a:pt x="198" y="430"/>
                  </a:cubicBezTo>
                  <a:cubicBezTo>
                    <a:pt x="196" y="430"/>
                    <a:pt x="199" y="432"/>
                    <a:pt x="198" y="432"/>
                  </a:cubicBezTo>
                  <a:close/>
                  <a:moveTo>
                    <a:pt x="206" y="428"/>
                  </a:moveTo>
                  <a:cubicBezTo>
                    <a:pt x="206" y="428"/>
                    <a:pt x="205" y="428"/>
                    <a:pt x="205" y="428"/>
                  </a:cubicBezTo>
                  <a:cubicBezTo>
                    <a:pt x="205" y="431"/>
                    <a:pt x="206" y="429"/>
                    <a:pt x="207" y="430"/>
                  </a:cubicBezTo>
                  <a:cubicBezTo>
                    <a:pt x="207" y="432"/>
                    <a:pt x="205" y="430"/>
                    <a:pt x="204" y="430"/>
                  </a:cubicBezTo>
                  <a:cubicBezTo>
                    <a:pt x="203" y="430"/>
                    <a:pt x="203" y="431"/>
                    <a:pt x="202" y="431"/>
                  </a:cubicBezTo>
                  <a:cubicBezTo>
                    <a:pt x="201" y="431"/>
                    <a:pt x="202" y="430"/>
                    <a:pt x="202" y="429"/>
                  </a:cubicBezTo>
                  <a:cubicBezTo>
                    <a:pt x="203" y="428"/>
                    <a:pt x="205" y="428"/>
                    <a:pt x="204" y="427"/>
                  </a:cubicBezTo>
                  <a:cubicBezTo>
                    <a:pt x="203" y="424"/>
                    <a:pt x="201" y="428"/>
                    <a:pt x="199" y="426"/>
                  </a:cubicBezTo>
                  <a:cubicBezTo>
                    <a:pt x="201" y="425"/>
                    <a:pt x="198" y="424"/>
                    <a:pt x="198" y="422"/>
                  </a:cubicBezTo>
                  <a:cubicBezTo>
                    <a:pt x="197" y="422"/>
                    <a:pt x="198" y="425"/>
                    <a:pt x="196" y="424"/>
                  </a:cubicBezTo>
                  <a:cubicBezTo>
                    <a:pt x="196" y="422"/>
                    <a:pt x="196" y="422"/>
                    <a:pt x="196" y="422"/>
                  </a:cubicBezTo>
                  <a:cubicBezTo>
                    <a:pt x="200" y="422"/>
                    <a:pt x="200" y="422"/>
                    <a:pt x="200" y="422"/>
                  </a:cubicBezTo>
                  <a:cubicBezTo>
                    <a:pt x="200" y="422"/>
                    <a:pt x="200" y="422"/>
                    <a:pt x="200" y="422"/>
                  </a:cubicBezTo>
                  <a:cubicBezTo>
                    <a:pt x="198" y="424"/>
                    <a:pt x="202" y="424"/>
                    <a:pt x="200" y="425"/>
                  </a:cubicBezTo>
                  <a:cubicBezTo>
                    <a:pt x="201" y="426"/>
                    <a:pt x="201" y="426"/>
                    <a:pt x="201" y="426"/>
                  </a:cubicBezTo>
                  <a:cubicBezTo>
                    <a:pt x="202" y="424"/>
                    <a:pt x="205" y="427"/>
                    <a:pt x="205" y="424"/>
                  </a:cubicBezTo>
                  <a:cubicBezTo>
                    <a:pt x="206" y="425"/>
                    <a:pt x="207" y="424"/>
                    <a:pt x="208" y="424"/>
                  </a:cubicBezTo>
                  <a:cubicBezTo>
                    <a:pt x="209" y="427"/>
                    <a:pt x="206" y="427"/>
                    <a:pt x="206" y="428"/>
                  </a:cubicBezTo>
                  <a:close/>
                  <a:moveTo>
                    <a:pt x="218" y="435"/>
                  </a:moveTo>
                  <a:cubicBezTo>
                    <a:pt x="217" y="435"/>
                    <a:pt x="215" y="435"/>
                    <a:pt x="215" y="436"/>
                  </a:cubicBezTo>
                  <a:cubicBezTo>
                    <a:pt x="215" y="437"/>
                    <a:pt x="215" y="437"/>
                    <a:pt x="215" y="437"/>
                  </a:cubicBezTo>
                  <a:cubicBezTo>
                    <a:pt x="215" y="436"/>
                    <a:pt x="215" y="436"/>
                    <a:pt x="215" y="436"/>
                  </a:cubicBezTo>
                  <a:cubicBezTo>
                    <a:pt x="215" y="436"/>
                    <a:pt x="213" y="437"/>
                    <a:pt x="213" y="435"/>
                  </a:cubicBezTo>
                  <a:cubicBezTo>
                    <a:pt x="213" y="435"/>
                    <a:pt x="214" y="436"/>
                    <a:pt x="215" y="436"/>
                  </a:cubicBezTo>
                  <a:cubicBezTo>
                    <a:pt x="216" y="435"/>
                    <a:pt x="216" y="435"/>
                    <a:pt x="216" y="435"/>
                  </a:cubicBezTo>
                  <a:cubicBezTo>
                    <a:pt x="215" y="434"/>
                    <a:pt x="214" y="434"/>
                    <a:pt x="214" y="434"/>
                  </a:cubicBezTo>
                  <a:cubicBezTo>
                    <a:pt x="213" y="432"/>
                    <a:pt x="215" y="434"/>
                    <a:pt x="216" y="432"/>
                  </a:cubicBezTo>
                  <a:cubicBezTo>
                    <a:pt x="217" y="433"/>
                    <a:pt x="218" y="433"/>
                    <a:pt x="218" y="434"/>
                  </a:cubicBezTo>
                  <a:lnTo>
                    <a:pt x="218" y="435"/>
                  </a:lnTo>
                  <a:close/>
                  <a:moveTo>
                    <a:pt x="221" y="428"/>
                  </a:moveTo>
                  <a:cubicBezTo>
                    <a:pt x="222" y="429"/>
                    <a:pt x="223" y="428"/>
                    <a:pt x="224" y="428"/>
                  </a:cubicBezTo>
                  <a:cubicBezTo>
                    <a:pt x="223" y="430"/>
                    <a:pt x="222" y="429"/>
                    <a:pt x="221" y="428"/>
                  </a:cubicBezTo>
                  <a:close/>
                  <a:moveTo>
                    <a:pt x="243" y="409"/>
                  </a:moveTo>
                  <a:cubicBezTo>
                    <a:pt x="242" y="409"/>
                    <a:pt x="242" y="409"/>
                    <a:pt x="242" y="410"/>
                  </a:cubicBezTo>
                  <a:cubicBezTo>
                    <a:pt x="241" y="409"/>
                    <a:pt x="241" y="409"/>
                    <a:pt x="241" y="409"/>
                  </a:cubicBezTo>
                  <a:lnTo>
                    <a:pt x="243" y="409"/>
                  </a:lnTo>
                  <a:close/>
                  <a:moveTo>
                    <a:pt x="238" y="409"/>
                  </a:moveTo>
                  <a:cubicBezTo>
                    <a:pt x="238" y="410"/>
                    <a:pt x="239" y="410"/>
                    <a:pt x="238" y="410"/>
                  </a:cubicBezTo>
                  <a:cubicBezTo>
                    <a:pt x="237" y="411"/>
                    <a:pt x="237" y="410"/>
                    <a:pt x="237" y="409"/>
                  </a:cubicBezTo>
                  <a:cubicBezTo>
                    <a:pt x="237" y="409"/>
                    <a:pt x="238" y="408"/>
                    <a:pt x="238" y="409"/>
                  </a:cubicBezTo>
                  <a:close/>
                  <a:moveTo>
                    <a:pt x="222" y="411"/>
                  </a:moveTo>
                  <a:cubicBezTo>
                    <a:pt x="224" y="410"/>
                    <a:pt x="224" y="413"/>
                    <a:pt x="226" y="413"/>
                  </a:cubicBezTo>
                  <a:cubicBezTo>
                    <a:pt x="226" y="411"/>
                    <a:pt x="229" y="411"/>
                    <a:pt x="228" y="410"/>
                  </a:cubicBezTo>
                  <a:cubicBezTo>
                    <a:pt x="226" y="410"/>
                    <a:pt x="226" y="411"/>
                    <a:pt x="224" y="410"/>
                  </a:cubicBezTo>
                  <a:cubicBezTo>
                    <a:pt x="224" y="408"/>
                    <a:pt x="224" y="408"/>
                    <a:pt x="224" y="408"/>
                  </a:cubicBezTo>
                  <a:cubicBezTo>
                    <a:pt x="230" y="409"/>
                    <a:pt x="230" y="409"/>
                    <a:pt x="230" y="409"/>
                  </a:cubicBezTo>
                  <a:cubicBezTo>
                    <a:pt x="230" y="409"/>
                    <a:pt x="230" y="410"/>
                    <a:pt x="230" y="411"/>
                  </a:cubicBezTo>
                  <a:cubicBezTo>
                    <a:pt x="230" y="410"/>
                    <a:pt x="229" y="410"/>
                    <a:pt x="229" y="410"/>
                  </a:cubicBezTo>
                  <a:cubicBezTo>
                    <a:pt x="228" y="411"/>
                    <a:pt x="228" y="412"/>
                    <a:pt x="229" y="413"/>
                  </a:cubicBezTo>
                  <a:cubicBezTo>
                    <a:pt x="232" y="414"/>
                    <a:pt x="232" y="414"/>
                    <a:pt x="232" y="414"/>
                  </a:cubicBezTo>
                  <a:cubicBezTo>
                    <a:pt x="229" y="417"/>
                    <a:pt x="229" y="417"/>
                    <a:pt x="229" y="417"/>
                  </a:cubicBezTo>
                  <a:cubicBezTo>
                    <a:pt x="228" y="415"/>
                    <a:pt x="228" y="415"/>
                    <a:pt x="228" y="415"/>
                  </a:cubicBezTo>
                  <a:cubicBezTo>
                    <a:pt x="226" y="418"/>
                    <a:pt x="226" y="418"/>
                    <a:pt x="226" y="418"/>
                  </a:cubicBezTo>
                  <a:cubicBezTo>
                    <a:pt x="224" y="418"/>
                    <a:pt x="225" y="415"/>
                    <a:pt x="223" y="416"/>
                  </a:cubicBezTo>
                  <a:cubicBezTo>
                    <a:pt x="223" y="416"/>
                    <a:pt x="223" y="416"/>
                    <a:pt x="223" y="416"/>
                  </a:cubicBezTo>
                  <a:cubicBezTo>
                    <a:pt x="223" y="416"/>
                    <a:pt x="223" y="416"/>
                    <a:pt x="223" y="416"/>
                  </a:cubicBezTo>
                  <a:cubicBezTo>
                    <a:pt x="224" y="415"/>
                    <a:pt x="223" y="413"/>
                    <a:pt x="224" y="412"/>
                  </a:cubicBezTo>
                  <a:cubicBezTo>
                    <a:pt x="223" y="412"/>
                    <a:pt x="223" y="411"/>
                    <a:pt x="222" y="411"/>
                  </a:cubicBezTo>
                  <a:close/>
                  <a:moveTo>
                    <a:pt x="231" y="420"/>
                  </a:moveTo>
                  <a:cubicBezTo>
                    <a:pt x="229" y="419"/>
                    <a:pt x="229" y="419"/>
                    <a:pt x="229" y="419"/>
                  </a:cubicBezTo>
                  <a:cubicBezTo>
                    <a:pt x="228" y="421"/>
                    <a:pt x="228" y="421"/>
                    <a:pt x="228" y="421"/>
                  </a:cubicBezTo>
                  <a:cubicBezTo>
                    <a:pt x="226" y="417"/>
                    <a:pt x="224" y="424"/>
                    <a:pt x="222" y="420"/>
                  </a:cubicBezTo>
                  <a:cubicBezTo>
                    <a:pt x="223" y="420"/>
                    <a:pt x="224" y="421"/>
                    <a:pt x="224" y="420"/>
                  </a:cubicBezTo>
                  <a:cubicBezTo>
                    <a:pt x="224" y="419"/>
                    <a:pt x="223" y="419"/>
                    <a:pt x="223" y="419"/>
                  </a:cubicBezTo>
                  <a:cubicBezTo>
                    <a:pt x="228" y="419"/>
                    <a:pt x="228" y="419"/>
                    <a:pt x="228" y="419"/>
                  </a:cubicBezTo>
                  <a:cubicBezTo>
                    <a:pt x="228" y="418"/>
                    <a:pt x="228" y="418"/>
                    <a:pt x="228" y="418"/>
                  </a:cubicBezTo>
                  <a:cubicBezTo>
                    <a:pt x="233" y="419"/>
                    <a:pt x="233" y="419"/>
                    <a:pt x="233" y="419"/>
                  </a:cubicBezTo>
                  <a:lnTo>
                    <a:pt x="231" y="420"/>
                  </a:lnTo>
                  <a:close/>
                  <a:moveTo>
                    <a:pt x="235" y="427"/>
                  </a:moveTo>
                  <a:cubicBezTo>
                    <a:pt x="236" y="426"/>
                    <a:pt x="238" y="426"/>
                    <a:pt x="238" y="428"/>
                  </a:cubicBezTo>
                  <a:lnTo>
                    <a:pt x="235" y="427"/>
                  </a:lnTo>
                  <a:close/>
                  <a:moveTo>
                    <a:pt x="234" y="424"/>
                  </a:moveTo>
                  <a:cubicBezTo>
                    <a:pt x="235" y="423"/>
                    <a:pt x="235" y="423"/>
                    <a:pt x="235" y="423"/>
                  </a:cubicBezTo>
                  <a:cubicBezTo>
                    <a:pt x="234" y="422"/>
                    <a:pt x="234" y="422"/>
                    <a:pt x="234" y="422"/>
                  </a:cubicBezTo>
                  <a:cubicBezTo>
                    <a:pt x="234" y="420"/>
                    <a:pt x="237" y="422"/>
                    <a:pt x="239" y="422"/>
                  </a:cubicBezTo>
                  <a:lnTo>
                    <a:pt x="234" y="424"/>
                  </a:lnTo>
                  <a:close/>
                  <a:moveTo>
                    <a:pt x="240" y="428"/>
                  </a:moveTo>
                  <a:cubicBezTo>
                    <a:pt x="243" y="428"/>
                    <a:pt x="243" y="428"/>
                    <a:pt x="243" y="428"/>
                  </a:cubicBezTo>
                  <a:cubicBezTo>
                    <a:pt x="243" y="428"/>
                    <a:pt x="243" y="428"/>
                    <a:pt x="243" y="428"/>
                  </a:cubicBezTo>
                  <a:lnTo>
                    <a:pt x="240" y="428"/>
                  </a:lnTo>
                  <a:close/>
                  <a:moveTo>
                    <a:pt x="244" y="418"/>
                  </a:moveTo>
                  <a:cubicBezTo>
                    <a:pt x="242" y="419"/>
                    <a:pt x="242" y="419"/>
                    <a:pt x="242" y="419"/>
                  </a:cubicBezTo>
                  <a:cubicBezTo>
                    <a:pt x="243" y="420"/>
                    <a:pt x="243" y="420"/>
                    <a:pt x="243" y="420"/>
                  </a:cubicBezTo>
                  <a:cubicBezTo>
                    <a:pt x="243" y="420"/>
                    <a:pt x="242" y="420"/>
                    <a:pt x="242" y="420"/>
                  </a:cubicBezTo>
                  <a:cubicBezTo>
                    <a:pt x="242" y="419"/>
                    <a:pt x="242" y="419"/>
                    <a:pt x="242" y="419"/>
                  </a:cubicBezTo>
                  <a:cubicBezTo>
                    <a:pt x="238" y="417"/>
                    <a:pt x="238" y="417"/>
                    <a:pt x="238" y="417"/>
                  </a:cubicBezTo>
                  <a:cubicBezTo>
                    <a:pt x="239" y="417"/>
                    <a:pt x="239" y="417"/>
                    <a:pt x="239" y="417"/>
                  </a:cubicBezTo>
                  <a:cubicBezTo>
                    <a:pt x="239" y="416"/>
                    <a:pt x="239" y="416"/>
                    <a:pt x="239" y="416"/>
                  </a:cubicBezTo>
                  <a:cubicBezTo>
                    <a:pt x="238" y="416"/>
                    <a:pt x="236" y="416"/>
                    <a:pt x="234" y="417"/>
                  </a:cubicBezTo>
                  <a:cubicBezTo>
                    <a:pt x="235" y="416"/>
                    <a:pt x="235" y="416"/>
                    <a:pt x="235" y="416"/>
                  </a:cubicBezTo>
                  <a:cubicBezTo>
                    <a:pt x="234" y="414"/>
                    <a:pt x="232" y="413"/>
                    <a:pt x="235" y="411"/>
                  </a:cubicBezTo>
                  <a:cubicBezTo>
                    <a:pt x="235" y="411"/>
                    <a:pt x="235" y="411"/>
                    <a:pt x="235" y="411"/>
                  </a:cubicBezTo>
                  <a:cubicBezTo>
                    <a:pt x="235" y="413"/>
                    <a:pt x="235" y="413"/>
                    <a:pt x="235" y="413"/>
                  </a:cubicBezTo>
                  <a:cubicBezTo>
                    <a:pt x="235" y="413"/>
                    <a:pt x="234" y="412"/>
                    <a:pt x="234" y="413"/>
                  </a:cubicBezTo>
                  <a:cubicBezTo>
                    <a:pt x="235" y="415"/>
                    <a:pt x="238" y="413"/>
                    <a:pt x="238" y="415"/>
                  </a:cubicBezTo>
                  <a:cubicBezTo>
                    <a:pt x="241" y="415"/>
                    <a:pt x="238" y="413"/>
                    <a:pt x="242" y="414"/>
                  </a:cubicBezTo>
                  <a:cubicBezTo>
                    <a:pt x="244" y="416"/>
                    <a:pt x="244" y="416"/>
                    <a:pt x="244" y="416"/>
                  </a:cubicBezTo>
                  <a:cubicBezTo>
                    <a:pt x="242" y="418"/>
                    <a:pt x="242" y="418"/>
                    <a:pt x="242" y="418"/>
                  </a:cubicBezTo>
                  <a:cubicBezTo>
                    <a:pt x="242" y="418"/>
                    <a:pt x="243" y="418"/>
                    <a:pt x="244" y="418"/>
                  </a:cubicBezTo>
                  <a:close/>
                  <a:moveTo>
                    <a:pt x="245" y="413"/>
                  </a:moveTo>
                  <a:cubicBezTo>
                    <a:pt x="244" y="412"/>
                    <a:pt x="240" y="414"/>
                    <a:pt x="239" y="411"/>
                  </a:cubicBezTo>
                  <a:cubicBezTo>
                    <a:pt x="240" y="410"/>
                    <a:pt x="243" y="412"/>
                    <a:pt x="245" y="410"/>
                  </a:cubicBezTo>
                  <a:cubicBezTo>
                    <a:pt x="245" y="411"/>
                    <a:pt x="245" y="411"/>
                    <a:pt x="246" y="412"/>
                  </a:cubicBezTo>
                  <a:cubicBezTo>
                    <a:pt x="246" y="411"/>
                    <a:pt x="246" y="411"/>
                    <a:pt x="246" y="411"/>
                  </a:cubicBezTo>
                  <a:cubicBezTo>
                    <a:pt x="247" y="412"/>
                    <a:pt x="246" y="413"/>
                    <a:pt x="245" y="413"/>
                  </a:cubicBezTo>
                  <a:close/>
                  <a:moveTo>
                    <a:pt x="247" y="414"/>
                  </a:moveTo>
                  <a:cubicBezTo>
                    <a:pt x="249" y="415"/>
                    <a:pt x="249" y="415"/>
                    <a:pt x="249" y="415"/>
                  </a:cubicBezTo>
                  <a:cubicBezTo>
                    <a:pt x="251" y="415"/>
                    <a:pt x="247" y="416"/>
                    <a:pt x="247" y="414"/>
                  </a:cubicBezTo>
                  <a:close/>
                  <a:moveTo>
                    <a:pt x="250" y="417"/>
                  </a:moveTo>
                  <a:cubicBezTo>
                    <a:pt x="251" y="417"/>
                    <a:pt x="251" y="417"/>
                    <a:pt x="251" y="417"/>
                  </a:cubicBezTo>
                  <a:cubicBezTo>
                    <a:pt x="253" y="419"/>
                    <a:pt x="253" y="419"/>
                    <a:pt x="253" y="419"/>
                  </a:cubicBezTo>
                  <a:lnTo>
                    <a:pt x="250" y="417"/>
                  </a:lnTo>
                  <a:close/>
                  <a:moveTo>
                    <a:pt x="253" y="426"/>
                  </a:moveTo>
                  <a:cubicBezTo>
                    <a:pt x="253" y="426"/>
                    <a:pt x="253" y="426"/>
                    <a:pt x="253" y="426"/>
                  </a:cubicBezTo>
                  <a:cubicBezTo>
                    <a:pt x="252" y="424"/>
                    <a:pt x="252" y="424"/>
                    <a:pt x="252" y="424"/>
                  </a:cubicBezTo>
                  <a:cubicBezTo>
                    <a:pt x="253" y="423"/>
                    <a:pt x="253" y="425"/>
                    <a:pt x="253" y="426"/>
                  </a:cubicBezTo>
                  <a:close/>
                  <a:moveTo>
                    <a:pt x="258" y="414"/>
                  </a:moveTo>
                  <a:cubicBezTo>
                    <a:pt x="256" y="415"/>
                    <a:pt x="256" y="413"/>
                    <a:pt x="255" y="412"/>
                  </a:cubicBezTo>
                  <a:cubicBezTo>
                    <a:pt x="257" y="413"/>
                    <a:pt x="257" y="412"/>
                    <a:pt x="258" y="414"/>
                  </a:cubicBezTo>
                  <a:close/>
                  <a:moveTo>
                    <a:pt x="260" y="430"/>
                  </a:moveTo>
                  <a:cubicBezTo>
                    <a:pt x="260" y="429"/>
                    <a:pt x="257" y="428"/>
                    <a:pt x="257" y="428"/>
                  </a:cubicBezTo>
                  <a:cubicBezTo>
                    <a:pt x="257" y="429"/>
                    <a:pt x="257" y="429"/>
                    <a:pt x="257" y="429"/>
                  </a:cubicBezTo>
                  <a:cubicBezTo>
                    <a:pt x="254" y="428"/>
                    <a:pt x="254" y="428"/>
                    <a:pt x="254" y="428"/>
                  </a:cubicBezTo>
                  <a:cubicBezTo>
                    <a:pt x="260" y="428"/>
                    <a:pt x="260" y="428"/>
                    <a:pt x="260" y="428"/>
                  </a:cubicBezTo>
                  <a:cubicBezTo>
                    <a:pt x="260" y="428"/>
                    <a:pt x="260" y="428"/>
                    <a:pt x="260" y="428"/>
                  </a:cubicBezTo>
                  <a:lnTo>
                    <a:pt x="260" y="430"/>
                  </a:lnTo>
                  <a:close/>
                  <a:moveTo>
                    <a:pt x="262" y="425"/>
                  </a:moveTo>
                  <a:cubicBezTo>
                    <a:pt x="262" y="425"/>
                    <a:pt x="262" y="425"/>
                    <a:pt x="262" y="425"/>
                  </a:cubicBezTo>
                  <a:cubicBezTo>
                    <a:pt x="262" y="425"/>
                    <a:pt x="262" y="425"/>
                    <a:pt x="262" y="425"/>
                  </a:cubicBezTo>
                  <a:cubicBezTo>
                    <a:pt x="262" y="426"/>
                    <a:pt x="262" y="426"/>
                    <a:pt x="262" y="426"/>
                  </a:cubicBezTo>
                  <a:cubicBezTo>
                    <a:pt x="261" y="425"/>
                    <a:pt x="261" y="425"/>
                    <a:pt x="260" y="425"/>
                  </a:cubicBezTo>
                  <a:cubicBezTo>
                    <a:pt x="260" y="425"/>
                    <a:pt x="260" y="425"/>
                    <a:pt x="260" y="424"/>
                  </a:cubicBezTo>
                  <a:cubicBezTo>
                    <a:pt x="262" y="425"/>
                    <a:pt x="262" y="425"/>
                    <a:pt x="262" y="425"/>
                  </a:cubicBezTo>
                  <a:cubicBezTo>
                    <a:pt x="262" y="424"/>
                    <a:pt x="262" y="424"/>
                    <a:pt x="262" y="424"/>
                  </a:cubicBezTo>
                  <a:cubicBezTo>
                    <a:pt x="262" y="424"/>
                    <a:pt x="262" y="424"/>
                    <a:pt x="262" y="424"/>
                  </a:cubicBezTo>
                  <a:cubicBezTo>
                    <a:pt x="262" y="424"/>
                    <a:pt x="262" y="425"/>
                    <a:pt x="262" y="425"/>
                  </a:cubicBezTo>
                  <a:close/>
                  <a:moveTo>
                    <a:pt x="265" y="427"/>
                  </a:moveTo>
                  <a:cubicBezTo>
                    <a:pt x="265" y="426"/>
                    <a:pt x="264" y="427"/>
                    <a:pt x="264" y="427"/>
                  </a:cubicBezTo>
                  <a:cubicBezTo>
                    <a:pt x="264" y="426"/>
                    <a:pt x="266" y="426"/>
                    <a:pt x="266" y="426"/>
                  </a:cubicBezTo>
                  <a:lnTo>
                    <a:pt x="265" y="427"/>
                  </a:lnTo>
                  <a:close/>
                  <a:moveTo>
                    <a:pt x="270" y="426"/>
                  </a:moveTo>
                  <a:cubicBezTo>
                    <a:pt x="268" y="426"/>
                    <a:pt x="268" y="426"/>
                    <a:pt x="268" y="426"/>
                  </a:cubicBezTo>
                  <a:cubicBezTo>
                    <a:pt x="267" y="424"/>
                    <a:pt x="268" y="425"/>
                    <a:pt x="268" y="423"/>
                  </a:cubicBezTo>
                  <a:cubicBezTo>
                    <a:pt x="269" y="424"/>
                    <a:pt x="269" y="424"/>
                    <a:pt x="270" y="424"/>
                  </a:cubicBezTo>
                  <a:lnTo>
                    <a:pt x="270" y="426"/>
                  </a:lnTo>
                  <a:close/>
                  <a:moveTo>
                    <a:pt x="232" y="455"/>
                  </a:moveTo>
                  <a:cubicBezTo>
                    <a:pt x="232" y="451"/>
                    <a:pt x="237" y="453"/>
                    <a:pt x="238" y="454"/>
                  </a:cubicBezTo>
                  <a:cubicBezTo>
                    <a:pt x="235" y="454"/>
                    <a:pt x="233" y="451"/>
                    <a:pt x="232" y="455"/>
                  </a:cubicBezTo>
                  <a:close/>
                  <a:moveTo>
                    <a:pt x="253" y="447"/>
                  </a:moveTo>
                  <a:cubicBezTo>
                    <a:pt x="253" y="447"/>
                    <a:pt x="253" y="447"/>
                    <a:pt x="253" y="447"/>
                  </a:cubicBezTo>
                  <a:cubicBezTo>
                    <a:pt x="252" y="449"/>
                    <a:pt x="252" y="449"/>
                    <a:pt x="252" y="449"/>
                  </a:cubicBezTo>
                  <a:lnTo>
                    <a:pt x="253" y="447"/>
                  </a:lnTo>
                  <a:close/>
                  <a:moveTo>
                    <a:pt x="253" y="456"/>
                  </a:moveTo>
                  <a:cubicBezTo>
                    <a:pt x="252" y="453"/>
                    <a:pt x="252" y="453"/>
                    <a:pt x="252" y="453"/>
                  </a:cubicBezTo>
                  <a:cubicBezTo>
                    <a:pt x="251" y="453"/>
                    <a:pt x="251" y="453"/>
                    <a:pt x="251" y="453"/>
                  </a:cubicBezTo>
                  <a:cubicBezTo>
                    <a:pt x="253" y="451"/>
                    <a:pt x="255" y="453"/>
                    <a:pt x="255" y="455"/>
                  </a:cubicBezTo>
                  <a:lnTo>
                    <a:pt x="253" y="456"/>
                  </a:lnTo>
                  <a:close/>
                  <a:moveTo>
                    <a:pt x="257" y="452"/>
                  </a:moveTo>
                  <a:cubicBezTo>
                    <a:pt x="257" y="452"/>
                    <a:pt x="257" y="452"/>
                    <a:pt x="257" y="452"/>
                  </a:cubicBezTo>
                  <a:cubicBezTo>
                    <a:pt x="256" y="452"/>
                    <a:pt x="257" y="451"/>
                    <a:pt x="258" y="451"/>
                  </a:cubicBezTo>
                  <a:cubicBezTo>
                    <a:pt x="258" y="451"/>
                    <a:pt x="258" y="452"/>
                    <a:pt x="257" y="452"/>
                  </a:cubicBezTo>
                  <a:close/>
                  <a:moveTo>
                    <a:pt x="265" y="447"/>
                  </a:moveTo>
                  <a:cubicBezTo>
                    <a:pt x="266" y="447"/>
                    <a:pt x="266" y="447"/>
                    <a:pt x="266" y="447"/>
                  </a:cubicBezTo>
                  <a:cubicBezTo>
                    <a:pt x="266" y="448"/>
                    <a:pt x="266" y="449"/>
                    <a:pt x="265" y="449"/>
                  </a:cubicBezTo>
                  <a:lnTo>
                    <a:pt x="265" y="447"/>
                  </a:lnTo>
                  <a:close/>
                  <a:moveTo>
                    <a:pt x="262" y="450"/>
                  </a:moveTo>
                  <a:cubicBezTo>
                    <a:pt x="262" y="448"/>
                    <a:pt x="262" y="448"/>
                    <a:pt x="262" y="448"/>
                  </a:cubicBezTo>
                  <a:cubicBezTo>
                    <a:pt x="263" y="449"/>
                    <a:pt x="263" y="449"/>
                    <a:pt x="263" y="449"/>
                  </a:cubicBezTo>
                  <a:lnTo>
                    <a:pt x="262" y="450"/>
                  </a:lnTo>
                  <a:close/>
                  <a:moveTo>
                    <a:pt x="266" y="452"/>
                  </a:moveTo>
                  <a:cubicBezTo>
                    <a:pt x="265" y="453"/>
                    <a:pt x="264" y="454"/>
                    <a:pt x="263" y="452"/>
                  </a:cubicBezTo>
                  <a:cubicBezTo>
                    <a:pt x="264" y="452"/>
                    <a:pt x="267" y="449"/>
                    <a:pt x="266" y="452"/>
                  </a:cubicBezTo>
                  <a:close/>
                  <a:moveTo>
                    <a:pt x="280" y="446"/>
                  </a:moveTo>
                  <a:cubicBezTo>
                    <a:pt x="280" y="445"/>
                    <a:pt x="280" y="445"/>
                    <a:pt x="280" y="445"/>
                  </a:cubicBezTo>
                  <a:cubicBezTo>
                    <a:pt x="281" y="444"/>
                    <a:pt x="281" y="445"/>
                    <a:pt x="282" y="446"/>
                  </a:cubicBezTo>
                  <a:lnTo>
                    <a:pt x="280" y="446"/>
                  </a:lnTo>
                  <a:close/>
                  <a:moveTo>
                    <a:pt x="294" y="428"/>
                  </a:moveTo>
                  <a:cubicBezTo>
                    <a:pt x="294" y="429"/>
                    <a:pt x="294" y="429"/>
                    <a:pt x="294" y="430"/>
                  </a:cubicBezTo>
                  <a:cubicBezTo>
                    <a:pt x="292" y="430"/>
                    <a:pt x="292" y="430"/>
                    <a:pt x="292" y="430"/>
                  </a:cubicBezTo>
                  <a:cubicBezTo>
                    <a:pt x="292" y="429"/>
                    <a:pt x="293" y="428"/>
                    <a:pt x="294" y="428"/>
                  </a:cubicBezTo>
                  <a:close/>
                  <a:moveTo>
                    <a:pt x="287" y="444"/>
                  </a:moveTo>
                  <a:cubicBezTo>
                    <a:pt x="287" y="445"/>
                    <a:pt x="287" y="445"/>
                    <a:pt x="287" y="445"/>
                  </a:cubicBezTo>
                  <a:cubicBezTo>
                    <a:pt x="286" y="445"/>
                    <a:pt x="286" y="445"/>
                    <a:pt x="286" y="445"/>
                  </a:cubicBezTo>
                  <a:cubicBezTo>
                    <a:pt x="287" y="445"/>
                    <a:pt x="285" y="442"/>
                    <a:pt x="287" y="443"/>
                  </a:cubicBezTo>
                  <a:cubicBezTo>
                    <a:pt x="286" y="444"/>
                    <a:pt x="286" y="444"/>
                    <a:pt x="286" y="444"/>
                  </a:cubicBezTo>
                  <a:cubicBezTo>
                    <a:pt x="287" y="444"/>
                    <a:pt x="287" y="444"/>
                    <a:pt x="287" y="444"/>
                  </a:cubicBezTo>
                  <a:close/>
                  <a:moveTo>
                    <a:pt x="285" y="441"/>
                  </a:moveTo>
                  <a:cubicBezTo>
                    <a:pt x="286" y="441"/>
                    <a:pt x="286" y="441"/>
                    <a:pt x="286" y="441"/>
                  </a:cubicBezTo>
                  <a:cubicBezTo>
                    <a:pt x="288" y="441"/>
                    <a:pt x="288" y="441"/>
                    <a:pt x="288" y="441"/>
                  </a:cubicBezTo>
                  <a:lnTo>
                    <a:pt x="285" y="441"/>
                  </a:lnTo>
                  <a:close/>
                  <a:moveTo>
                    <a:pt x="296" y="439"/>
                  </a:moveTo>
                  <a:cubicBezTo>
                    <a:pt x="294" y="439"/>
                    <a:pt x="289" y="442"/>
                    <a:pt x="288" y="438"/>
                  </a:cubicBezTo>
                  <a:cubicBezTo>
                    <a:pt x="291" y="440"/>
                    <a:pt x="292" y="438"/>
                    <a:pt x="296" y="438"/>
                  </a:cubicBezTo>
                  <a:lnTo>
                    <a:pt x="296" y="439"/>
                  </a:lnTo>
                  <a:close/>
                  <a:moveTo>
                    <a:pt x="316" y="406"/>
                  </a:moveTo>
                  <a:cubicBezTo>
                    <a:pt x="314" y="407"/>
                    <a:pt x="314" y="407"/>
                    <a:pt x="314" y="407"/>
                  </a:cubicBezTo>
                  <a:cubicBezTo>
                    <a:pt x="314" y="407"/>
                    <a:pt x="314" y="407"/>
                    <a:pt x="314" y="407"/>
                  </a:cubicBezTo>
                  <a:cubicBezTo>
                    <a:pt x="314" y="407"/>
                    <a:pt x="314" y="407"/>
                    <a:pt x="314" y="407"/>
                  </a:cubicBezTo>
                  <a:cubicBezTo>
                    <a:pt x="315" y="406"/>
                    <a:pt x="315" y="404"/>
                    <a:pt x="316" y="406"/>
                  </a:cubicBezTo>
                  <a:close/>
                  <a:moveTo>
                    <a:pt x="314" y="411"/>
                  </a:moveTo>
                  <a:cubicBezTo>
                    <a:pt x="315" y="411"/>
                    <a:pt x="315" y="411"/>
                    <a:pt x="315" y="411"/>
                  </a:cubicBezTo>
                  <a:cubicBezTo>
                    <a:pt x="315" y="413"/>
                    <a:pt x="315" y="413"/>
                    <a:pt x="315" y="413"/>
                  </a:cubicBezTo>
                  <a:cubicBezTo>
                    <a:pt x="314" y="413"/>
                    <a:pt x="314" y="413"/>
                    <a:pt x="314" y="413"/>
                  </a:cubicBezTo>
                  <a:lnTo>
                    <a:pt x="314" y="411"/>
                  </a:lnTo>
                  <a:close/>
                  <a:moveTo>
                    <a:pt x="310" y="407"/>
                  </a:moveTo>
                  <a:cubicBezTo>
                    <a:pt x="308" y="407"/>
                    <a:pt x="308" y="407"/>
                    <a:pt x="308" y="407"/>
                  </a:cubicBezTo>
                  <a:cubicBezTo>
                    <a:pt x="309" y="406"/>
                    <a:pt x="310" y="406"/>
                    <a:pt x="310" y="407"/>
                  </a:cubicBezTo>
                  <a:close/>
                  <a:moveTo>
                    <a:pt x="311" y="410"/>
                  </a:moveTo>
                  <a:cubicBezTo>
                    <a:pt x="310" y="410"/>
                    <a:pt x="309" y="410"/>
                    <a:pt x="308" y="410"/>
                  </a:cubicBezTo>
                  <a:cubicBezTo>
                    <a:pt x="309" y="411"/>
                    <a:pt x="307" y="411"/>
                    <a:pt x="307" y="411"/>
                  </a:cubicBezTo>
                  <a:cubicBezTo>
                    <a:pt x="306" y="410"/>
                    <a:pt x="306" y="410"/>
                    <a:pt x="306" y="410"/>
                  </a:cubicBezTo>
                  <a:cubicBezTo>
                    <a:pt x="308" y="412"/>
                    <a:pt x="309" y="407"/>
                    <a:pt x="311" y="410"/>
                  </a:cubicBezTo>
                  <a:close/>
                  <a:moveTo>
                    <a:pt x="304" y="412"/>
                  </a:moveTo>
                  <a:cubicBezTo>
                    <a:pt x="306" y="417"/>
                    <a:pt x="316" y="409"/>
                    <a:pt x="310" y="415"/>
                  </a:cubicBezTo>
                  <a:cubicBezTo>
                    <a:pt x="310" y="415"/>
                    <a:pt x="310" y="415"/>
                    <a:pt x="310" y="415"/>
                  </a:cubicBezTo>
                  <a:cubicBezTo>
                    <a:pt x="309" y="416"/>
                    <a:pt x="311" y="418"/>
                    <a:pt x="308" y="417"/>
                  </a:cubicBezTo>
                  <a:cubicBezTo>
                    <a:pt x="308" y="416"/>
                    <a:pt x="309" y="416"/>
                    <a:pt x="309" y="416"/>
                  </a:cubicBezTo>
                  <a:cubicBezTo>
                    <a:pt x="306" y="415"/>
                    <a:pt x="305" y="413"/>
                    <a:pt x="303" y="415"/>
                  </a:cubicBezTo>
                  <a:cubicBezTo>
                    <a:pt x="303" y="417"/>
                    <a:pt x="303" y="417"/>
                    <a:pt x="303" y="417"/>
                  </a:cubicBezTo>
                  <a:cubicBezTo>
                    <a:pt x="301" y="417"/>
                    <a:pt x="300" y="416"/>
                    <a:pt x="299" y="415"/>
                  </a:cubicBezTo>
                  <a:cubicBezTo>
                    <a:pt x="302" y="416"/>
                    <a:pt x="302" y="414"/>
                    <a:pt x="304" y="412"/>
                  </a:cubicBezTo>
                  <a:close/>
                  <a:moveTo>
                    <a:pt x="292" y="419"/>
                  </a:moveTo>
                  <a:cubicBezTo>
                    <a:pt x="292" y="418"/>
                    <a:pt x="292" y="418"/>
                    <a:pt x="292" y="418"/>
                  </a:cubicBezTo>
                  <a:cubicBezTo>
                    <a:pt x="293" y="419"/>
                    <a:pt x="295" y="418"/>
                    <a:pt x="297" y="418"/>
                  </a:cubicBezTo>
                  <a:cubicBezTo>
                    <a:pt x="297" y="416"/>
                    <a:pt x="297" y="416"/>
                    <a:pt x="297" y="416"/>
                  </a:cubicBezTo>
                  <a:cubicBezTo>
                    <a:pt x="298" y="416"/>
                    <a:pt x="299" y="417"/>
                    <a:pt x="298" y="418"/>
                  </a:cubicBezTo>
                  <a:cubicBezTo>
                    <a:pt x="301" y="418"/>
                    <a:pt x="302" y="419"/>
                    <a:pt x="303" y="419"/>
                  </a:cubicBezTo>
                  <a:cubicBezTo>
                    <a:pt x="304" y="419"/>
                    <a:pt x="304" y="419"/>
                    <a:pt x="304" y="419"/>
                  </a:cubicBezTo>
                  <a:cubicBezTo>
                    <a:pt x="304" y="419"/>
                    <a:pt x="304" y="419"/>
                    <a:pt x="304" y="419"/>
                  </a:cubicBezTo>
                  <a:cubicBezTo>
                    <a:pt x="304" y="419"/>
                    <a:pt x="305" y="419"/>
                    <a:pt x="306" y="419"/>
                  </a:cubicBezTo>
                  <a:cubicBezTo>
                    <a:pt x="307" y="421"/>
                    <a:pt x="307" y="421"/>
                    <a:pt x="307" y="421"/>
                  </a:cubicBezTo>
                  <a:cubicBezTo>
                    <a:pt x="306" y="423"/>
                    <a:pt x="303" y="420"/>
                    <a:pt x="303" y="423"/>
                  </a:cubicBezTo>
                  <a:cubicBezTo>
                    <a:pt x="303" y="422"/>
                    <a:pt x="302" y="422"/>
                    <a:pt x="302" y="422"/>
                  </a:cubicBezTo>
                  <a:cubicBezTo>
                    <a:pt x="303" y="423"/>
                    <a:pt x="304" y="421"/>
                    <a:pt x="304" y="419"/>
                  </a:cubicBezTo>
                  <a:cubicBezTo>
                    <a:pt x="303" y="419"/>
                    <a:pt x="303" y="419"/>
                    <a:pt x="303" y="419"/>
                  </a:cubicBezTo>
                  <a:cubicBezTo>
                    <a:pt x="302" y="420"/>
                    <a:pt x="300" y="424"/>
                    <a:pt x="298" y="420"/>
                  </a:cubicBezTo>
                  <a:cubicBezTo>
                    <a:pt x="297" y="416"/>
                    <a:pt x="294" y="421"/>
                    <a:pt x="292" y="419"/>
                  </a:cubicBezTo>
                  <a:close/>
                  <a:moveTo>
                    <a:pt x="299" y="422"/>
                  </a:moveTo>
                  <a:cubicBezTo>
                    <a:pt x="299" y="423"/>
                    <a:pt x="301" y="426"/>
                    <a:pt x="303" y="424"/>
                  </a:cubicBezTo>
                  <a:cubicBezTo>
                    <a:pt x="302" y="424"/>
                    <a:pt x="302" y="424"/>
                    <a:pt x="302" y="424"/>
                  </a:cubicBezTo>
                  <a:cubicBezTo>
                    <a:pt x="304" y="426"/>
                    <a:pt x="304" y="426"/>
                    <a:pt x="304" y="426"/>
                  </a:cubicBezTo>
                  <a:cubicBezTo>
                    <a:pt x="303" y="427"/>
                    <a:pt x="301" y="424"/>
                    <a:pt x="300" y="427"/>
                  </a:cubicBezTo>
                  <a:cubicBezTo>
                    <a:pt x="299" y="426"/>
                    <a:pt x="298" y="424"/>
                    <a:pt x="299" y="422"/>
                  </a:cubicBezTo>
                  <a:close/>
                  <a:moveTo>
                    <a:pt x="301" y="435"/>
                  </a:moveTo>
                  <a:cubicBezTo>
                    <a:pt x="301" y="436"/>
                    <a:pt x="300" y="436"/>
                    <a:pt x="300" y="436"/>
                  </a:cubicBezTo>
                  <a:cubicBezTo>
                    <a:pt x="300" y="436"/>
                    <a:pt x="301" y="435"/>
                    <a:pt x="301" y="435"/>
                  </a:cubicBezTo>
                  <a:cubicBezTo>
                    <a:pt x="302" y="434"/>
                    <a:pt x="303" y="432"/>
                    <a:pt x="305" y="432"/>
                  </a:cubicBezTo>
                  <a:cubicBezTo>
                    <a:pt x="305" y="435"/>
                    <a:pt x="305" y="435"/>
                    <a:pt x="305" y="435"/>
                  </a:cubicBezTo>
                  <a:cubicBezTo>
                    <a:pt x="306" y="435"/>
                    <a:pt x="306" y="435"/>
                    <a:pt x="306" y="435"/>
                  </a:cubicBezTo>
                  <a:cubicBezTo>
                    <a:pt x="304" y="437"/>
                    <a:pt x="303" y="435"/>
                    <a:pt x="301" y="435"/>
                  </a:cubicBezTo>
                  <a:close/>
                  <a:moveTo>
                    <a:pt x="306" y="430"/>
                  </a:moveTo>
                  <a:cubicBezTo>
                    <a:pt x="309" y="431"/>
                    <a:pt x="309" y="431"/>
                    <a:pt x="309" y="431"/>
                  </a:cubicBezTo>
                  <a:cubicBezTo>
                    <a:pt x="308" y="432"/>
                    <a:pt x="307" y="431"/>
                    <a:pt x="306" y="430"/>
                  </a:cubicBezTo>
                  <a:close/>
                  <a:moveTo>
                    <a:pt x="312" y="429"/>
                  </a:moveTo>
                  <a:cubicBezTo>
                    <a:pt x="310" y="429"/>
                    <a:pt x="310" y="426"/>
                    <a:pt x="307" y="427"/>
                  </a:cubicBezTo>
                  <a:cubicBezTo>
                    <a:pt x="308" y="426"/>
                    <a:pt x="309" y="425"/>
                    <a:pt x="311" y="426"/>
                  </a:cubicBezTo>
                  <a:cubicBezTo>
                    <a:pt x="311" y="426"/>
                    <a:pt x="311" y="427"/>
                    <a:pt x="311" y="427"/>
                  </a:cubicBezTo>
                  <a:cubicBezTo>
                    <a:pt x="312" y="427"/>
                    <a:pt x="312" y="427"/>
                    <a:pt x="312" y="427"/>
                  </a:cubicBezTo>
                  <a:cubicBezTo>
                    <a:pt x="312" y="427"/>
                    <a:pt x="310" y="428"/>
                    <a:pt x="312" y="429"/>
                  </a:cubicBezTo>
                  <a:close/>
                  <a:moveTo>
                    <a:pt x="310" y="421"/>
                  </a:moveTo>
                  <a:cubicBezTo>
                    <a:pt x="310" y="419"/>
                    <a:pt x="309" y="421"/>
                    <a:pt x="309" y="420"/>
                  </a:cubicBezTo>
                  <a:cubicBezTo>
                    <a:pt x="311" y="418"/>
                    <a:pt x="312" y="422"/>
                    <a:pt x="313" y="421"/>
                  </a:cubicBezTo>
                  <a:cubicBezTo>
                    <a:pt x="312" y="422"/>
                    <a:pt x="311" y="421"/>
                    <a:pt x="310" y="421"/>
                  </a:cubicBezTo>
                  <a:close/>
                  <a:moveTo>
                    <a:pt x="313" y="419"/>
                  </a:moveTo>
                  <a:cubicBezTo>
                    <a:pt x="314" y="419"/>
                    <a:pt x="314" y="419"/>
                    <a:pt x="314" y="419"/>
                  </a:cubicBezTo>
                  <a:cubicBezTo>
                    <a:pt x="314" y="419"/>
                    <a:pt x="314" y="419"/>
                    <a:pt x="313" y="419"/>
                  </a:cubicBezTo>
                  <a:close/>
                  <a:moveTo>
                    <a:pt x="314" y="427"/>
                  </a:moveTo>
                  <a:cubicBezTo>
                    <a:pt x="313" y="426"/>
                    <a:pt x="313" y="426"/>
                    <a:pt x="313" y="426"/>
                  </a:cubicBezTo>
                  <a:cubicBezTo>
                    <a:pt x="314" y="426"/>
                    <a:pt x="316" y="425"/>
                    <a:pt x="316" y="426"/>
                  </a:cubicBezTo>
                  <a:cubicBezTo>
                    <a:pt x="315" y="426"/>
                    <a:pt x="315" y="427"/>
                    <a:pt x="314" y="427"/>
                  </a:cubicBezTo>
                  <a:close/>
                  <a:moveTo>
                    <a:pt x="315" y="423"/>
                  </a:moveTo>
                  <a:cubicBezTo>
                    <a:pt x="315" y="421"/>
                    <a:pt x="315" y="421"/>
                    <a:pt x="315" y="421"/>
                  </a:cubicBezTo>
                  <a:cubicBezTo>
                    <a:pt x="316" y="421"/>
                    <a:pt x="316" y="422"/>
                    <a:pt x="317" y="422"/>
                  </a:cubicBezTo>
                  <a:cubicBezTo>
                    <a:pt x="317" y="423"/>
                    <a:pt x="316" y="422"/>
                    <a:pt x="315" y="423"/>
                  </a:cubicBezTo>
                  <a:close/>
                  <a:moveTo>
                    <a:pt x="323" y="425"/>
                  </a:moveTo>
                  <a:cubicBezTo>
                    <a:pt x="322" y="425"/>
                    <a:pt x="321" y="423"/>
                    <a:pt x="321" y="424"/>
                  </a:cubicBezTo>
                  <a:cubicBezTo>
                    <a:pt x="321" y="425"/>
                    <a:pt x="321" y="425"/>
                    <a:pt x="321" y="425"/>
                  </a:cubicBezTo>
                  <a:cubicBezTo>
                    <a:pt x="319" y="426"/>
                    <a:pt x="320" y="424"/>
                    <a:pt x="319" y="423"/>
                  </a:cubicBezTo>
                  <a:cubicBezTo>
                    <a:pt x="319" y="423"/>
                    <a:pt x="319" y="423"/>
                    <a:pt x="319" y="423"/>
                  </a:cubicBezTo>
                  <a:cubicBezTo>
                    <a:pt x="319" y="423"/>
                    <a:pt x="319" y="423"/>
                    <a:pt x="319" y="423"/>
                  </a:cubicBezTo>
                  <a:cubicBezTo>
                    <a:pt x="320" y="424"/>
                    <a:pt x="322" y="423"/>
                    <a:pt x="323" y="423"/>
                  </a:cubicBezTo>
                  <a:cubicBezTo>
                    <a:pt x="323" y="424"/>
                    <a:pt x="323" y="425"/>
                    <a:pt x="323" y="425"/>
                  </a:cubicBezTo>
                  <a:close/>
                  <a:moveTo>
                    <a:pt x="323" y="421"/>
                  </a:moveTo>
                  <a:cubicBezTo>
                    <a:pt x="321" y="421"/>
                    <a:pt x="320" y="419"/>
                    <a:pt x="318" y="419"/>
                  </a:cubicBezTo>
                  <a:cubicBezTo>
                    <a:pt x="320" y="418"/>
                    <a:pt x="320" y="418"/>
                    <a:pt x="320" y="418"/>
                  </a:cubicBezTo>
                  <a:cubicBezTo>
                    <a:pt x="322" y="420"/>
                    <a:pt x="322" y="420"/>
                    <a:pt x="322" y="420"/>
                  </a:cubicBezTo>
                  <a:cubicBezTo>
                    <a:pt x="323" y="420"/>
                    <a:pt x="323" y="419"/>
                    <a:pt x="324" y="419"/>
                  </a:cubicBezTo>
                  <a:cubicBezTo>
                    <a:pt x="324" y="420"/>
                    <a:pt x="323" y="421"/>
                    <a:pt x="323" y="421"/>
                  </a:cubicBezTo>
                  <a:close/>
                  <a:moveTo>
                    <a:pt x="326" y="420"/>
                  </a:moveTo>
                  <a:cubicBezTo>
                    <a:pt x="325" y="420"/>
                    <a:pt x="324" y="418"/>
                    <a:pt x="325" y="418"/>
                  </a:cubicBezTo>
                  <a:cubicBezTo>
                    <a:pt x="325" y="419"/>
                    <a:pt x="327" y="419"/>
                    <a:pt x="328" y="419"/>
                  </a:cubicBezTo>
                  <a:cubicBezTo>
                    <a:pt x="328" y="419"/>
                    <a:pt x="328" y="419"/>
                    <a:pt x="328" y="419"/>
                  </a:cubicBezTo>
                  <a:cubicBezTo>
                    <a:pt x="328" y="419"/>
                    <a:pt x="328" y="419"/>
                    <a:pt x="328" y="419"/>
                  </a:cubicBezTo>
                  <a:lnTo>
                    <a:pt x="326" y="420"/>
                  </a:lnTo>
                  <a:close/>
                  <a:moveTo>
                    <a:pt x="328" y="408"/>
                  </a:moveTo>
                  <a:cubicBezTo>
                    <a:pt x="328" y="407"/>
                    <a:pt x="328" y="407"/>
                    <a:pt x="328" y="407"/>
                  </a:cubicBezTo>
                  <a:cubicBezTo>
                    <a:pt x="328" y="407"/>
                    <a:pt x="328" y="408"/>
                    <a:pt x="329" y="408"/>
                  </a:cubicBezTo>
                  <a:lnTo>
                    <a:pt x="328" y="408"/>
                  </a:lnTo>
                  <a:close/>
                  <a:moveTo>
                    <a:pt x="331" y="426"/>
                  </a:moveTo>
                  <a:cubicBezTo>
                    <a:pt x="328" y="425"/>
                    <a:pt x="330" y="422"/>
                    <a:pt x="332" y="424"/>
                  </a:cubicBezTo>
                  <a:cubicBezTo>
                    <a:pt x="333" y="425"/>
                    <a:pt x="332" y="425"/>
                    <a:pt x="331" y="426"/>
                  </a:cubicBezTo>
                  <a:close/>
                  <a:moveTo>
                    <a:pt x="333" y="422"/>
                  </a:moveTo>
                  <a:cubicBezTo>
                    <a:pt x="333" y="422"/>
                    <a:pt x="331" y="421"/>
                    <a:pt x="332" y="420"/>
                  </a:cubicBezTo>
                  <a:cubicBezTo>
                    <a:pt x="334" y="419"/>
                    <a:pt x="334" y="420"/>
                    <a:pt x="334" y="421"/>
                  </a:cubicBezTo>
                  <a:lnTo>
                    <a:pt x="333" y="422"/>
                  </a:lnTo>
                  <a:close/>
                  <a:moveTo>
                    <a:pt x="334" y="416"/>
                  </a:moveTo>
                  <a:cubicBezTo>
                    <a:pt x="335" y="417"/>
                    <a:pt x="336" y="418"/>
                    <a:pt x="337" y="419"/>
                  </a:cubicBezTo>
                  <a:cubicBezTo>
                    <a:pt x="334" y="419"/>
                    <a:pt x="335" y="417"/>
                    <a:pt x="334" y="416"/>
                  </a:cubicBezTo>
                  <a:close/>
                  <a:moveTo>
                    <a:pt x="337" y="421"/>
                  </a:moveTo>
                  <a:cubicBezTo>
                    <a:pt x="337" y="420"/>
                    <a:pt x="337" y="420"/>
                    <a:pt x="337" y="420"/>
                  </a:cubicBezTo>
                  <a:cubicBezTo>
                    <a:pt x="339" y="420"/>
                    <a:pt x="339" y="420"/>
                    <a:pt x="339" y="420"/>
                  </a:cubicBezTo>
                  <a:cubicBezTo>
                    <a:pt x="338" y="420"/>
                    <a:pt x="338" y="420"/>
                    <a:pt x="337" y="421"/>
                  </a:cubicBezTo>
                  <a:close/>
                  <a:moveTo>
                    <a:pt x="342" y="418"/>
                  </a:moveTo>
                  <a:cubicBezTo>
                    <a:pt x="341" y="418"/>
                    <a:pt x="341" y="418"/>
                    <a:pt x="341" y="418"/>
                  </a:cubicBezTo>
                  <a:cubicBezTo>
                    <a:pt x="341" y="417"/>
                    <a:pt x="342" y="416"/>
                    <a:pt x="343" y="417"/>
                  </a:cubicBezTo>
                  <a:cubicBezTo>
                    <a:pt x="343" y="417"/>
                    <a:pt x="342" y="417"/>
                    <a:pt x="342" y="418"/>
                  </a:cubicBezTo>
                  <a:close/>
                  <a:moveTo>
                    <a:pt x="347" y="413"/>
                  </a:moveTo>
                  <a:cubicBezTo>
                    <a:pt x="345" y="413"/>
                    <a:pt x="346" y="418"/>
                    <a:pt x="343" y="414"/>
                  </a:cubicBezTo>
                  <a:cubicBezTo>
                    <a:pt x="343" y="413"/>
                    <a:pt x="345" y="413"/>
                    <a:pt x="347" y="413"/>
                  </a:cubicBezTo>
                  <a:cubicBezTo>
                    <a:pt x="347" y="413"/>
                    <a:pt x="347" y="413"/>
                    <a:pt x="347" y="413"/>
                  </a:cubicBezTo>
                  <a:close/>
                  <a:moveTo>
                    <a:pt x="351" y="407"/>
                  </a:moveTo>
                  <a:cubicBezTo>
                    <a:pt x="352" y="408"/>
                    <a:pt x="352" y="408"/>
                    <a:pt x="352" y="408"/>
                  </a:cubicBezTo>
                  <a:cubicBezTo>
                    <a:pt x="350" y="408"/>
                    <a:pt x="350" y="408"/>
                    <a:pt x="350" y="408"/>
                  </a:cubicBezTo>
                  <a:lnTo>
                    <a:pt x="351" y="407"/>
                  </a:lnTo>
                  <a:close/>
                  <a:moveTo>
                    <a:pt x="352" y="413"/>
                  </a:moveTo>
                  <a:cubicBezTo>
                    <a:pt x="351" y="413"/>
                    <a:pt x="351" y="413"/>
                    <a:pt x="351" y="413"/>
                  </a:cubicBezTo>
                  <a:cubicBezTo>
                    <a:pt x="351" y="412"/>
                    <a:pt x="353" y="412"/>
                    <a:pt x="353" y="411"/>
                  </a:cubicBezTo>
                  <a:cubicBezTo>
                    <a:pt x="353" y="412"/>
                    <a:pt x="353" y="412"/>
                    <a:pt x="352" y="413"/>
                  </a:cubicBezTo>
                  <a:close/>
                  <a:moveTo>
                    <a:pt x="367" y="400"/>
                  </a:moveTo>
                  <a:cubicBezTo>
                    <a:pt x="366" y="400"/>
                    <a:pt x="366" y="400"/>
                    <a:pt x="366" y="400"/>
                  </a:cubicBezTo>
                  <a:cubicBezTo>
                    <a:pt x="365" y="398"/>
                    <a:pt x="367" y="400"/>
                    <a:pt x="367" y="399"/>
                  </a:cubicBezTo>
                  <a:cubicBezTo>
                    <a:pt x="368" y="399"/>
                    <a:pt x="367" y="400"/>
                    <a:pt x="367" y="400"/>
                  </a:cubicBezTo>
                  <a:close/>
                  <a:moveTo>
                    <a:pt x="378" y="390"/>
                  </a:moveTo>
                  <a:cubicBezTo>
                    <a:pt x="377" y="388"/>
                    <a:pt x="375" y="389"/>
                    <a:pt x="375" y="387"/>
                  </a:cubicBezTo>
                  <a:cubicBezTo>
                    <a:pt x="377" y="387"/>
                    <a:pt x="378" y="389"/>
                    <a:pt x="380" y="390"/>
                  </a:cubicBezTo>
                  <a:cubicBezTo>
                    <a:pt x="379" y="390"/>
                    <a:pt x="379" y="390"/>
                    <a:pt x="378" y="390"/>
                  </a:cubicBezTo>
                  <a:close/>
                  <a:moveTo>
                    <a:pt x="380" y="388"/>
                  </a:moveTo>
                  <a:cubicBezTo>
                    <a:pt x="380" y="387"/>
                    <a:pt x="379" y="388"/>
                    <a:pt x="378" y="387"/>
                  </a:cubicBezTo>
                  <a:cubicBezTo>
                    <a:pt x="378" y="386"/>
                    <a:pt x="379" y="386"/>
                    <a:pt x="380" y="386"/>
                  </a:cubicBezTo>
                  <a:lnTo>
                    <a:pt x="380" y="388"/>
                  </a:lnTo>
                  <a:close/>
                  <a:moveTo>
                    <a:pt x="388" y="383"/>
                  </a:moveTo>
                  <a:cubicBezTo>
                    <a:pt x="388" y="384"/>
                    <a:pt x="388" y="384"/>
                    <a:pt x="388" y="384"/>
                  </a:cubicBezTo>
                  <a:cubicBezTo>
                    <a:pt x="387" y="383"/>
                    <a:pt x="387" y="383"/>
                    <a:pt x="387" y="383"/>
                  </a:cubicBezTo>
                  <a:lnTo>
                    <a:pt x="388" y="38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Freeform 4430"/>
            <p:cNvSpPr/>
            <p:nvPr/>
          </p:nvSpPr>
          <p:spPr bwMode="auto">
            <a:xfrm>
              <a:off x="3166" y="24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 name="Freeform 4431"/>
            <p:cNvSpPr/>
            <p:nvPr/>
          </p:nvSpPr>
          <p:spPr bwMode="auto">
            <a:xfrm>
              <a:off x="3105"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4432"/>
            <p:cNvSpPr/>
            <p:nvPr/>
          </p:nvSpPr>
          <p:spPr bwMode="auto">
            <a:xfrm>
              <a:off x="3158" y="249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4433"/>
            <p:cNvSpPr/>
            <p:nvPr/>
          </p:nvSpPr>
          <p:spPr bwMode="auto">
            <a:xfrm>
              <a:off x="3140"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Freeform 4434"/>
            <p:cNvSpPr/>
            <p:nvPr/>
          </p:nvSpPr>
          <p:spPr bwMode="auto">
            <a:xfrm>
              <a:off x="3096" y="2501"/>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Freeform 4435"/>
            <p:cNvSpPr/>
            <p:nvPr/>
          </p:nvSpPr>
          <p:spPr bwMode="auto">
            <a:xfrm>
              <a:off x="3097" y="250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 name="Line 4436"/>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 name="Line 4437"/>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 name="Freeform 4438"/>
            <p:cNvSpPr/>
            <p:nvPr/>
          </p:nvSpPr>
          <p:spPr bwMode="auto">
            <a:xfrm>
              <a:off x="3227" y="24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4439"/>
            <p:cNvSpPr/>
            <p:nvPr/>
          </p:nvSpPr>
          <p:spPr bwMode="auto">
            <a:xfrm>
              <a:off x="3227" y="2454"/>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1"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 name="Freeform 4440"/>
            <p:cNvSpPr/>
            <p:nvPr/>
          </p:nvSpPr>
          <p:spPr bwMode="auto">
            <a:xfrm>
              <a:off x="3221" y="24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 name="Freeform 4441"/>
            <p:cNvSpPr/>
            <p:nvPr/>
          </p:nvSpPr>
          <p:spPr bwMode="auto">
            <a:xfrm>
              <a:off x="3204" y="24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 name="Freeform 4442"/>
            <p:cNvSpPr/>
            <p:nvPr/>
          </p:nvSpPr>
          <p:spPr bwMode="auto">
            <a:xfrm>
              <a:off x="3205" y="2473"/>
              <a:ext cx="2"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3" y="2"/>
                    <a:pt x="1" y="1"/>
                    <a:pt x="0" y="0"/>
                  </a:cubicBezTo>
                  <a:cubicBezTo>
                    <a:pt x="1" y="1"/>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 name="Freeform 4443"/>
            <p:cNvSpPr/>
            <p:nvPr/>
          </p:nvSpPr>
          <p:spPr bwMode="auto">
            <a:xfrm>
              <a:off x="3109" y="24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 name="Freeform 4444"/>
            <p:cNvSpPr/>
            <p:nvPr/>
          </p:nvSpPr>
          <p:spPr bwMode="auto">
            <a:xfrm>
              <a:off x="3049" y="24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 name="Freeform 4445"/>
            <p:cNvSpPr/>
            <p:nvPr/>
          </p:nvSpPr>
          <p:spPr bwMode="auto">
            <a:xfrm>
              <a:off x="3012" y="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4446"/>
            <p:cNvSpPr/>
            <p:nvPr/>
          </p:nvSpPr>
          <p:spPr bwMode="auto">
            <a:xfrm>
              <a:off x="3088" y="24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 name="Freeform 4447"/>
            <p:cNvSpPr>
              <a:spLocks noEditPoints="1"/>
            </p:cNvSpPr>
            <p:nvPr/>
          </p:nvSpPr>
          <p:spPr bwMode="auto">
            <a:xfrm>
              <a:off x="3002" y="2442"/>
              <a:ext cx="15" cy="11"/>
            </a:xfrm>
            <a:custGeom>
              <a:avLst/>
              <a:gdLst>
                <a:gd name="T0" fmla="*/ 0 w 17"/>
                <a:gd name="T1" fmla="*/ 6 h 13"/>
                <a:gd name="T2" fmla="*/ 2 w 17"/>
                <a:gd name="T3" fmla="*/ 6 h 13"/>
                <a:gd name="T4" fmla="*/ 7 w 17"/>
                <a:gd name="T5" fmla="*/ 6 h 13"/>
                <a:gd name="T6" fmla="*/ 2 w 17"/>
                <a:gd name="T7" fmla="*/ 9 h 13"/>
                <a:gd name="T8" fmla="*/ 3 w 17"/>
                <a:gd name="T9" fmla="*/ 11 h 13"/>
                <a:gd name="T10" fmla="*/ 4 w 17"/>
                <a:gd name="T11" fmla="*/ 9 h 13"/>
                <a:gd name="T12" fmla="*/ 5 w 17"/>
                <a:gd name="T13" fmla="*/ 13 h 13"/>
                <a:gd name="T14" fmla="*/ 7 w 17"/>
                <a:gd name="T15" fmla="*/ 13 h 13"/>
                <a:gd name="T16" fmla="*/ 8 w 17"/>
                <a:gd name="T17" fmla="*/ 11 h 13"/>
                <a:gd name="T18" fmla="*/ 8 w 17"/>
                <a:gd name="T19" fmla="*/ 9 h 13"/>
                <a:gd name="T20" fmla="*/ 10 w 17"/>
                <a:gd name="T21" fmla="*/ 10 h 13"/>
                <a:gd name="T22" fmla="*/ 9 w 17"/>
                <a:gd name="T23" fmla="*/ 7 h 13"/>
                <a:gd name="T24" fmla="*/ 14 w 17"/>
                <a:gd name="T25" fmla="*/ 7 h 13"/>
                <a:gd name="T26" fmla="*/ 9 w 17"/>
                <a:gd name="T27" fmla="*/ 7 h 13"/>
                <a:gd name="T28" fmla="*/ 6 w 17"/>
                <a:gd name="T29" fmla="*/ 3 h 13"/>
                <a:gd name="T30" fmla="*/ 8 w 17"/>
                <a:gd name="T31" fmla="*/ 2 h 13"/>
                <a:gd name="T32" fmla="*/ 9 w 17"/>
                <a:gd name="T33" fmla="*/ 5 h 13"/>
                <a:gd name="T34" fmla="*/ 10 w 17"/>
                <a:gd name="T35" fmla="*/ 5 h 13"/>
                <a:gd name="T36" fmla="*/ 17 w 17"/>
                <a:gd name="T37" fmla="*/ 1 h 13"/>
                <a:gd name="T38" fmla="*/ 14 w 17"/>
                <a:gd name="T39" fmla="*/ 0 h 13"/>
                <a:gd name="T40" fmla="*/ 4 w 17"/>
                <a:gd name="T41" fmla="*/ 3 h 13"/>
                <a:gd name="T42" fmla="*/ 4 w 17"/>
                <a:gd name="T43" fmla="*/ 1 h 13"/>
                <a:gd name="T44" fmla="*/ 2 w 17"/>
                <a:gd name="T45" fmla="*/ 2 h 13"/>
                <a:gd name="T46" fmla="*/ 2 w 17"/>
                <a:gd name="T47" fmla="*/ 2 h 13"/>
                <a:gd name="T48" fmla="*/ 0 w 17"/>
                <a:gd name="T49" fmla="*/ 6 h 13"/>
                <a:gd name="T50" fmla="*/ 6 w 17"/>
                <a:gd name="T51" fmla="*/ 3 h 13"/>
                <a:gd name="T52" fmla="*/ 4 w 17"/>
                <a:gd name="T53" fmla="*/ 4 h 13"/>
                <a:gd name="T54" fmla="*/ 6 w 17"/>
                <a:gd name="T5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3">
                  <a:moveTo>
                    <a:pt x="0" y="6"/>
                  </a:moveTo>
                  <a:cubicBezTo>
                    <a:pt x="2" y="6"/>
                    <a:pt x="2" y="6"/>
                    <a:pt x="2" y="6"/>
                  </a:cubicBezTo>
                  <a:cubicBezTo>
                    <a:pt x="3" y="9"/>
                    <a:pt x="5" y="4"/>
                    <a:pt x="7" y="6"/>
                  </a:cubicBezTo>
                  <a:cubicBezTo>
                    <a:pt x="6" y="8"/>
                    <a:pt x="4" y="9"/>
                    <a:pt x="2" y="9"/>
                  </a:cubicBezTo>
                  <a:cubicBezTo>
                    <a:pt x="2" y="10"/>
                    <a:pt x="3" y="11"/>
                    <a:pt x="3" y="11"/>
                  </a:cubicBezTo>
                  <a:cubicBezTo>
                    <a:pt x="4" y="9"/>
                    <a:pt x="4" y="9"/>
                    <a:pt x="4" y="9"/>
                  </a:cubicBezTo>
                  <a:cubicBezTo>
                    <a:pt x="4" y="11"/>
                    <a:pt x="7" y="11"/>
                    <a:pt x="5" y="13"/>
                  </a:cubicBezTo>
                  <a:cubicBezTo>
                    <a:pt x="7" y="13"/>
                    <a:pt x="7" y="13"/>
                    <a:pt x="7" y="13"/>
                  </a:cubicBezTo>
                  <a:cubicBezTo>
                    <a:pt x="6" y="12"/>
                    <a:pt x="8" y="12"/>
                    <a:pt x="8" y="11"/>
                  </a:cubicBezTo>
                  <a:cubicBezTo>
                    <a:pt x="8" y="11"/>
                    <a:pt x="6" y="9"/>
                    <a:pt x="8" y="9"/>
                  </a:cubicBezTo>
                  <a:cubicBezTo>
                    <a:pt x="8" y="9"/>
                    <a:pt x="8" y="11"/>
                    <a:pt x="10" y="10"/>
                  </a:cubicBezTo>
                  <a:cubicBezTo>
                    <a:pt x="9" y="9"/>
                    <a:pt x="8" y="8"/>
                    <a:pt x="9" y="7"/>
                  </a:cubicBezTo>
                  <a:cubicBezTo>
                    <a:pt x="10" y="9"/>
                    <a:pt x="12" y="7"/>
                    <a:pt x="14" y="7"/>
                  </a:cubicBezTo>
                  <a:cubicBezTo>
                    <a:pt x="9" y="7"/>
                    <a:pt x="9" y="7"/>
                    <a:pt x="9" y="7"/>
                  </a:cubicBezTo>
                  <a:cubicBezTo>
                    <a:pt x="7" y="6"/>
                    <a:pt x="7" y="5"/>
                    <a:pt x="6" y="3"/>
                  </a:cubicBezTo>
                  <a:cubicBezTo>
                    <a:pt x="7" y="2"/>
                    <a:pt x="7" y="2"/>
                    <a:pt x="8" y="2"/>
                  </a:cubicBezTo>
                  <a:cubicBezTo>
                    <a:pt x="8" y="3"/>
                    <a:pt x="10" y="4"/>
                    <a:pt x="9" y="5"/>
                  </a:cubicBezTo>
                  <a:cubicBezTo>
                    <a:pt x="10" y="5"/>
                    <a:pt x="10" y="5"/>
                    <a:pt x="10" y="5"/>
                  </a:cubicBezTo>
                  <a:cubicBezTo>
                    <a:pt x="10" y="2"/>
                    <a:pt x="15" y="4"/>
                    <a:pt x="17" y="1"/>
                  </a:cubicBezTo>
                  <a:cubicBezTo>
                    <a:pt x="15" y="2"/>
                    <a:pt x="13" y="2"/>
                    <a:pt x="14" y="0"/>
                  </a:cubicBezTo>
                  <a:cubicBezTo>
                    <a:pt x="11" y="1"/>
                    <a:pt x="8" y="2"/>
                    <a:pt x="4" y="3"/>
                  </a:cubicBezTo>
                  <a:cubicBezTo>
                    <a:pt x="4" y="3"/>
                    <a:pt x="4" y="2"/>
                    <a:pt x="4" y="1"/>
                  </a:cubicBezTo>
                  <a:cubicBezTo>
                    <a:pt x="3" y="2"/>
                    <a:pt x="3" y="3"/>
                    <a:pt x="2" y="2"/>
                  </a:cubicBezTo>
                  <a:cubicBezTo>
                    <a:pt x="2" y="2"/>
                    <a:pt x="2" y="2"/>
                    <a:pt x="2" y="2"/>
                  </a:cubicBezTo>
                  <a:cubicBezTo>
                    <a:pt x="1" y="3"/>
                    <a:pt x="0" y="4"/>
                    <a:pt x="0" y="6"/>
                  </a:cubicBezTo>
                  <a:close/>
                  <a:moveTo>
                    <a:pt x="6" y="3"/>
                  </a:moveTo>
                  <a:cubicBezTo>
                    <a:pt x="5" y="3"/>
                    <a:pt x="5" y="5"/>
                    <a:pt x="4" y="4"/>
                  </a:cubicBezTo>
                  <a:cubicBezTo>
                    <a:pt x="4" y="4"/>
                    <a:pt x="5" y="3"/>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4448"/>
            <p:cNvSpPr/>
            <p:nvPr/>
          </p:nvSpPr>
          <p:spPr bwMode="auto">
            <a:xfrm>
              <a:off x="3008" y="24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 name="Freeform 4449"/>
            <p:cNvSpPr/>
            <p:nvPr/>
          </p:nvSpPr>
          <p:spPr bwMode="auto">
            <a:xfrm>
              <a:off x="3016" y="2429"/>
              <a:ext cx="2" cy="1"/>
            </a:xfrm>
            <a:custGeom>
              <a:avLst/>
              <a:gdLst>
                <a:gd name="T0" fmla="*/ 0 w 2"/>
                <a:gd name="T1" fmla="*/ 1 h 2"/>
                <a:gd name="T2" fmla="*/ 2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2" y="2"/>
                    <a:pt x="2" y="2"/>
                    <a:pt x="2" y="2"/>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 name="Freeform 4450"/>
            <p:cNvSpPr/>
            <p:nvPr/>
          </p:nvSpPr>
          <p:spPr bwMode="auto">
            <a:xfrm>
              <a:off x="3101" y="2484"/>
              <a:ext cx="2" cy="2"/>
            </a:xfrm>
            <a:custGeom>
              <a:avLst/>
              <a:gdLst>
                <a:gd name="T0" fmla="*/ 0 w 3"/>
                <a:gd name="T1" fmla="*/ 0 h 3"/>
                <a:gd name="T2" fmla="*/ 3 w 3"/>
                <a:gd name="T3" fmla="*/ 2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cubicBezTo>
                    <a:pt x="1" y="1"/>
                    <a:pt x="0" y="3"/>
                    <a:pt x="3" y="2"/>
                  </a:cubicBezTo>
                  <a:cubicBezTo>
                    <a:pt x="3" y="0"/>
                    <a:pt x="3" y="0"/>
                    <a:pt x="3" y="0"/>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9" name="Freeform 4451"/>
            <p:cNvSpPr/>
            <p:nvPr/>
          </p:nvSpPr>
          <p:spPr bwMode="auto">
            <a:xfrm>
              <a:off x="3072" y="248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0" name="Freeform 4452"/>
            <p:cNvSpPr/>
            <p:nvPr/>
          </p:nvSpPr>
          <p:spPr bwMode="auto">
            <a:xfrm>
              <a:off x="3076" y="24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1" name="Freeform 4453"/>
            <p:cNvSpPr/>
            <p:nvPr/>
          </p:nvSpPr>
          <p:spPr bwMode="auto">
            <a:xfrm>
              <a:off x="3065" y="247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2" name="Freeform 4454"/>
            <p:cNvSpPr/>
            <p:nvPr/>
          </p:nvSpPr>
          <p:spPr bwMode="auto">
            <a:xfrm>
              <a:off x="3141" y="24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3" name="Freeform 4455"/>
            <p:cNvSpPr/>
            <p:nvPr/>
          </p:nvSpPr>
          <p:spPr bwMode="auto">
            <a:xfrm>
              <a:off x="2980" y="2148"/>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2" y="1"/>
                    <a:pt x="1" y="0"/>
                    <a:pt x="0" y="1"/>
                  </a:cubicBezTo>
                  <a:cubicBezTo>
                    <a:pt x="2" y="2"/>
                    <a:pt x="3"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4" name="Freeform 4456"/>
            <p:cNvSpPr/>
            <p:nvPr/>
          </p:nvSpPr>
          <p:spPr bwMode="auto">
            <a:xfrm>
              <a:off x="2982" y="2167"/>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Freeform 4457"/>
            <p:cNvSpPr/>
            <p:nvPr/>
          </p:nvSpPr>
          <p:spPr bwMode="auto">
            <a:xfrm>
              <a:off x="2969" y="2168"/>
              <a:ext cx="3" cy="4"/>
            </a:xfrm>
            <a:custGeom>
              <a:avLst/>
              <a:gdLst>
                <a:gd name="T0" fmla="*/ 4 w 4"/>
                <a:gd name="T1" fmla="*/ 0 h 5"/>
                <a:gd name="T2" fmla="*/ 2 w 4"/>
                <a:gd name="T3" fmla="*/ 2 h 5"/>
                <a:gd name="T4" fmla="*/ 0 w 4"/>
                <a:gd name="T5" fmla="*/ 1 h 5"/>
                <a:gd name="T6" fmla="*/ 4 w 4"/>
                <a:gd name="T7" fmla="*/ 0 h 5"/>
              </a:gdLst>
              <a:ahLst/>
              <a:cxnLst>
                <a:cxn ang="0">
                  <a:pos x="T0" y="T1"/>
                </a:cxn>
                <a:cxn ang="0">
                  <a:pos x="T2" y="T3"/>
                </a:cxn>
                <a:cxn ang="0">
                  <a:pos x="T4" y="T5"/>
                </a:cxn>
                <a:cxn ang="0">
                  <a:pos x="T6" y="T7"/>
                </a:cxn>
              </a:cxnLst>
              <a:rect l="0" t="0" r="r" b="b"/>
              <a:pathLst>
                <a:path w="4" h="5">
                  <a:moveTo>
                    <a:pt x="4" y="0"/>
                  </a:moveTo>
                  <a:cubicBezTo>
                    <a:pt x="3" y="0"/>
                    <a:pt x="2" y="1"/>
                    <a:pt x="2" y="2"/>
                  </a:cubicBezTo>
                  <a:cubicBezTo>
                    <a:pt x="1" y="1"/>
                    <a:pt x="1" y="1"/>
                    <a:pt x="0" y="1"/>
                  </a:cubicBezTo>
                  <a:cubicBezTo>
                    <a:pt x="0" y="5"/>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4458"/>
            <p:cNvSpPr/>
            <p:nvPr/>
          </p:nvSpPr>
          <p:spPr bwMode="auto">
            <a:xfrm>
              <a:off x="2972" y="21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Freeform 4459"/>
            <p:cNvSpPr/>
            <p:nvPr/>
          </p:nvSpPr>
          <p:spPr bwMode="auto">
            <a:xfrm>
              <a:off x="2966" y="2171"/>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4460"/>
            <p:cNvSpPr/>
            <p:nvPr/>
          </p:nvSpPr>
          <p:spPr bwMode="auto">
            <a:xfrm>
              <a:off x="2966" y="2172"/>
              <a:ext cx="1" cy="2"/>
            </a:xfrm>
            <a:custGeom>
              <a:avLst/>
              <a:gdLst>
                <a:gd name="T0" fmla="*/ 1 w 1"/>
                <a:gd name="T1" fmla="*/ 1 h 2"/>
                <a:gd name="T2" fmla="*/ 1 w 1"/>
                <a:gd name="T3" fmla="*/ 1 h 2"/>
                <a:gd name="T4" fmla="*/ 1 w 1"/>
                <a:gd name="T5" fmla="*/ 0 h 2"/>
                <a:gd name="T6" fmla="*/ 1 w 1"/>
                <a:gd name="T7" fmla="*/ 0 h 2"/>
                <a:gd name="T8" fmla="*/ 1 w 1"/>
                <a:gd name="T9" fmla="*/ 0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0"/>
                    <a:pt x="1" y="0"/>
                    <a:pt x="1" y="0"/>
                  </a:cubicBezTo>
                  <a:cubicBezTo>
                    <a:pt x="1" y="0"/>
                    <a:pt x="1" y="0"/>
                    <a:pt x="1" y="0"/>
                  </a:cubicBezTo>
                  <a:cubicBezTo>
                    <a:pt x="1" y="0"/>
                    <a:pt x="1" y="0"/>
                    <a:pt x="1" y="0"/>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4461"/>
            <p:cNvSpPr/>
            <p:nvPr/>
          </p:nvSpPr>
          <p:spPr bwMode="auto">
            <a:xfrm>
              <a:off x="3007" y="2192"/>
              <a:ext cx="7" cy="6"/>
            </a:xfrm>
            <a:custGeom>
              <a:avLst/>
              <a:gdLst>
                <a:gd name="T0" fmla="*/ 3 w 8"/>
                <a:gd name="T1" fmla="*/ 4 h 6"/>
                <a:gd name="T2" fmla="*/ 1 w 8"/>
                <a:gd name="T3" fmla="*/ 0 h 6"/>
                <a:gd name="T4" fmla="*/ 2 w 8"/>
                <a:gd name="T5" fmla="*/ 6 h 6"/>
                <a:gd name="T6" fmla="*/ 3 w 8"/>
                <a:gd name="T7" fmla="*/ 5 h 6"/>
                <a:gd name="T8" fmla="*/ 4 w 8"/>
                <a:gd name="T9" fmla="*/ 6 h 6"/>
                <a:gd name="T10" fmla="*/ 5 w 8"/>
                <a:gd name="T11" fmla="*/ 6 h 6"/>
                <a:gd name="T12" fmla="*/ 6 w 8"/>
                <a:gd name="T13" fmla="*/ 0 h 6"/>
                <a:gd name="T14" fmla="*/ 3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3" y="4"/>
                  </a:moveTo>
                  <a:cubicBezTo>
                    <a:pt x="1" y="3"/>
                    <a:pt x="3" y="1"/>
                    <a:pt x="1" y="0"/>
                  </a:cubicBezTo>
                  <a:cubicBezTo>
                    <a:pt x="2" y="2"/>
                    <a:pt x="0" y="4"/>
                    <a:pt x="2" y="6"/>
                  </a:cubicBezTo>
                  <a:cubicBezTo>
                    <a:pt x="3" y="5"/>
                    <a:pt x="3" y="5"/>
                    <a:pt x="3" y="5"/>
                  </a:cubicBezTo>
                  <a:cubicBezTo>
                    <a:pt x="3" y="5"/>
                    <a:pt x="4" y="6"/>
                    <a:pt x="4" y="6"/>
                  </a:cubicBezTo>
                  <a:cubicBezTo>
                    <a:pt x="5" y="6"/>
                    <a:pt x="5" y="6"/>
                    <a:pt x="5" y="6"/>
                  </a:cubicBezTo>
                  <a:cubicBezTo>
                    <a:pt x="4" y="4"/>
                    <a:pt x="8" y="3"/>
                    <a:pt x="6" y="0"/>
                  </a:cubicBezTo>
                  <a:cubicBezTo>
                    <a:pt x="3" y="0"/>
                    <a:pt x="4" y="3"/>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4462"/>
            <p:cNvSpPr/>
            <p:nvPr/>
          </p:nvSpPr>
          <p:spPr bwMode="auto">
            <a:xfrm>
              <a:off x="2956" y="2207"/>
              <a:ext cx="3" cy="4"/>
            </a:xfrm>
            <a:custGeom>
              <a:avLst/>
              <a:gdLst>
                <a:gd name="T0" fmla="*/ 4 w 4"/>
                <a:gd name="T1" fmla="*/ 1 h 5"/>
                <a:gd name="T2" fmla="*/ 4 w 4"/>
                <a:gd name="T3" fmla="*/ 0 h 5"/>
                <a:gd name="T4" fmla="*/ 0 w 4"/>
                <a:gd name="T5" fmla="*/ 5 h 5"/>
                <a:gd name="T6" fmla="*/ 4 w 4"/>
                <a:gd name="T7" fmla="*/ 1 h 5"/>
              </a:gdLst>
              <a:ahLst/>
              <a:cxnLst>
                <a:cxn ang="0">
                  <a:pos x="T0" y="T1"/>
                </a:cxn>
                <a:cxn ang="0">
                  <a:pos x="T2" y="T3"/>
                </a:cxn>
                <a:cxn ang="0">
                  <a:pos x="T4" y="T5"/>
                </a:cxn>
                <a:cxn ang="0">
                  <a:pos x="T6" y="T7"/>
                </a:cxn>
              </a:cxnLst>
              <a:rect l="0" t="0" r="r" b="b"/>
              <a:pathLst>
                <a:path w="4" h="5">
                  <a:moveTo>
                    <a:pt x="4" y="1"/>
                  </a:moveTo>
                  <a:cubicBezTo>
                    <a:pt x="4" y="0"/>
                    <a:pt x="4" y="0"/>
                    <a:pt x="4" y="0"/>
                  </a:cubicBezTo>
                  <a:cubicBezTo>
                    <a:pt x="1" y="0"/>
                    <a:pt x="2" y="4"/>
                    <a:pt x="0" y="5"/>
                  </a:cubicBezTo>
                  <a:cubicBezTo>
                    <a:pt x="3" y="4"/>
                    <a:pt x="1" y="2"/>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4463"/>
            <p:cNvSpPr/>
            <p:nvPr/>
          </p:nvSpPr>
          <p:spPr bwMode="auto">
            <a:xfrm>
              <a:off x="2962" y="2218"/>
              <a:ext cx="2" cy="3"/>
            </a:xfrm>
            <a:custGeom>
              <a:avLst/>
              <a:gdLst>
                <a:gd name="T0" fmla="*/ 0 w 2"/>
                <a:gd name="T1" fmla="*/ 0 h 3"/>
                <a:gd name="T2" fmla="*/ 0 w 2"/>
                <a:gd name="T3" fmla="*/ 3 h 3"/>
                <a:gd name="T4" fmla="*/ 1 w 2"/>
                <a:gd name="T5" fmla="*/ 2 h 3"/>
                <a:gd name="T6" fmla="*/ 0 w 2"/>
                <a:gd name="T7" fmla="*/ 0 h 3"/>
              </a:gdLst>
              <a:ahLst/>
              <a:cxnLst>
                <a:cxn ang="0">
                  <a:pos x="T0" y="T1"/>
                </a:cxn>
                <a:cxn ang="0">
                  <a:pos x="T2" y="T3"/>
                </a:cxn>
                <a:cxn ang="0">
                  <a:pos x="T4" y="T5"/>
                </a:cxn>
                <a:cxn ang="0">
                  <a:pos x="T6" y="T7"/>
                </a:cxn>
              </a:cxnLst>
              <a:rect l="0" t="0" r="r" b="b"/>
              <a:pathLst>
                <a:path w="2" h="3">
                  <a:moveTo>
                    <a:pt x="0" y="0"/>
                  </a:moveTo>
                  <a:cubicBezTo>
                    <a:pt x="0" y="3"/>
                    <a:pt x="0" y="3"/>
                    <a:pt x="0" y="3"/>
                  </a:cubicBezTo>
                  <a:cubicBezTo>
                    <a:pt x="0" y="3"/>
                    <a:pt x="0" y="2"/>
                    <a:pt x="1" y="2"/>
                  </a:cubicBezTo>
                  <a:cubicBezTo>
                    <a:pt x="2"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4464"/>
            <p:cNvSpPr/>
            <p:nvPr/>
          </p:nvSpPr>
          <p:spPr bwMode="auto">
            <a:xfrm>
              <a:off x="2924" y="2225"/>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4465"/>
            <p:cNvSpPr/>
            <p:nvPr/>
          </p:nvSpPr>
          <p:spPr bwMode="auto">
            <a:xfrm>
              <a:off x="2953" y="2229"/>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4466"/>
            <p:cNvSpPr/>
            <p:nvPr/>
          </p:nvSpPr>
          <p:spPr bwMode="auto">
            <a:xfrm>
              <a:off x="2950" y="2230"/>
              <a:ext cx="1" cy="2"/>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2"/>
                    <a:pt x="1" y="1"/>
                    <a:pt x="1" y="0"/>
                  </a:cubicBezTo>
                  <a:cubicBezTo>
                    <a:pt x="0"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4467"/>
            <p:cNvSpPr/>
            <p:nvPr/>
          </p:nvSpPr>
          <p:spPr bwMode="auto">
            <a:xfrm>
              <a:off x="2931" y="2238"/>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4468"/>
            <p:cNvSpPr/>
            <p:nvPr/>
          </p:nvSpPr>
          <p:spPr bwMode="auto">
            <a:xfrm>
              <a:off x="2928" y="2238"/>
              <a:ext cx="2" cy="2"/>
            </a:xfrm>
            <a:custGeom>
              <a:avLst/>
              <a:gdLst>
                <a:gd name="T0" fmla="*/ 1 w 2"/>
                <a:gd name="T1" fmla="*/ 0 h 2"/>
                <a:gd name="T2" fmla="*/ 0 w 2"/>
                <a:gd name="T3" fmla="*/ 1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0" y="1"/>
                    <a:pt x="0" y="1"/>
                    <a:pt x="0" y="1"/>
                  </a:cubicBezTo>
                  <a:cubicBezTo>
                    <a:pt x="2" y="2"/>
                    <a:pt x="2" y="2"/>
                    <a:pt x="2" y="2"/>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4469"/>
            <p:cNvSpPr/>
            <p:nvPr/>
          </p:nvSpPr>
          <p:spPr bwMode="auto">
            <a:xfrm>
              <a:off x="2930" y="224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4470"/>
            <p:cNvSpPr/>
            <p:nvPr/>
          </p:nvSpPr>
          <p:spPr bwMode="auto">
            <a:xfrm>
              <a:off x="2924" y="2238"/>
              <a:ext cx="2" cy="2"/>
            </a:xfrm>
            <a:custGeom>
              <a:avLst/>
              <a:gdLst>
                <a:gd name="T0" fmla="*/ 1 w 2"/>
                <a:gd name="T1" fmla="*/ 3 h 3"/>
                <a:gd name="T2" fmla="*/ 1 w 2"/>
                <a:gd name="T3" fmla="*/ 0 h 3"/>
                <a:gd name="T4" fmla="*/ 0 w 2"/>
                <a:gd name="T5" fmla="*/ 3 h 3"/>
                <a:gd name="T6" fmla="*/ 1 w 2"/>
                <a:gd name="T7" fmla="*/ 3 h 3"/>
              </a:gdLst>
              <a:ahLst/>
              <a:cxnLst>
                <a:cxn ang="0">
                  <a:pos x="T0" y="T1"/>
                </a:cxn>
                <a:cxn ang="0">
                  <a:pos x="T2" y="T3"/>
                </a:cxn>
                <a:cxn ang="0">
                  <a:pos x="T4" y="T5"/>
                </a:cxn>
                <a:cxn ang="0">
                  <a:pos x="T6" y="T7"/>
                </a:cxn>
              </a:cxnLst>
              <a:rect l="0" t="0" r="r" b="b"/>
              <a:pathLst>
                <a:path w="2" h="3">
                  <a:moveTo>
                    <a:pt x="1" y="3"/>
                  </a:moveTo>
                  <a:cubicBezTo>
                    <a:pt x="1" y="2"/>
                    <a:pt x="2" y="1"/>
                    <a:pt x="1" y="0"/>
                  </a:cubicBezTo>
                  <a:cubicBezTo>
                    <a:pt x="0" y="3"/>
                    <a:pt x="0" y="3"/>
                    <a:pt x="0" y="3"/>
                  </a:cubicBezTo>
                  <a:lnTo>
                    <a:pt x="1"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4471"/>
            <p:cNvSpPr/>
            <p:nvPr/>
          </p:nvSpPr>
          <p:spPr bwMode="auto">
            <a:xfrm>
              <a:off x="2934" y="2238"/>
              <a:ext cx="4" cy="2"/>
            </a:xfrm>
            <a:custGeom>
              <a:avLst/>
              <a:gdLst>
                <a:gd name="T0" fmla="*/ 1 w 4"/>
                <a:gd name="T1" fmla="*/ 1 h 3"/>
                <a:gd name="T2" fmla="*/ 0 w 4"/>
                <a:gd name="T3" fmla="*/ 2 h 3"/>
                <a:gd name="T4" fmla="*/ 4 w 4"/>
                <a:gd name="T5" fmla="*/ 2 h 3"/>
                <a:gd name="T6" fmla="*/ 1 w 4"/>
                <a:gd name="T7" fmla="*/ 1 h 3"/>
              </a:gdLst>
              <a:ahLst/>
              <a:cxnLst>
                <a:cxn ang="0">
                  <a:pos x="T0" y="T1"/>
                </a:cxn>
                <a:cxn ang="0">
                  <a:pos x="T2" y="T3"/>
                </a:cxn>
                <a:cxn ang="0">
                  <a:pos x="T4" y="T5"/>
                </a:cxn>
                <a:cxn ang="0">
                  <a:pos x="T6" y="T7"/>
                </a:cxn>
              </a:cxnLst>
              <a:rect l="0" t="0" r="r" b="b"/>
              <a:pathLst>
                <a:path w="4" h="3">
                  <a:moveTo>
                    <a:pt x="1" y="1"/>
                  </a:moveTo>
                  <a:cubicBezTo>
                    <a:pt x="0" y="2"/>
                    <a:pt x="0" y="2"/>
                    <a:pt x="0" y="2"/>
                  </a:cubicBezTo>
                  <a:cubicBezTo>
                    <a:pt x="4" y="2"/>
                    <a:pt x="4" y="2"/>
                    <a:pt x="4" y="2"/>
                  </a:cubicBezTo>
                  <a:cubicBezTo>
                    <a:pt x="3" y="0"/>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4472"/>
            <p:cNvSpPr/>
            <p:nvPr/>
          </p:nvSpPr>
          <p:spPr bwMode="auto">
            <a:xfrm>
              <a:off x="2921" y="2242"/>
              <a:ext cx="9" cy="6"/>
            </a:xfrm>
            <a:custGeom>
              <a:avLst/>
              <a:gdLst>
                <a:gd name="T0" fmla="*/ 2 w 10"/>
                <a:gd name="T1" fmla="*/ 7 h 7"/>
                <a:gd name="T2" fmla="*/ 3 w 10"/>
                <a:gd name="T3" fmla="*/ 6 h 7"/>
                <a:gd name="T4" fmla="*/ 3 w 10"/>
                <a:gd name="T5" fmla="*/ 7 h 7"/>
                <a:gd name="T6" fmla="*/ 7 w 10"/>
                <a:gd name="T7" fmla="*/ 4 h 7"/>
                <a:gd name="T8" fmla="*/ 10 w 10"/>
                <a:gd name="T9" fmla="*/ 5 h 7"/>
                <a:gd name="T10" fmla="*/ 10 w 10"/>
                <a:gd name="T11" fmla="*/ 0 h 7"/>
                <a:gd name="T12" fmla="*/ 8 w 10"/>
                <a:gd name="T13" fmla="*/ 0 h 7"/>
                <a:gd name="T14" fmla="*/ 5 w 10"/>
                <a:gd name="T15" fmla="*/ 6 h 7"/>
                <a:gd name="T16" fmla="*/ 2 w 10"/>
                <a:gd name="T17" fmla="*/ 4 h 7"/>
                <a:gd name="T18" fmla="*/ 0 w 10"/>
                <a:gd name="T19" fmla="*/ 5 h 7"/>
                <a:gd name="T20" fmla="*/ 2 w 10"/>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2" y="7"/>
                  </a:moveTo>
                  <a:cubicBezTo>
                    <a:pt x="3" y="6"/>
                    <a:pt x="3" y="6"/>
                    <a:pt x="3" y="6"/>
                  </a:cubicBezTo>
                  <a:cubicBezTo>
                    <a:pt x="3" y="6"/>
                    <a:pt x="3" y="6"/>
                    <a:pt x="3" y="7"/>
                  </a:cubicBezTo>
                  <a:cubicBezTo>
                    <a:pt x="5" y="7"/>
                    <a:pt x="7" y="7"/>
                    <a:pt x="7" y="4"/>
                  </a:cubicBezTo>
                  <a:cubicBezTo>
                    <a:pt x="8" y="5"/>
                    <a:pt x="9" y="6"/>
                    <a:pt x="10" y="5"/>
                  </a:cubicBezTo>
                  <a:cubicBezTo>
                    <a:pt x="6" y="4"/>
                    <a:pt x="10" y="3"/>
                    <a:pt x="10" y="0"/>
                  </a:cubicBezTo>
                  <a:cubicBezTo>
                    <a:pt x="8" y="0"/>
                    <a:pt x="8" y="0"/>
                    <a:pt x="8" y="0"/>
                  </a:cubicBezTo>
                  <a:cubicBezTo>
                    <a:pt x="4" y="2"/>
                    <a:pt x="8" y="3"/>
                    <a:pt x="5" y="6"/>
                  </a:cubicBezTo>
                  <a:cubicBezTo>
                    <a:pt x="5" y="5"/>
                    <a:pt x="1" y="7"/>
                    <a:pt x="2" y="4"/>
                  </a:cubicBezTo>
                  <a:cubicBezTo>
                    <a:pt x="1" y="4"/>
                    <a:pt x="1" y="4"/>
                    <a:pt x="0" y="5"/>
                  </a:cubicBezTo>
                  <a:cubicBezTo>
                    <a:pt x="0" y="6"/>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4473"/>
            <p:cNvSpPr/>
            <p:nvPr/>
          </p:nvSpPr>
          <p:spPr bwMode="auto">
            <a:xfrm>
              <a:off x="2918" y="225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4474"/>
            <p:cNvSpPr/>
            <p:nvPr/>
          </p:nvSpPr>
          <p:spPr bwMode="auto">
            <a:xfrm>
              <a:off x="2912" y="2255"/>
              <a:ext cx="4" cy="1"/>
            </a:xfrm>
            <a:custGeom>
              <a:avLst/>
              <a:gdLst>
                <a:gd name="T0" fmla="*/ 3 w 4"/>
                <a:gd name="T1" fmla="*/ 0 h 1"/>
                <a:gd name="T2" fmla="*/ 0 w 4"/>
                <a:gd name="T3" fmla="*/ 1 h 1"/>
                <a:gd name="T4" fmla="*/ 4 w 4"/>
                <a:gd name="T5" fmla="*/ 1 h 1"/>
                <a:gd name="T6" fmla="*/ 3 w 4"/>
                <a:gd name="T7" fmla="*/ 0 h 1"/>
              </a:gdLst>
              <a:ahLst/>
              <a:cxnLst>
                <a:cxn ang="0">
                  <a:pos x="T0" y="T1"/>
                </a:cxn>
                <a:cxn ang="0">
                  <a:pos x="T2" y="T3"/>
                </a:cxn>
                <a:cxn ang="0">
                  <a:pos x="T4" y="T5"/>
                </a:cxn>
                <a:cxn ang="0">
                  <a:pos x="T6" y="T7"/>
                </a:cxn>
              </a:cxnLst>
              <a:rect l="0" t="0" r="r" b="b"/>
              <a:pathLst>
                <a:path w="4" h="1">
                  <a:moveTo>
                    <a:pt x="3" y="0"/>
                  </a:moveTo>
                  <a:lnTo>
                    <a:pt x="0" y="1"/>
                  </a:lnTo>
                  <a:lnTo>
                    <a:pt x="4" y="1"/>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Freeform 4475"/>
            <p:cNvSpPr/>
            <p:nvPr/>
          </p:nvSpPr>
          <p:spPr bwMode="auto">
            <a:xfrm>
              <a:off x="2875" y="225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4" name="Freeform 4476"/>
            <p:cNvSpPr/>
            <p:nvPr/>
          </p:nvSpPr>
          <p:spPr bwMode="auto">
            <a:xfrm>
              <a:off x="2896" y="2263"/>
              <a:ext cx="2" cy="0"/>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2" y="1"/>
                    <a:pt x="2" y="1"/>
                    <a:pt x="2" y="1"/>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4477"/>
            <p:cNvSpPr/>
            <p:nvPr/>
          </p:nvSpPr>
          <p:spPr bwMode="auto">
            <a:xfrm>
              <a:off x="2897" y="2267"/>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4478"/>
            <p:cNvSpPr/>
            <p:nvPr/>
          </p:nvSpPr>
          <p:spPr bwMode="auto">
            <a:xfrm>
              <a:off x="2902" y="227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4479"/>
            <p:cNvSpPr/>
            <p:nvPr/>
          </p:nvSpPr>
          <p:spPr bwMode="auto">
            <a:xfrm>
              <a:off x="2905" y="227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4480"/>
            <p:cNvSpPr/>
            <p:nvPr/>
          </p:nvSpPr>
          <p:spPr bwMode="auto">
            <a:xfrm>
              <a:off x="2894" y="2277"/>
              <a:ext cx="2" cy="1"/>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0"/>
                  </a:lnTo>
                  <a:lnTo>
                    <a:pt x="2"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4481"/>
            <p:cNvSpPr/>
            <p:nvPr/>
          </p:nvSpPr>
          <p:spPr bwMode="auto">
            <a:xfrm>
              <a:off x="2899" y="2280"/>
              <a:ext cx="1" cy="2"/>
            </a:xfrm>
            <a:custGeom>
              <a:avLst/>
              <a:gdLst>
                <a:gd name="T0" fmla="*/ 2 w 2"/>
                <a:gd name="T1" fmla="*/ 1 h 2"/>
                <a:gd name="T2" fmla="*/ 0 w 2"/>
                <a:gd name="T3" fmla="*/ 1 h 2"/>
                <a:gd name="T4" fmla="*/ 2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1" y="0"/>
                    <a:pt x="0" y="1"/>
                    <a:pt x="0" y="1"/>
                  </a:cubicBezTo>
                  <a:cubicBezTo>
                    <a:pt x="2" y="2"/>
                    <a:pt x="2" y="2"/>
                    <a:pt x="2" y="2"/>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4482"/>
            <p:cNvSpPr/>
            <p:nvPr/>
          </p:nvSpPr>
          <p:spPr bwMode="auto">
            <a:xfrm>
              <a:off x="2868" y="2282"/>
              <a:ext cx="1" cy="2"/>
            </a:xfrm>
            <a:custGeom>
              <a:avLst/>
              <a:gdLst>
                <a:gd name="T0" fmla="*/ 0 w 1"/>
                <a:gd name="T1" fmla="*/ 2 h 2"/>
                <a:gd name="T2" fmla="*/ 1 w 1"/>
                <a:gd name="T3" fmla="*/ 2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2"/>
                    <a:pt x="1" y="2"/>
                    <a:pt x="1" y="2"/>
                  </a:cubicBezTo>
                  <a:cubicBezTo>
                    <a:pt x="1" y="1"/>
                    <a:pt x="1" y="1"/>
                    <a:pt x="1" y="1"/>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4483"/>
            <p:cNvSpPr/>
            <p:nvPr/>
          </p:nvSpPr>
          <p:spPr bwMode="auto">
            <a:xfrm>
              <a:off x="2893" y="2283"/>
              <a:ext cx="5" cy="3"/>
            </a:xfrm>
            <a:custGeom>
              <a:avLst/>
              <a:gdLst>
                <a:gd name="T0" fmla="*/ 5 w 5"/>
                <a:gd name="T1" fmla="*/ 3 h 3"/>
                <a:gd name="T2" fmla="*/ 1 w 5"/>
                <a:gd name="T3" fmla="*/ 0 h 3"/>
                <a:gd name="T4" fmla="*/ 5 w 5"/>
                <a:gd name="T5" fmla="*/ 3 h 3"/>
              </a:gdLst>
              <a:ahLst/>
              <a:cxnLst>
                <a:cxn ang="0">
                  <a:pos x="T0" y="T1"/>
                </a:cxn>
                <a:cxn ang="0">
                  <a:pos x="T2" y="T3"/>
                </a:cxn>
                <a:cxn ang="0">
                  <a:pos x="T4" y="T5"/>
                </a:cxn>
              </a:cxnLst>
              <a:rect l="0" t="0" r="r" b="b"/>
              <a:pathLst>
                <a:path w="5" h="3">
                  <a:moveTo>
                    <a:pt x="5" y="3"/>
                  </a:moveTo>
                  <a:cubicBezTo>
                    <a:pt x="5" y="2"/>
                    <a:pt x="2" y="0"/>
                    <a:pt x="1" y="0"/>
                  </a:cubicBezTo>
                  <a:cubicBezTo>
                    <a:pt x="0" y="2"/>
                    <a:pt x="4" y="2"/>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4484"/>
            <p:cNvSpPr/>
            <p:nvPr/>
          </p:nvSpPr>
          <p:spPr bwMode="auto">
            <a:xfrm>
              <a:off x="2896" y="228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4485"/>
            <p:cNvSpPr/>
            <p:nvPr/>
          </p:nvSpPr>
          <p:spPr bwMode="auto">
            <a:xfrm>
              <a:off x="2889" y="2293"/>
              <a:ext cx="3" cy="3"/>
            </a:xfrm>
            <a:custGeom>
              <a:avLst/>
              <a:gdLst>
                <a:gd name="T0" fmla="*/ 1 w 4"/>
                <a:gd name="T1" fmla="*/ 0 h 4"/>
                <a:gd name="T2" fmla="*/ 1 w 4"/>
                <a:gd name="T3" fmla="*/ 4 h 4"/>
                <a:gd name="T4" fmla="*/ 2 w 4"/>
                <a:gd name="T5" fmla="*/ 4 h 4"/>
                <a:gd name="T6" fmla="*/ 2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4" y="1"/>
                    <a:pt x="0" y="2"/>
                    <a:pt x="1" y="4"/>
                  </a:cubicBezTo>
                  <a:cubicBezTo>
                    <a:pt x="2" y="4"/>
                    <a:pt x="2" y="4"/>
                    <a:pt x="2" y="4"/>
                  </a:cubicBezTo>
                  <a:cubicBezTo>
                    <a:pt x="1" y="3"/>
                    <a:pt x="3" y="2"/>
                    <a:pt x="2"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4486"/>
            <p:cNvSpPr/>
            <p:nvPr/>
          </p:nvSpPr>
          <p:spPr bwMode="auto">
            <a:xfrm>
              <a:off x="2892" y="2310"/>
              <a:ext cx="8" cy="4"/>
            </a:xfrm>
            <a:custGeom>
              <a:avLst/>
              <a:gdLst>
                <a:gd name="T0" fmla="*/ 0 w 8"/>
                <a:gd name="T1" fmla="*/ 3 h 5"/>
                <a:gd name="T2" fmla="*/ 0 w 8"/>
                <a:gd name="T3" fmla="*/ 4 h 5"/>
                <a:gd name="T4" fmla="*/ 3 w 8"/>
                <a:gd name="T5" fmla="*/ 3 h 5"/>
                <a:gd name="T6" fmla="*/ 5 w 8"/>
                <a:gd name="T7" fmla="*/ 4 h 5"/>
                <a:gd name="T8" fmla="*/ 5 w 8"/>
                <a:gd name="T9" fmla="*/ 4 h 5"/>
                <a:gd name="T10" fmla="*/ 8 w 8"/>
                <a:gd name="T11" fmla="*/ 3 h 5"/>
                <a:gd name="T12" fmla="*/ 3 w 8"/>
                <a:gd name="T13" fmla="*/ 2 h 5"/>
                <a:gd name="T14" fmla="*/ 1 w 8"/>
                <a:gd name="T15" fmla="*/ 4 h 5"/>
                <a:gd name="T16" fmla="*/ 0 w 8"/>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0" y="3"/>
                  </a:moveTo>
                  <a:cubicBezTo>
                    <a:pt x="0" y="4"/>
                    <a:pt x="0" y="4"/>
                    <a:pt x="0" y="4"/>
                  </a:cubicBezTo>
                  <a:cubicBezTo>
                    <a:pt x="2" y="5"/>
                    <a:pt x="2" y="3"/>
                    <a:pt x="3" y="3"/>
                  </a:cubicBezTo>
                  <a:cubicBezTo>
                    <a:pt x="5" y="4"/>
                    <a:pt x="5" y="4"/>
                    <a:pt x="5" y="4"/>
                  </a:cubicBezTo>
                  <a:cubicBezTo>
                    <a:pt x="5" y="4"/>
                    <a:pt x="5" y="4"/>
                    <a:pt x="5" y="4"/>
                  </a:cubicBezTo>
                  <a:cubicBezTo>
                    <a:pt x="8" y="3"/>
                    <a:pt x="8" y="3"/>
                    <a:pt x="8" y="3"/>
                  </a:cubicBezTo>
                  <a:cubicBezTo>
                    <a:pt x="7" y="0"/>
                    <a:pt x="5" y="4"/>
                    <a:pt x="3" y="2"/>
                  </a:cubicBezTo>
                  <a:cubicBezTo>
                    <a:pt x="1" y="4"/>
                    <a:pt x="1" y="4"/>
                    <a:pt x="1" y="4"/>
                  </a:cubicBezTo>
                  <a:cubicBezTo>
                    <a:pt x="0" y="5"/>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4487"/>
            <p:cNvSpPr/>
            <p:nvPr/>
          </p:nvSpPr>
          <p:spPr bwMode="auto">
            <a:xfrm>
              <a:off x="2900" y="2319"/>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4488"/>
            <p:cNvSpPr/>
            <p:nvPr/>
          </p:nvSpPr>
          <p:spPr bwMode="auto">
            <a:xfrm>
              <a:off x="2901" y="2319"/>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1"/>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4489"/>
            <p:cNvSpPr/>
            <p:nvPr/>
          </p:nvSpPr>
          <p:spPr bwMode="auto">
            <a:xfrm>
              <a:off x="2892" y="2318"/>
              <a:ext cx="8" cy="5"/>
            </a:xfrm>
            <a:custGeom>
              <a:avLst/>
              <a:gdLst>
                <a:gd name="T0" fmla="*/ 6 w 9"/>
                <a:gd name="T1" fmla="*/ 2 h 6"/>
                <a:gd name="T2" fmla="*/ 3 w 9"/>
                <a:gd name="T3" fmla="*/ 2 h 6"/>
                <a:gd name="T4" fmla="*/ 5 w 9"/>
                <a:gd name="T5" fmla="*/ 0 h 6"/>
                <a:gd name="T6" fmla="*/ 1 w 9"/>
                <a:gd name="T7" fmla="*/ 0 h 6"/>
                <a:gd name="T8" fmla="*/ 0 w 9"/>
                <a:gd name="T9" fmla="*/ 2 h 6"/>
                <a:gd name="T10" fmla="*/ 4 w 9"/>
                <a:gd name="T11" fmla="*/ 5 h 6"/>
                <a:gd name="T12" fmla="*/ 9 w 9"/>
                <a:gd name="T13" fmla="*/ 5 h 6"/>
                <a:gd name="T14" fmla="*/ 8 w 9"/>
                <a:gd name="T15" fmla="*/ 4 h 6"/>
                <a:gd name="T16" fmla="*/ 8 w 9"/>
                <a:gd name="T17" fmla="*/ 3 h 6"/>
                <a:gd name="T18" fmla="*/ 6 w 9"/>
                <a:gd name="T19" fmla="*/ 3 h 6"/>
                <a:gd name="T20" fmla="*/ 6 w 9"/>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2"/>
                  </a:moveTo>
                  <a:cubicBezTo>
                    <a:pt x="3" y="2"/>
                    <a:pt x="3" y="2"/>
                    <a:pt x="3" y="2"/>
                  </a:cubicBezTo>
                  <a:cubicBezTo>
                    <a:pt x="3" y="0"/>
                    <a:pt x="5" y="1"/>
                    <a:pt x="5" y="0"/>
                  </a:cubicBezTo>
                  <a:cubicBezTo>
                    <a:pt x="1" y="0"/>
                    <a:pt x="1" y="0"/>
                    <a:pt x="1" y="0"/>
                  </a:cubicBezTo>
                  <a:cubicBezTo>
                    <a:pt x="0" y="2"/>
                    <a:pt x="0" y="2"/>
                    <a:pt x="0" y="2"/>
                  </a:cubicBezTo>
                  <a:cubicBezTo>
                    <a:pt x="2" y="2"/>
                    <a:pt x="5" y="3"/>
                    <a:pt x="4" y="5"/>
                  </a:cubicBezTo>
                  <a:cubicBezTo>
                    <a:pt x="6" y="6"/>
                    <a:pt x="7" y="6"/>
                    <a:pt x="9" y="5"/>
                  </a:cubicBezTo>
                  <a:cubicBezTo>
                    <a:pt x="8" y="4"/>
                    <a:pt x="8" y="4"/>
                    <a:pt x="8" y="4"/>
                  </a:cubicBezTo>
                  <a:cubicBezTo>
                    <a:pt x="8" y="3"/>
                    <a:pt x="8" y="3"/>
                    <a:pt x="8" y="3"/>
                  </a:cubicBezTo>
                  <a:cubicBezTo>
                    <a:pt x="6" y="3"/>
                    <a:pt x="6" y="3"/>
                    <a:pt x="6" y="3"/>
                  </a:cubicBezTo>
                  <a:cubicBezTo>
                    <a:pt x="6" y="3"/>
                    <a:pt x="5"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Rectangle 4490"/>
            <p:cNvSpPr>
              <a:spLocks noChangeArrowheads="1"/>
            </p:cNvSpPr>
            <p:nvPr/>
          </p:nvSpPr>
          <p:spPr bwMode="auto">
            <a:xfrm>
              <a:off x="2901" y="2322"/>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4491"/>
            <p:cNvSpPr/>
            <p:nvPr/>
          </p:nvSpPr>
          <p:spPr bwMode="auto">
            <a:xfrm>
              <a:off x="2888" y="23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4492"/>
            <p:cNvSpPr/>
            <p:nvPr/>
          </p:nvSpPr>
          <p:spPr bwMode="auto">
            <a:xfrm>
              <a:off x="2888" y="2328"/>
              <a:ext cx="2" cy="2"/>
            </a:xfrm>
            <a:custGeom>
              <a:avLst/>
              <a:gdLst>
                <a:gd name="T0" fmla="*/ 0 w 2"/>
                <a:gd name="T1" fmla="*/ 2 h 2"/>
                <a:gd name="T2" fmla="*/ 1 w 2"/>
                <a:gd name="T3" fmla="*/ 2 h 2"/>
                <a:gd name="T4" fmla="*/ 2 w 2"/>
                <a:gd name="T5" fmla="*/ 1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1" y="2"/>
                  </a:cubicBezTo>
                  <a:cubicBezTo>
                    <a:pt x="1" y="2"/>
                    <a:pt x="2" y="2"/>
                    <a:pt x="2" y="1"/>
                  </a:cubicBezTo>
                  <a:cubicBezTo>
                    <a:pt x="1"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4493"/>
            <p:cNvSpPr/>
            <p:nvPr/>
          </p:nvSpPr>
          <p:spPr bwMode="auto">
            <a:xfrm>
              <a:off x="2896" y="2336"/>
              <a:ext cx="4" cy="7"/>
            </a:xfrm>
            <a:custGeom>
              <a:avLst/>
              <a:gdLst>
                <a:gd name="T0" fmla="*/ 0 w 5"/>
                <a:gd name="T1" fmla="*/ 7 h 7"/>
                <a:gd name="T2" fmla="*/ 2 w 5"/>
                <a:gd name="T3" fmla="*/ 7 h 7"/>
                <a:gd name="T4" fmla="*/ 5 w 5"/>
                <a:gd name="T5" fmla="*/ 3 h 7"/>
                <a:gd name="T6" fmla="*/ 2 w 5"/>
                <a:gd name="T7" fmla="*/ 0 h 7"/>
                <a:gd name="T8" fmla="*/ 1 w 5"/>
                <a:gd name="T9" fmla="*/ 1 h 7"/>
                <a:gd name="T10" fmla="*/ 2 w 5"/>
                <a:gd name="T11" fmla="*/ 1 h 7"/>
                <a:gd name="T12" fmla="*/ 0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7"/>
                  </a:moveTo>
                  <a:cubicBezTo>
                    <a:pt x="2" y="7"/>
                    <a:pt x="2" y="7"/>
                    <a:pt x="2" y="7"/>
                  </a:cubicBezTo>
                  <a:cubicBezTo>
                    <a:pt x="4" y="5"/>
                    <a:pt x="4" y="5"/>
                    <a:pt x="5" y="3"/>
                  </a:cubicBezTo>
                  <a:cubicBezTo>
                    <a:pt x="3" y="4"/>
                    <a:pt x="2" y="1"/>
                    <a:pt x="2" y="0"/>
                  </a:cubicBezTo>
                  <a:cubicBezTo>
                    <a:pt x="1" y="1"/>
                    <a:pt x="1" y="1"/>
                    <a:pt x="1" y="1"/>
                  </a:cubicBezTo>
                  <a:cubicBezTo>
                    <a:pt x="2" y="1"/>
                    <a:pt x="2" y="1"/>
                    <a:pt x="2" y="1"/>
                  </a:cubicBezTo>
                  <a:cubicBezTo>
                    <a:pt x="1" y="3"/>
                    <a:pt x="2" y="6"/>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4494"/>
            <p:cNvSpPr/>
            <p:nvPr/>
          </p:nvSpPr>
          <p:spPr bwMode="auto">
            <a:xfrm>
              <a:off x="2922" y="2341"/>
              <a:ext cx="4" cy="4"/>
            </a:xfrm>
            <a:custGeom>
              <a:avLst/>
              <a:gdLst>
                <a:gd name="T0" fmla="*/ 0 w 5"/>
                <a:gd name="T1" fmla="*/ 2 h 5"/>
                <a:gd name="T2" fmla="*/ 4 w 5"/>
                <a:gd name="T3" fmla="*/ 5 h 5"/>
                <a:gd name="T4" fmla="*/ 4 w 5"/>
                <a:gd name="T5" fmla="*/ 5 h 5"/>
                <a:gd name="T6" fmla="*/ 5 w 5"/>
                <a:gd name="T7" fmla="*/ 5 h 5"/>
                <a:gd name="T8" fmla="*/ 0 w 5"/>
                <a:gd name="T9" fmla="*/ 2 h 5"/>
              </a:gdLst>
              <a:ahLst/>
              <a:cxnLst>
                <a:cxn ang="0">
                  <a:pos x="T0" y="T1"/>
                </a:cxn>
                <a:cxn ang="0">
                  <a:pos x="T2" y="T3"/>
                </a:cxn>
                <a:cxn ang="0">
                  <a:pos x="T4" y="T5"/>
                </a:cxn>
                <a:cxn ang="0">
                  <a:pos x="T6" y="T7"/>
                </a:cxn>
                <a:cxn ang="0">
                  <a:pos x="T8" y="T9"/>
                </a:cxn>
              </a:cxnLst>
              <a:rect l="0" t="0" r="r" b="b"/>
              <a:pathLst>
                <a:path w="5" h="5">
                  <a:moveTo>
                    <a:pt x="0" y="2"/>
                  </a:moveTo>
                  <a:cubicBezTo>
                    <a:pt x="3" y="1"/>
                    <a:pt x="2" y="5"/>
                    <a:pt x="4" y="5"/>
                  </a:cubicBezTo>
                  <a:cubicBezTo>
                    <a:pt x="4" y="5"/>
                    <a:pt x="4" y="5"/>
                    <a:pt x="4" y="5"/>
                  </a:cubicBezTo>
                  <a:cubicBezTo>
                    <a:pt x="5" y="5"/>
                    <a:pt x="5" y="5"/>
                    <a:pt x="5" y="5"/>
                  </a:cubicBezTo>
                  <a:cubicBezTo>
                    <a:pt x="3" y="4"/>
                    <a:pt x="3"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4495"/>
            <p:cNvSpPr/>
            <p:nvPr/>
          </p:nvSpPr>
          <p:spPr bwMode="auto">
            <a:xfrm>
              <a:off x="2927" y="2342"/>
              <a:ext cx="2" cy="1"/>
            </a:xfrm>
            <a:custGeom>
              <a:avLst/>
              <a:gdLst>
                <a:gd name="T0" fmla="*/ 2 w 2"/>
                <a:gd name="T1" fmla="*/ 1 h 2"/>
                <a:gd name="T2" fmla="*/ 0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0" y="0"/>
                    <a:pt x="0" y="0"/>
                    <a:pt x="0" y="0"/>
                  </a:cubicBezTo>
                  <a:cubicBezTo>
                    <a:pt x="0" y="2"/>
                    <a:pt x="0" y="2"/>
                    <a:pt x="0" y="2"/>
                  </a:cubicBezTo>
                  <a:cubicBezTo>
                    <a:pt x="1"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4496"/>
            <p:cNvSpPr/>
            <p:nvPr/>
          </p:nvSpPr>
          <p:spPr bwMode="auto">
            <a:xfrm>
              <a:off x="2895" y="2343"/>
              <a:ext cx="5" cy="9"/>
            </a:xfrm>
            <a:custGeom>
              <a:avLst/>
              <a:gdLst>
                <a:gd name="T0" fmla="*/ 3 w 6"/>
                <a:gd name="T1" fmla="*/ 9 h 10"/>
                <a:gd name="T2" fmla="*/ 3 w 6"/>
                <a:gd name="T3" fmla="*/ 8 h 10"/>
                <a:gd name="T4" fmla="*/ 5 w 6"/>
                <a:gd name="T5" fmla="*/ 5 h 10"/>
                <a:gd name="T6" fmla="*/ 5 w 6"/>
                <a:gd name="T7" fmla="*/ 2 h 10"/>
                <a:gd name="T8" fmla="*/ 4 w 6"/>
                <a:gd name="T9" fmla="*/ 2 h 10"/>
                <a:gd name="T10" fmla="*/ 5 w 6"/>
                <a:gd name="T11" fmla="*/ 5 h 10"/>
                <a:gd name="T12" fmla="*/ 1 w 6"/>
                <a:gd name="T13" fmla="*/ 0 h 10"/>
                <a:gd name="T14" fmla="*/ 3 w 6"/>
                <a:gd name="T15" fmla="*/ 3 h 10"/>
                <a:gd name="T16" fmla="*/ 2 w 6"/>
                <a:gd name="T17" fmla="*/ 4 h 10"/>
                <a:gd name="T18" fmla="*/ 1 w 6"/>
                <a:gd name="T19" fmla="*/ 8 h 10"/>
                <a:gd name="T20" fmla="*/ 3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3" y="9"/>
                  </a:moveTo>
                  <a:cubicBezTo>
                    <a:pt x="3" y="8"/>
                    <a:pt x="3" y="8"/>
                    <a:pt x="3" y="8"/>
                  </a:cubicBezTo>
                  <a:cubicBezTo>
                    <a:pt x="3" y="7"/>
                    <a:pt x="3" y="5"/>
                    <a:pt x="5" y="5"/>
                  </a:cubicBezTo>
                  <a:cubicBezTo>
                    <a:pt x="5" y="2"/>
                    <a:pt x="5" y="2"/>
                    <a:pt x="5" y="2"/>
                  </a:cubicBezTo>
                  <a:cubicBezTo>
                    <a:pt x="4" y="2"/>
                    <a:pt x="4" y="2"/>
                    <a:pt x="4" y="2"/>
                  </a:cubicBezTo>
                  <a:cubicBezTo>
                    <a:pt x="5" y="5"/>
                    <a:pt x="5" y="5"/>
                    <a:pt x="5" y="5"/>
                  </a:cubicBezTo>
                  <a:cubicBezTo>
                    <a:pt x="0" y="8"/>
                    <a:pt x="6" y="1"/>
                    <a:pt x="1" y="0"/>
                  </a:cubicBezTo>
                  <a:cubicBezTo>
                    <a:pt x="1" y="2"/>
                    <a:pt x="1" y="2"/>
                    <a:pt x="3" y="3"/>
                  </a:cubicBezTo>
                  <a:cubicBezTo>
                    <a:pt x="2" y="4"/>
                    <a:pt x="2" y="4"/>
                    <a:pt x="2" y="4"/>
                  </a:cubicBezTo>
                  <a:cubicBezTo>
                    <a:pt x="3" y="6"/>
                    <a:pt x="2" y="7"/>
                    <a:pt x="1" y="8"/>
                  </a:cubicBezTo>
                  <a:cubicBezTo>
                    <a:pt x="2" y="8"/>
                    <a:pt x="3" y="10"/>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4497"/>
            <p:cNvSpPr/>
            <p:nvPr/>
          </p:nvSpPr>
          <p:spPr bwMode="auto">
            <a:xfrm>
              <a:off x="2929" y="2343"/>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0"/>
                    <a:pt x="1" y="1"/>
                    <a:pt x="0" y="1"/>
                  </a:cubicBezTo>
                  <a:cubicBezTo>
                    <a:pt x="1" y="1"/>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4498"/>
            <p:cNvSpPr/>
            <p:nvPr/>
          </p:nvSpPr>
          <p:spPr bwMode="auto">
            <a:xfrm>
              <a:off x="2929" y="23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4499"/>
            <p:cNvSpPr/>
            <p:nvPr/>
          </p:nvSpPr>
          <p:spPr bwMode="auto">
            <a:xfrm>
              <a:off x="2892" y="2345"/>
              <a:ext cx="1" cy="3"/>
            </a:xfrm>
            <a:custGeom>
              <a:avLst/>
              <a:gdLst>
                <a:gd name="T0" fmla="*/ 1 w 2"/>
                <a:gd name="T1" fmla="*/ 0 h 3"/>
                <a:gd name="T2" fmla="*/ 1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1" y="2"/>
                    <a:pt x="1" y="3"/>
                  </a:cubicBezTo>
                  <a:cubicBezTo>
                    <a:pt x="2" y="1"/>
                    <a:pt x="2"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4500"/>
            <p:cNvSpPr/>
            <p:nvPr/>
          </p:nvSpPr>
          <p:spPr bwMode="auto">
            <a:xfrm>
              <a:off x="2892" y="23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4501"/>
            <p:cNvSpPr/>
            <p:nvPr/>
          </p:nvSpPr>
          <p:spPr bwMode="auto">
            <a:xfrm>
              <a:off x="2894" y="2353"/>
              <a:ext cx="3" cy="2"/>
            </a:xfrm>
            <a:custGeom>
              <a:avLst/>
              <a:gdLst>
                <a:gd name="T0" fmla="*/ 3 w 3"/>
                <a:gd name="T1" fmla="*/ 0 h 2"/>
                <a:gd name="T2" fmla="*/ 2 w 3"/>
                <a:gd name="T3" fmla="*/ 0 h 2"/>
                <a:gd name="T4" fmla="*/ 2 w 3"/>
                <a:gd name="T5" fmla="*/ 1 h 2"/>
                <a:gd name="T6" fmla="*/ 0 w 3"/>
                <a:gd name="T7" fmla="*/ 1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3" y="0"/>
                    <a:pt x="3" y="0"/>
                    <a:pt x="2" y="0"/>
                  </a:cubicBezTo>
                  <a:cubicBezTo>
                    <a:pt x="2" y="1"/>
                    <a:pt x="2" y="1"/>
                    <a:pt x="2" y="1"/>
                  </a:cubicBezTo>
                  <a:cubicBezTo>
                    <a:pt x="2" y="0"/>
                    <a:pt x="1" y="1"/>
                    <a:pt x="0" y="1"/>
                  </a:cubicBezTo>
                  <a:cubicBezTo>
                    <a:pt x="1" y="2"/>
                    <a:pt x="1" y="2"/>
                    <a:pt x="1" y="2"/>
                  </a:cubicBezTo>
                  <a:cubicBezTo>
                    <a:pt x="2" y="2"/>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4502"/>
            <p:cNvSpPr/>
            <p:nvPr/>
          </p:nvSpPr>
          <p:spPr bwMode="auto">
            <a:xfrm>
              <a:off x="2898" y="2354"/>
              <a:ext cx="2" cy="4"/>
            </a:xfrm>
            <a:custGeom>
              <a:avLst/>
              <a:gdLst>
                <a:gd name="T0" fmla="*/ 2 w 2"/>
                <a:gd name="T1" fmla="*/ 1 h 5"/>
                <a:gd name="T2" fmla="*/ 0 w 2"/>
                <a:gd name="T3" fmla="*/ 0 h 5"/>
                <a:gd name="T4" fmla="*/ 0 w 2"/>
                <a:gd name="T5" fmla="*/ 3 h 5"/>
                <a:gd name="T6" fmla="*/ 2 w 2"/>
                <a:gd name="T7" fmla="*/ 1 h 5"/>
              </a:gdLst>
              <a:ahLst/>
              <a:cxnLst>
                <a:cxn ang="0">
                  <a:pos x="T0" y="T1"/>
                </a:cxn>
                <a:cxn ang="0">
                  <a:pos x="T2" y="T3"/>
                </a:cxn>
                <a:cxn ang="0">
                  <a:pos x="T4" y="T5"/>
                </a:cxn>
                <a:cxn ang="0">
                  <a:pos x="T6" y="T7"/>
                </a:cxn>
              </a:cxnLst>
              <a:rect l="0" t="0" r="r" b="b"/>
              <a:pathLst>
                <a:path w="2" h="5">
                  <a:moveTo>
                    <a:pt x="2" y="1"/>
                  </a:moveTo>
                  <a:cubicBezTo>
                    <a:pt x="0" y="0"/>
                    <a:pt x="0" y="0"/>
                    <a:pt x="0" y="0"/>
                  </a:cubicBezTo>
                  <a:cubicBezTo>
                    <a:pt x="0" y="3"/>
                    <a:pt x="0" y="3"/>
                    <a:pt x="0" y="3"/>
                  </a:cubicBezTo>
                  <a:cubicBezTo>
                    <a:pt x="1" y="5"/>
                    <a:pt x="0"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4503"/>
            <p:cNvSpPr/>
            <p:nvPr/>
          </p:nvSpPr>
          <p:spPr bwMode="auto">
            <a:xfrm>
              <a:off x="2909" y="2358"/>
              <a:ext cx="4" cy="3"/>
            </a:xfrm>
            <a:custGeom>
              <a:avLst/>
              <a:gdLst>
                <a:gd name="T0" fmla="*/ 0 w 4"/>
                <a:gd name="T1" fmla="*/ 2 h 3"/>
                <a:gd name="T2" fmla="*/ 1 w 4"/>
                <a:gd name="T3" fmla="*/ 3 h 3"/>
                <a:gd name="T4" fmla="*/ 4 w 4"/>
                <a:gd name="T5" fmla="*/ 2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4" y="2"/>
                    <a:pt x="4" y="2"/>
                    <a:pt x="4" y="2"/>
                  </a:cubicBezTo>
                  <a:cubicBezTo>
                    <a:pt x="3" y="0"/>
                    <a:pt x="2"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4504"/>
            <p:cNvSpPr/>
            <p:nvPr/>
          </p:nvSpPr>
          <p:spPr bwMode="auto">
            <a:xfrm>
              <a:off x="2897" y="236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4505"/>
            <p:cNvSpPr/>
            <p:nvPr/>
          </p:nvSpPr>
          <p:spPr bwMode="auto">
            <a:xfrm>
              <a:off x="2900" y="2364"/>
              <a:ext cx="6" cy="3"/>
            </a:xfrm>
            <a:custGeom>
              <a:avLst/>
              <a:gdLst>
                <a:gd name="T0" fmla="*/ 5 w 7"/>
                <a:gd name="T1" fmla="*/ 2 h 4"/>
                <a:gd name="T2" fmla="*/ 7 w 7"/>
                <a:gd name="T3" fmla="*/ 4 h 4"/>
                <a:gd name="T4" fmla="*/ 7 w 7"/>
                <a:gd name="T5" fmla="*/ 1 h 4"/>
                <a:gd name="T6" fmla="*/ 0 w 7"/>
                <a:gd name="T7" fmla="*/ 0 h 4"/>
                <a:gd name="T8" fmla="*/ 5 w 7"/>
                <a:gd name="T9" fmla="*/ 2 h 4"/>
              </a:gdLst>
              <a:ahLst/>
              <a:cxnLst>
                <a:cxn ang="0">
                  <a:pos x="T0" y="T1"/>
                </a:cxn>
                <a:cxn ang="0">
                  <a:pos x="T2" y="T3"/>
                </a:cxn>
                <a:cxn ang="0">
                  <a:pos x="T4" y="T5"/>
                </a:cxn>
                <a:cxn ang="0">
                  <a:pos x="T6" y="T7"/>
                </a:cxn>
                <a:cxn ang="0">
                  <a:pos x="T8" y="T9"/>
                </a:cxn>
              </a:cxnLst>
              <a:rect l="0" t="0" r="r" b="b"/>
              <a:pathLst>
                <a:path w="7" h="4">
                  <a:moveTo>
                    <a:pt x="5" y="2"/>
                  </a:moveTo>
                  <a:cubicBezTo>
                    <a:pt x="7" y="4"/>
                    <a:pt x="7" y="4"/>
                    <a:pt x="7" y="4"/>
                  </a:cubicBezTo>
                  <a:cubicBezTo>
                    <a:pt x="7" y="1"/>
                    <a:pt x="7" y="1"/>
                    <a:pt x="7" y="1"/>
                  </a:cubicBezTo>
                  <a:cubicBezTo>
                    <a:pt x="5" y="0"/>
                    <a:pt x="3" y="0"/>
                    <a:pt x="0" y="0"/>
                  </a:cubicBezTo>
                  <a:cubicBezTo>
                    <a:pt x="1" y="0"/>
                    <a:pt x="3"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4506"/>
            <p:cNvSpPr/>
            <p:nvPr/>
          </p:nvSpPr>
          <p:spPr bwMode="auto">
            <a:xfrm>
              <a:off x="2896" y="2366"/>
              <a:ext cx="4" cy="4"/>
            </a:xfrm>
            <a:custGeom>
              <a:avLst/>
              <a:gdLst>
                <a:gd name="T0" fmla="*/ 4 w 5"/>
                <a:gd name="T1" fmla="*/ 4 h 5"/>
                <a:gd name="T2" fmla="*/ 3 w 5"/>
                <a:gd name="T3" fmla="*/ 0 h 5"/>
                <a:gd name="T4" fmla="*/ 2 w 5"/>
                <a:gd name="T5" fmla="*/ 0 h 5"/>
                <a:gd name="T6" fmla="*/ 0 w 5"/>
                <a:gd name="T7" fmla="*/ 4 h 5"/>
                <a:gd name="T8" fmla="*/ 1 w 5"/>
                <a:gd name="T9" fmla="*/ 5 h 5"/>
                <a:gd name="T10" fmla="*/ 2 w 5"/>
                <a:gd name="T11" fmla="*/ 5 h 5"/>
                <a:gd name="T12" fmla="*/ 2 w 5"/>
                <a:gd name="T13" fmla="*/ 4 h 5"/>
                <a:gd name="T14" fmla="*/ 4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4"/>
                  </a:moveTo>
                  <a:cubicBezTo>
                    <a:pt x="2" y="3"/>
                    <a:pt x="3" y="1"/>
                    <a:pt x="3" y="0"/>
                  </a:cubicBezTo>
                  <a:cubicBezTo>
                    <a:pt x="2" y="0"/>
                    <a:pt x="2" y="0"/>
                    <a:pt x="2" y="0"/>
                  </a:cubicBezTo>
                  <a:cubicBezTo>
                    <a:pt x="5" y="2"/>
                    <a:pt x="1" y="2"/>
                    <a:pt x="0" y="4"/>
                  </a:cubicBezTo>
                  <a:cubicBezTo>
                    <a:pt x="0" y="4"/>
                    <a:pt x="1" y="4"/>
                    <a:pt x="1" y="5"/>
                  </a:cubicBezTo>
                  <a:cubicBezTo>
                    <a:pt x="2" y="5"/>
                    <a:pt x="2" y="5"/>
                    <a:pt x="2" y="5"/>
                  </a:cubicBezTo>
                  <a:cubicBezTo>
                    <a:pt x="2" y="4"/>
                    <a:pt x="2" y="4"/>
                    <a:pt x="2" y="4"/>
                  </a:cubicBezTo>
                  <a:cubicBezTo>
                    <a:pt x="1" y="3"/>
                    <a:pt x="3"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4507"/>
            <p:cNvSpPr/>
            <p:nvPr/>
          </p:nvSpPr>
          <p:spPr bwMode="auto">
            <a:xfrm>
              <a:off x="2915" y="2365"/>
              <a:ext cx="2" cy="4"/>
            </a:xfrm>
            <a:custGeom>
              <a:avLst/>
              <a:gdLst>
                <a:gd name="T0" fmla="*/ 3 w 3"/>
                <a:gd name="T1" fmla="*/ 5 h 5"/>
                <a:gd name="T2" fmla="*/ 0 w 3"/>
                <a:gd name="T3" fmla="*/ 1 h 5"/>
                <a:gd name="T4" fmla="*/ 0 w 3"/>
                <a:gd name="T5" fmla="*/ 3 h 5"/>
                <a:gd name="T6" fmla="*/ 1 w 3"/>
                <a:gd name="T7" fmla="*/ 3 h 5"/>
                <a:gd name="T8" fmla="*/ 1 w 3"/>
                <a:gd name="T9" fmla="*/ 2 h 5"/>
                <a:gd name="T10" fmla="*/ 3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3" y="5"/>
                  </a:moveTo>
                  <a:cubicBezTo>
                    <a:pt x="2" y="3"/>
                    <a:pt x="3" y="0"/>
                    <a:pt x="0" y="1"/>
                  </a:cubicBezTo>
                  <a:cubicBezTo>
                    <a:pt x="0" y="3"/>
                    <a:pt x="0" y="3"/>
                    <a:pt x="0" y="3"/>
                  </a:cubicBezTo>
                  <a:cubicBezTo>
                    <a:pt x="1" y="3"/>
                    <a:pt x="1" y="3"/>
                    <a:pt x="1" y="3"/>
                  </a:cubicBezTo>
                  <a:cubicBezTo>
                    <a:pt x="1" y="3"/>
                    <a:pt x="1" y="2"/>
                    <a:pt x="1" y="2"/>
                  </a:cubicBezTo>
                  <a:cubicBezTo>
                    <a:pt x="2" y="3"/>
                    <a:pt x="3" y="4"/>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4508"/>
            <p:cNvSpPr/>
            <p:nvPr/>
          </p:nvSpPr>
          <p:spPr bwMode="auto">
            <a:xfrm>
              <a:off x="2915" y="2369"/>
              <a:ext cx="1" cy="1"/>
            </a:xfrm>
            <a:custGeom>
              <a:avLst/>
              <a:gdLst>
                <a:gd name="T0" fmla="*/ 0 w 2"/>
                <a:gd name="T1" fmla="*/ 0 h 1"/>
                <a:gd name="T2" fmla="*/ 0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0" y="1"/>
                    <a:pt x="2"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4509"/>
            <p:cNvSpPr/>
            <p:nvPr/>
          </p:nvSpPr>
          <p:spPr bwMode="auto">
            <a:xfrm>
              <a:off x="2899" y="2372"/>
              <a:ext cx="3" cy="5"/>
            </a:xfrm>
            <a:custGeom>
              <a:avLst/>
              <a:gdLst>
                <a:gd name="T0" fmla="*/ 2 w 4"/>
                <a:gd name="T1" fmla="*/ 0 h 6"/>
                <a:gd name="T2" fmla="*/ 1 w 4"/>
                <a:gd name="T3" fmla="*/ 6 h 6"/>
                <a:gd name="T4" fmla="*/ 2 w 4"/>
                <a:gd name="T5" fmla="*/ 0 h 6"/>
              </a:gdLst>
              <a:ahLst/>
              <a:cxnLst>
                <a:cxn ang="0">
                  <a:pos x="T0" y="T1"/>
                </a:cxn>
                <a:cxn ang="0">
                  <a:pos x="T2" y="T3"/>
                </a:cxn>
                <a:cxn ang="0">
                  <a:pos x="T4" y="T5"/>
                </a:cxn>
              </a:cxnLst>
              <a:rect l="0" t="0" r="r" b="b"/>
              <a:pathLst>
                <a:path w="4" h="6">
                  <a:moveTo>
                    <a:pt x="2" y="0"/>
                  </a:moveTo>
                  <a:cubicBezTo>
                    <a:pt x="1" y="2"/>
                    <a:pt x="0" y="4"/>
                    <a:pt x="1" y="6"/>
                  </a:cubicBezTo>
                  <a:cubicBezTo>
                    <a:pt x="4" y="4"/>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4510"/>
            <p:cNvSpPr/>
            <p:nvPr/>
          </p:nvSpPr>
          <p:spPr bwMode="auto">
            <a:xfrm>
              <a:off x="2906" y="2375"/>
              <a:ext cx="4" cy="8"/>
            </a:xfrm>
            <a:custGeom>
              <a:avLst/>
              <a:gdLst>
                <a:gd name="T0" fmla="*/ 5 w 5"/>
                <a:gd name="T1" fmla="*/ 6 h 9"/>
                <a:gd name="T2" fmla="*/ 3 w 5"/>
                <a:gd name="T3" fmla="*/ 6 h 9"/>
                <a:gd name="T4" fmla="*/ 5 w 5"/>
                <a:gd name="T5" fmla="*/ 3 h 9"/>
                <a:gd name="T6" fmla="*/ 2 w 5"/>
                <a:gd name="T7" fmla="*/ 1 h 9"/>
                <a:gd name="T8" fmla="*/ 3 w 5"/>
                <a:gd name="T9" fmla="*/ 5 h 9"/>
                <a:gd name="T10" fmla="*/ 0 w 5"/>
                <a:gd name="T11" fmla="*/ 2 h 9"/>
                <a:gd name="T12" fmla="*/ 0 w 5"/>
                <a:gd name="T13" fmla="*/ 5 h 9"/>
                <a:gd name="T14" fmla="*/ 2 w 5"/>
                <a:gd name="T15" fmla="*/ 5 h 9"/>
                <a:gd name="T16" fmla="*/ 1 w 5"/>
                <a:gd name="T17" fmla="*/ 6 h 9"/>
                <a:gd name="T18" fmla="*/ 2 w 5"/>
                <a:gd name="T19" fmla="*/ 7 h 9"/>
                <a:gd name="T20" fmla="*/ 0 w 5"/>
                <a:gd name="T21" fmla="*/ 9 h 9"/>
                <a:gd name="T22" fmla="*/ 5 w 5"/>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5" y="6"/>
                  </a:moveTo>
                  <a:cubicBezTo>
                    <a:pt x="3" y="6"/>
                    <a:pt x="3" y="6"/>
                    <a:pt x="3" y="6"/>
                  </a:cubicBezTo>
                  <a:cubicBezTo>
                    <a:pt x="3" y="4"/>
                    <a:pt x="5" y="4"/>
                    <a:pt x="5" y="3"/>
                  </a:cubicBezTo>
                  <a:cubicBezTo>
                    <a:pt x="4" y="2"/>
                    <a:pt x="4" y="0"/>
                    <a:pt x="2" y="1"/>
                  </a:cubicBezTo>
                  <a:cubicBezTo>
                    <a:pt x="2" y="2"/>
                    <a:pt x="5" y="3"/>
                    <a:pt x="3" y="5"/>
                  </a:cubicBezTo>
                  <a:cubicBezTo>
                    <a:pt x="0" y="6"/>
                    <a:pt x="2" y="2"/>
                    <a:pt x="0" y="2"/>
                  </a:cubicBezTo>
                  <a:cubicBezTo>
                    <a:pt x="0" y="5"/>
                    <a:pt x="0" y="5"/>
                    <a:pt x="0" y="5"/>
                  </a:cubicBezTo>
                  <a:cubicBezTo>
                    <a:pt x="1" y="5"/>
                    <a:pt x="1" y="5"/>
                    <a:pt x="2" y="5"/>
                  </a:cubicBezTo>
                  <a:cubicBezTo>
                    <a:pt x="2" y="6"/>
                    <a:pt x="2" y="6"/>
                    <a:pt x="1" y="6"/>
                  </a:cubicBezTo>
                  <a:cubicBezTo>
                    <a:pt x="2" y="7"/>
                    <a:pt x="2" y="7"/>
                    <a:pt x="2" y="7"/>
                  </a:cubicBezTo>
                  <a:cubicBezTo>
                    <a:pt x="0" y="9"/>
                    <a:pt x="0" y="9"/>
                    <a:pt x="0" y="9"/>
                  </a:cubicBezTo>
                  <a:cubicBezTo>
                    <a:pt x="2" y="9"/>
                    <a:pt x="3" y="8"/>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4511"/>
            <p:cNvSpPr/>
            <p:nvPr/>
          </p:nvSpPr>
          <p:spPr bwMode="auto">
            <a:xfrm>
              <a:off x="2913" y="2376"/>
              <a:ext cx="5" cy="7"/>
            </a:xfrm>
            <a:custGeom>
              <a:avLst/>
              <a:gdLst>
                <a:gd name="T0" fmla="*/ 3 w 6"/>
                <a:gd name="T1" fmla="*/ 5 h 8"/>
                <a:gd name="T2" fmla="*/ 5 w 6"/>
                <a:gd name="T3" fmla="*/ 8 h 8"/>
                <a:gd name="T4" fmla="*/ 5 w 6"/>
                <a:gd name="T5" fmla="*/ 7 h 8"/>
                <a:gd name="T6" fmla="*/ 6 w 6"/>
                <a:gd name="T7" fmla="*/ 4 h 8"/>
                <a:gd name="T8" fmla="*/ 2 w 6"/>
                <a:gd name="T9" fmla="*/ 0 h 8"/>
                <a:gd name="T10" fmla="*/ 3 w 6"/>
                <a:gd name="T11" fmla="*/ 2 h 8"/>
                <a:gd name="T12" fmla="*/ 1 w 6"/>
                <a:gd name="T13" fmla="*/ 5 h 8"/>
                <a:gd name="T14" fmla="*/ 3 w 6"/>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5"/>
                  </a:moveTo>
                  <a:cubicBezTo>
                    <a:pt x="5" y="6"/>
                    <a:pt x="2" y="8"/>
                    <a:pt x="5" y="8"/>
                  </a:cubicBezTo>
                  <a:cubicBezTo>
                    <a:pt x="5" y="7"/>
                    <a:pt x="5" y="7"/>
                    <a:pt x="5" y="7"/>
                  </a:cubicBezTo>
                  <a:cubicBezTo>
                    <a:pt x="5" y="5"/>
                    <a:pt x="4" y="4"/>
                    <a:pt x="6" y="4"/>
                  </a:cubicBezTo>
                  <a:cubicBezTo>
                    <a:pt x="5" y="1"/>
                    <a:pt x="3" y="1"/>
                    <a:pt x="2" y="0"/>
                  </a:cubicBezTo>
                  <a:cubicBezTo>
                    <a:pt x="0" y="1"/>
                    <a:pt x="2" y="2"/>
                    <a:pt x="3" y="2"/>
                  </a:cubicBezTo>
                  <a:cubicBezTo>
                    <a:pt x="1" y="5"/>
                    <a:pt x="1" y="5"/>
                    <a:pt x="1" y="5"/>
                  </a:cubicBez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4512"/>
            <p:cNvSpPr/>
            <p:nvPr/>
          </p:nvSpPr>
          <p:spPr bwMode="auto">
            <a:xfrm>
              <a:off x="2911" y="2378"/>
              <a:ext cx="3" cy="2"/>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3" y="2"/>
                    <a:pt x="1" y="1"/>
                    <a:pt x="2" y="0"/>
                  </a:cubicBez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4513"/>
            <p:cNvSpPr/>
            <p:nvPr/>
          </p:nvSpPr>
          <p:spPr bwMode="auto">
            <a:xfrm>
              <a:off x="2911" y="2382"/>
              <a:ext cx="4" cy="4"/>
            </a:xfrm>
            <a:custGeom>
              <a:avLst/>
              <a:gdLst>
                <a:gd name="T0" fmla="*/ 1 w 4"/>
                <a:gd name="T1" fmla="*/ 4 h 5"/>
                <a:gd name="T2" fmla="*/ 4 w 4"/>
                <a:gd name="T3" fmla="*/ 3 h 5"/>
                <a:gd name="T4" fmla="*/ 0 w 4"/>
                <a:gd name="T5" fmla="*/ 0 h 5"/>
                <a:gd name="T6" fmla="*/ 1 w 4"/>
                <a:gd name="T7" fmla="*/ 4 h 5"/>
              </a:gdLst>
              <a:ahLst/>
              <a:cxnLst>
                <a:cxn ang="0">
                  <a:pos x="T0" y="T1"/>
                </a:cxn>
                <a:cxn ang="0">
                  <a:pos x="T2" y="T3"/>
                </a:cxn>
                <a:cxn ang="0">
                  <a:pos x="T4" y="T5"/>
                </a:cxn>
                <a:cxn ang="0">
                  <a:pos x="T6" y="T7"/>
                </a:cxn>
              </a:cxnLst>
              <a:rect l="0" t="0" r="r" b="b"/>
              <a:pathLst>
                <a:path w="4" h="5">
                  <a:moveTo>
                    <a:pt x="1" y="4"/>
                  </a:moveTo>
                  <a:cubicBezTo>
                    <a:pt x="2" y="5"/>
                    <a:pt x="3" y="3"/>
                    <a:pt x="4" y="3"/>
                  </a:cubicBezTo>
                  <a:cubicBezTo>
                    <a:pt x="0" y="0"/>
                    <a:pt x="0" y="0"/>
                    <a:pt x="0" y="0"/>
                  </a:cubicBezTo>
                  <a:cubicBezTo>
                    <a:pt x="0"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4514"/>
            <p:cNvSpPr/>
            <p:nvPr/>
          </p:nvSpPr>
          <p:spPr bwMode="auto">
            <a:xfrm>
              <a:off x="2909" y="2385"/>
              <a:ext cx="8" cy="3"/>
            </a:xfrm>
            <a:custGeom>
              <a:avLst/>
              <a:gdLst>
                <a:gd name="T0" fmla="*/ 9 w 9"/>
                <a:gd name="T1" fmla="*/ 1 h 3"/>
                <a:gd name="T2" fmla="*/ 7 w 9"/>
                <a:gd name="T3" fmla="*/ 2 h 3"/>
                <a:gd name="T4" fmla="*/ 0 w 9"/>
                <a:gd name="T5" fmla="*/ 2 h 3"/>
                <a:gd name="T6" fmla="*/ 9 w 9"/>
                <a:gd name="T7" fmla="*/ 1 h 3"/>
              </a:gdLst>
              <a:ahLst/>
              <a:cxnLst>
                <a:cxn ang="0">
                  <a:pos x="T0" y="T1"/>
                </a:cxn>
                <a:cxn ang="0">
                  <a:pos x="T2" y="T3"/>
                </a:cxn>
                <a:cxn ang="0">
                  <a:pos x="T4" y="T5"/>
                </a:cxn>
                <a:cxn ang="0">
                  <a:pos x="T6" y="T7"/>
                </a:cxn>
              </a:cxnLst>
              <a:rect l="0" t="0" r="r" b="b"/>
              <a:pathLst>
                <a:path w="9" h="3">
                  <a:moveTo>
                    <a:pt x="9" y="1"/>
                  </a:moveTo>
                  <a:cubicBezTo>
                    <a:pt x="8" y="1"/>
                    <a:pt x="7" y="1"/>
                    <a:pt x="7" y="2"/>
                  </a:cubicBezTo>
                  <a:cubicBezTo>
                    <a:pt x="7" y="0"/>
                    <a:pt x="2" y="2"/>
                    <a:pt x="0" y="2"/>
                  </a:cubicBezTo>
                  <a:cubicBezTo>
                    <a:pt x="3" y="2"/>
                    <a:pt x="7" y="3"/>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4515"/>
            <p:cNvSpPr/>
            <p:nvPr/>
          </p:nvSpPr>
          <p:spPr bwMode="auto">
            <a:xfrm>
              <a:off x="2932" y="2389"/>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4516"/>
            <p:cNvSpPr/>
            <p:nvPr/>
          </p:nvSpPr>
          <p:spPr bwMode="auto">
            <a:xfrm>
              <a:off x="2932" y="2387"/>
              <a:ext cx="2" cy="2"/>
            </a:xfrm>
            <a:custGeom>
              <a:avLst/>
              <a:gdLst>
                <a:gd name="T0" fmla="*/ 1 w 2"/>
                <a:gd name="T1" fmla="*/ 0 h 2"/>
                <a:gd name="T2" fmla="*/ 0 w 2"/>
                <a:gd name="T3" fmla="*/ 2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1" y="2"/>
                    <a:pt x="0" y="2"/>
                  </a:cubicBezTo>
                  <a:cubicBezTo>
                    <a:pt x="1" y="2"/>
                    <a:pt x="1" y="2"/>
                    <a:pt x="1" y="2"/>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4517"/>
            <p:cNvSpPr/>
            <p:nvPr/>
          </p:nvSpPr>
          <p:spPr bwMode="auto">
            <a:xfrm>
              <a:off x="2924" y="2388"/>
              <a:ext cx="2" cy="2"/>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1"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4518"/>
            <p:cNvSpPr/>
            <p:nvPr/>
          </p:nvSpPr>
          <p:spPr bwMode="auto">
            <a:xfrm>
              <a:off x="2911" y="2389"/>
              <a:ext cx="2" cy="1"/>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4519"/>
            <p:cNvSpPr/>
            <p:nvPr/>
          </p:nvSpPr>
          <p:spPr bwMode="auto">
            <a:xfrm>
              <a:off x="2921" y="2389"/>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4520"/>
            <p:cNvSpPr/>
            <p:nvPr/>
          </p:nvSpPr>
          <p:spPr bwMode="auto">
            <a:xfrm>
              <a:off x="2916" y="23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4521"/>
            <p:cNvSpPr/>
            <p:nvPr/>
          </p:nvSpPr>
          <p:spPr bwMode="auto">
            <a:xfrm>
              <a:off x="2916" y="239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4522"/>
            <p:cNvSpPr/>
            <p:nvPr/>
          </p:nvSpPr>
          <p:spPr bwMode="auto">
            <a:xfrm>
              <a:off x="2916" y="2389"/>
              <a:ext cx="3" cy="2"/>
            </a:xfrm>
            <a:custGeom>
              <a:avLst/>
              <a:gdLst>
                <a:gd name="T0" fmla="*/ 1 w 3"/>
                <a:gd name="T1" fmla="*/ 2 h 3"/>
                <a:gd name="T2" fmla="*/ 2 w 3"/>
                <a:gd name="T3" fmla="*/ 3 h 3"/>
                <a:gd name="T4" fmla="*/ 3 w 3"/>
                <a:gd name="T5" fmla="*/ 1 h 3"/>
                <a:gd name="T6" fmla="*/ 2 w 3"/>
                <a:gd name="T7" fmla="*/ 0 h 3"/>
                <a:gd name="T8" fmla="*/ 0 w 3"/>
                <a:gd name="T9" fmla="*/ 2 h 3"/>
                <a:gd name="T10" fmla="*/ 1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2" y="3"/>
                    <a:pt x="2" y="3"/>
                    <a:pt x="2" y="3"/>
                  </a:cubicBezTo>
                  <a:cubicBezTo>
                    <a:pt x="3" y="1"/>
                    <a:pt x="3" y="1"/>
                    <a:pt x="3" y="1"/>
                  </a:cubicBezTo>
                  <a:cubicBezTo>
                    <a:pt x="2" y="0"/>
                    <a:pt x="2" y="0"/>
                    <a:pt x="2" y="0"/>
                  </a:cubicBezTo>
                  <a:cubicBezTo>
                    <a:pt x="2" y="1"/>
                    <a:pt x="1"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4523"/>
            <p:cNvSpPr/>
            <p:nvPr/>
          </p:nvSpPr>
          <p:spPr bwMode="auto">
            <a:xfrm>
              <a:off x="2916" y="239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4524"/>
            <p:cNvSpPr/>
            <p:nvPr/>
          </p:nvSpPr>
          <p:spPr bwMode="auto">
            <a:xfrm>
              <a:off x="2906" y="2390"/>
              <a:ext cx="7" cy="5"/>
            </a:xfrm>
            <a:custGeom>
              <a:avLst/>
              <a:gdLst>
                <a:gd name="T0" fmla="*/ 2 w 8"/>
                <a:gd name="T1" fmla="*/ 0 h 6"/>
                <a:gd name="T2" fmla="*/ 0 w 8"/>
                <a:gd name="T3" fmla="*/ 3 h 6"/>
                <a:gd name="T4" fmla="*/ 4 w 8"/>
                <a:gd name="T5" fmla="*/ 2 h 6"/>
                <a:gd name="T6" fmla="*/ 3 w 8"/>
                <a:gd name="T7" fmla="*/ 3 h 6"/>
                <a:gd name="T8" fmla="*/ 6 w 8"/>
                <a:gd name="T9" fmla="*/ 6 h 6"/>
                <a:gd name="T10" fmla="*/ 8 w 8"/>
                <a:gd name="T11" fmla="*/ 5 h 6"/>
                <a:gd name="T12" fmla="*/ 6 w 8"/>
                <a:gd name="T13" fmla="*/ 4 h 6"/>
                <a:gd name="T14" fmla="*/ 7 w 8"/>
                <a:gd name="T15" fmla="*/ 3 h 6"/>
                <a:gd name="T16" fmla="*/ 2 w 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2" y="0"/>
                  </a:moveTo>
                  <a:cubicBezTo>
                    <a:pt x="0" y="3"/>
                    <a:pt x="0" y="3"/>
                    <a:pt x="0" y="3"/>
                  </a:cubicBezTo>
                  <a:cubicBezTo>
                    <a:pt x="1" y="1"/>
                    <a:pt x="3" y="3"/>
                    <a:pt x="4" y="2"/>
                  </a:cubicBezTo>
                  <a:cubicBezTo>
                    <a:pt x="3" y="3"/>
                    <a:pt x="3" y="3"/>
                    <a:pt x="3" y="3"/>
                  </a:cubicBezTo>
                  <a:cubicBezTo>
                    <a:pt x="6" y="6"/>
                    <a:pt x="6" y="6"/>
                    <a:pt x="6" y="6"/>
                  </a:cubicBezTo>
                  <a:cubicBezTo>
                    <a:pt x="6" y="5"/>
                    <a:pt x="7" y="4"/>
                    <a:pt x="8" y="5"/>
                  </a:cubicBezTo>
                  <a:cubicBezTo>
                    <a:pt x="6" y="4"/>
                    <a:pt x="6" y="4"/>
                    <a:pt x="6" y="4"/>
                  </a:cubicBezTo>
                  <a:cubicBezTo>
                    <a:pt x="7" y="3"/>
                    <a:pt x="7" y="3"/>
                    <a:pt x="7" y="3"/>
                  </a:cubicBezTo>
                  <a:cubicBezTo>
                    <a:pt x="5" y="3"/>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4525"/>
            <p:cNvSpPr/>
            <p:nvPr/>
          </p:nvSpPr>
          <p:spPr bwMode="auto">
            <a:xfrm>
              <a:off x="2912" y="239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4526"/>
            <p:cNvSpPr/>
            <p:nvPr/>
          </p:nvSpPr>
          <p:spPr bwMode="auto">
            <a:xfrm>
              <a:off x="2902" y="2390"/>
              <a:ext cx="1"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3"/>
                    <a:pt x="0" y="3"/>
                    <a:pt x="0" y="3"/>
                  </a:cubicBezTo>
                  <a:cubicBezTo>
                    <a:pt x="1" y="2"/>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4527"/>
            <p:cNvSpPr/>
            <p:nvPr/>
          </p:nvSpPr>
          <p:spPr bwMode="auto">
            <a:xfrm>
              <a:off x="2923" y="2391"/>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0"/>
                    <a:pt x="1" y="2"/>
                    <a:pt x="0" y="3"/>
                  </a:cubicBezTo>
                  <a:cubicBezTo>
                    <a:pt x="1" y="3"/>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4528"/>
            <p:cNvSpPr/>
            <p:nvPr/>
          </p:nvSpPr>
          <p:spPr bwMode="auto">
            <a:xfrm>
              <a:off x="2921" y="239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cubicBezTo>
                    <a:pt x="2" y="0"/>
                    <a:pt x="2" y="0"/>
                    <a:pt x="2" y="0"/>
                  </a:cubicBezTo>
                  <a:cubicBezTo>
                    <a:pt x="0" y="0"/>
                    <a:pt x="0"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4529"/>
            <p:cNvSpPr/>
            <p:nvPr/>
          </p:nvSpPr>
          <p:spPr bwMode="auto">
            <a:xfrm>
              <a:off x="2920" y="2391"/>
              <a:ext cx="1" cy="2"/>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2"/>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4530"/>
            <p:cNvSpPr/>
            <p:nvPr/>
          </p:nvSpPr>
          <p:spPr bwMode="auto">
            <a:xfrm>
              <a:off x="2959" y="2394"/>
              <a:ext cx="3" cy="4"/>
            </a:xfrm>
            <a:custGeom>
              <a:avLst/>
              <a:gdLst>
                <a:gd name="T0" fmla="*/ 0 w 3"/>
                <a:gd name="T1" fmla="*/ 3 h 4"/>
                <a:gd name="T2" fmla="*/ 3 w 3"/>
                <a:gd name="T3" fmla="*/ 3 h 4"/>
                <a:gd name="T4" fmla="*/ 0 w 3"/>
                <a:gd name="T5" fmla="*/ 0 h 4"/>
                <a:gd name="T6" fmla="*/ 0 w 3"/>
                <a:gd name="T7" fmla="*/ 3 h 4"/>
              </a:gdLst>
              <a:ahLst/>
              <a:cxnLst>
                <a:cxn ang="0">
                  <a:pos x="T0" y="T1"/>
                </a:cxn>
                <a:cxn ang="0">
                  <a:pos x="T2" y="T3"/>
                </a:cxn>
                <a:cxn ang="0">
                  <a:pos x="T4" y="T5"/>
                </a:cxn>
                <a:cxn ang="0">
                  <a:pos x="T6" y="T7"/>
                </a:cxn>
              </a:cxnLst>
              <a:rect l="0" t="0" r="r" b="b"/>
              <a:pathLst>
                <a:path w="3" h="4">
                  <a:moveTo>
                    <a:pt x="0" y="3"/>
                  </a:moveTo>
                  <a:cubicBezTo>
                    <a:pt x="1" y="3"/>
                    <a:pt x="3" y="4"/>
                    <a:pt x="3" y="3"/>
                  </a:cubicBezTo>
                  <a:cubicBezTo>
                    <a:pt x="0"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4531"/>
            <p:cNvSpPr/>
            <p:nvPr/>
          </p:nvSpPr>
          <p:spPr bwMode="auto">
            <a:xfrm>
              <a:off x="2908" y="2394"/>
              <a:ext cx="12" cy="10"/>
            </a:xfrm>
            <a:custGeom>
              <a:avLst/>
              <a:gdLst>
                <a:gd name="T0" fmla="*/ 7 w 14"/>
                <a:gd name="T1" fmla="*/ 11 h 11"/>
                <a:gd name="T2" fmla="*/ 12 w 14"/>
                <a:gd name="T3" fmla="*/ 8 h 11"/>
                <a:gd name="T4" fmla="*/ 11 w 14"/>
                <a:gd name="T5" fmla="*/ 8 h 11"/>
                <a:gd name="T6" fmla="*/ 14 w 14"/>
                <a:gd name="T7" fmla="*/ 3 h 11"/>
                <a:gd name="T8" fmla="*/ 14 w 14"/>
                <a:gd name="T9" fmla="*/ 2 h 11"/>
                <a:gd name="T10" fmla="*/ 10 w 14"/>
                <a:gd name="T11" fmla="*/ 0 h 11"/>
                <a:gd name="T12" fmla="*/ 8 w 14"/>
                <a:gd name="T13" fmla="*/ 3 h 11"/>
                <a:gd name="T14" fmla="*/ 11 w 14"/>
                <a:gd name="T15" fmla="*/ 4 h 11"/>
                <a:gd name="T16" fmla="*/ 9 w 14"/>
                <a:gd name="T17" fmla="*/ 9 h 11"/>
                <a:gd name="T18" fmla="*/ 6 w 14"/>
                <a:gd name="T19" fmla="*/ 9 h 11"/>
                <a:gd name="T20" fmla="*/ 7 w 14"/>
                <a:gd name="T21" fmla="*/ 6 h 11"/>
                <a:gd name="T22" fmla="*/ 3 w 14"/>
                <a:gd name="T23" fmla="*/ 7 h 11"/>
                <a:gd name="T24" fmla="*/ 4 w 14"/>
                <a:gd name="T25" fmla="*/ 4 h 11"/>
                <a:gd name="T26" fmla="*/ 6 w 14"/>
                <a:gd name="T27" fmla="*/ 4 h 11"/>
                <a:gd name="T28" fmla="*/ 5 w 14"/>
                <a:gd name="T29" fmla="*/ 5 h 11"/>
                <a:gd name="T30" fmla="*/ 5 w 14"/>
                <a:gd name="T31" fmla="*/ 3 h 11"/>
                <a:gd name="T32" fmla="*/ 1 w 14"/>
                <a:gd name="T33" fmla="*/ 4 h 11"/>
                <a:gd name="T34" fmla="*/ 0 w 14"/>
                <a:gd name="T35" fmla="*/ 9 h 11"/>
                <a:gd name="T36" fmla="*/ 7 w 1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7" y="11"/>
                  </a:moveTo>
                  <a:cubicBezTo>
                    <a:pt x="9" y="10"/>
                    <a:pt x="10" y="7"/>
                    <a:pt x="12" y="8"/>
                  </a:cubicBezTo>
                  <a:cubicBezTo>
                    <a:pt x="11" y="8"/>
                    <a:pt x="11" y="8"/>
                    <a:pt x="11" y="8"/>
                  </a:cubicBezTo>
                  <a:cubicBezTo>
                    <a:pt x="12" y="5"/>
                    <a:pt x="11" y="3"/>
                    <a:pt x="14" y="3"/>
                  </a:cubicBezTo>
                  <a:cubicBezTo>
                    <a:pt x="14" y="2"/>
                    <a:pt x="14" y="2"/>
                    <a:pt x="14" y="2"/>
                  </a:cubicBezTo>
                  <a:cubicBezTo>
                    <a:pt x="13" y="3"/>
                    <a:pt x="10" y="2"/>
                    <a:pt x="10" y="0"/>
                  </a:cubicBezTo>
                  <a:cubicBezTo>
                    <a:pt x="8" y="3"/>
                    <a:pt x="8" y="3"/>
                    <a:pt x="8" y="3"/>
                  </a:cubicBezTo>
                  <a:cubicBezTo>
                    <a:pt x="11" y="4"/>
                    <a:pt x="11" y="4"/>
                    <a:pt x="11" y="4"/>
                  </a:cubicBezTo>
                  <a:cubicBezTo>
                    <a:pt x="12" y="7"/>
                    <a:pt x="9" y="7"/>
                    <a:pt x="9" y="9"/>
                  </a:cubicBezTo>
                  <a:cubicBezTo>
                    <a:pt x="8" y="9"/>
                    <a:pt x="7" y="9"/>
                    <a:pt x="6" y="9"/>
                  </a:cubicBezTo>
                  <a:cubicBezTo>
                    <a:pt x="6" y="8"/>
                    <a:pt x="6" y="7"/>
                    <a:pt x="7" y="6"/>
                  </a:cubicBezTo>
                  <a:cubicBezTo>
                    <a:pt x="6" y="5"/>
                    <a:pt x="5" y="9"/>
                    <a:pt x="3" y="7"/>
                  </a:cubicBezTo>
                  <a:cubicBezTo>
                    <a:pt x="4" y="6"/>
                    <a:pt x="2" y="5"/>
                    <a:pt x="4" y="4"/>
                  </a:cubicBezTo>
                  <a:cubicBezTo>
                    <a:pt x="5" y="3"/>
                    <a:pt x="5" y="4"/>
                    <a:pt x="6" y="4"/>
                  </a:cubicBezTo>
                  <a:cubicBezTo>
                    <a:pt x="5" y="5"/>
                    <a:pt x="5" y="5"/>
                    <a:pt x="5" y="5"/>
                  </a:cubicBezTo>
                  <a:cubicBezTo>
                    <a:pt x="7" y="5"/>
                    <a:pt x="5" y="4"/>
                    <a:pt x="5" y="3"/>
                  </a:cubicBezTo>
                  <a:cubicBezTo>
                    <a:pt x="3" y="2"/>
                    <a:pt x="2" y="5"/>
                    <a:pt x="1" y="4"/>
                  </a:cubicBezTo>
                  <a:cubicBezTo>
                    <a:pt x="2" y="6"/>
                    <a:pt x="0" y="7"/>
                    <a:pt x="0" y="9"/>
                  </a:cubicBezTo>
                  <a:cubicBezTo>
                    <a:pt x="2" y="9"/>
                    <a:pt x="5" y="9"/>
                    <a:pt x="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4532"/>
            <p:cNvSpPr/>
            <p:nvPr/>
          </p:nvSpPr>
          <p:spPr bwMode="auto">
            <a:xfrm>
              <a:off x="2906" y="2401"/>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Rectangle 4533"/>
            <p:cNvSpPr>
              <a:spLocks noChangeArrowheads="1"/>
            </p:cNvSpPr>
            <p:nvPr/>
          </p:nvSpPr>
          <p:spPr bwMode="auto">
            <a:xfrm>
              <a:off x="2908" y="240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4534"/>
            <p:cNvSpPr/>
            <p:nvPr/>
          </p:nvSpPr>
          <p:spPr bwMode="auto">
            <a:xfrm>
              <a:off x="2963" y="2396"/>
              <a:ext cx="3" cy="2"/>
            </a:xfrm>
            <a:custGeom>
              <a:avLst/>
              <a:gdLst>
                <a:gd name="T0" fmla="*/ 1 w 4"/>
                <a:gd name="T1" fmla="*/ 1 h 3"/>
                <a:gd name="T2" fmla="*/ 0 w 4"/>
                <a:gd name="T3" fmla="*/ 2 h 3"/>
                <a:gd name="T4" fmla="*/ 1 w 4"/>
                <a:gd name="T5" fmla="*/ 2 h 3"/>
                <a:gd name="T6" fmla="*/ 2 w 4"/>
                <a:gd name="T7" fmla="*/ 3 h 3"/>
                <a:gd name="T8" fmla="*/ 4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0"/>
                    <a:pt x="0" y="1"/>
                    <a:pt x="0" y="2"/>
                  </a:cubicBezTo>
                  <a:cubicBezTo>
                    <a:pt x="1" y="2"/>
                    <a:pt x="1" y="2"/>
                    <a:pt x="1" y="2"/>
                  </a:cubicBezTo>
                  <a:cubicBezTo>
                    <a:pt x="2" y="3"/>
                    <a:pt x="2" y="3"/>
                    <a:pt x="2" y="3"/>
                  </a:cubicBezTo>
                  <a:cubicBezTo>
                    <a:pt x="4" y="2"/>
                    <a:pt x="4" y="2"/>
                    <a:pt x="4" y="2"/>
                  </a:cubicBezTo>
                  <a:cubicBezTo>
                    <a:pt x="3" y="2"/>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4535"/>
            <p:cNvSpPr/>
            <p:nvPr/>
          </p:nvSpPr>
          <p:spPr bwMode="auto">
            <a:xfrm>
              <a:off x="2953" y="2398"/>
              <a:ext cx="2" cy="2"/>
            </a:xfrm>
            <a:custGeom>
              <a:avLst/>
              <a:gdLst>
                <a:gd name="T0" fmla="*/ 0 w 2"/>
                <a:gd name="T1" fmla="*/ 3 h 3"/>
                <a:gd name="T2" fmla="*/ 2 w 2"/>
                <a:gd name="T3" fmla="*/ 0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0" y="1"/>
                    <a:pt x="2" y="2"/>
                    <a:pt x="2" y="0"/>
                  </a:cubicBezTo>
                  <a:cubicBezTo>
                    <a:pt x="1"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4536"/>
            <p:cNvSpPr/>
            <p:nvPr/>
          </p:nvSpPr>
          <p:spPr bwMode="auto">
            <a:xfrm>
              <a:off x="2940" y="2399"/>
              <a:ext cx="2" cy="2"/>
            </a:xfrm>
            <a:custGeom>
              <a:avLst/>
              <a:gdLst>
                <a:gd name="T0" fmla="*/ 3 w 3"/>
                <a:gd name="T1" fmla="*/ 1 h 2"/>
                <a:gd name="T2" fmla="*/ 0 w 3"/>
                <a:gd name="T3" fmla="*/ 0 h 2"/>
                <a:gd name="T4" fmla="*/ 0 w 3"/>
                <a:gd name="T5" fmla="*/ 1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1" y="1"/>
                    <a:pt x="0" y="0"/>
                  </a:cubicBezTo>
                  <a:cubicBezTo>
                    <a:pt x="0" y="1"/>
                    <a:pt x="0" y="1"/>
                    <a:pt x="0" y="1"/>
                  </a:cubicBezTo>
                  <a:cubicBezTo>
                    <a:pt x="1" y="0"/>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4537"/>
            <p:cNvSpPr/>
            <p:nvPr/>
          </p:nvSpPr>
          <p:spPr bwMode="auto">
            <a:xfrm>
              <a:off x="2960" y="2399"/>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4538"/>
            <p:cNvSpPr/>
            <p:nvPr/>
          </p:nvSpPr>
          <p:spPr bwMode="auto">
            <a:xfrm>
              <a:off x="2920" y="2401"/>
              <a:ext cx="3" cy="4"/>
            </a:xfrm>
            <a:custGeom>
              <a:avLst/>
              <a:gdLst>
                <a:gd name="T0" fmla="*/ 3 w 3"/>
                <a:gd name="T1" fmla="*/ 4 h 4"/>
                <a:gd name="T2" fmla="*/ 0 w 3"/>
                <a:gd name="T3" fmla="*/ 0 h 4"/>
                <a:gd name="T4" fmla="*/ 3 w 3"/>
                <a:gd name="T5" fmla="*/ 4 h 4"/>
              </a:gdLst>
              <a:ahLst/>
              <a:cxnLst>
                <a:cxn ang="0">
                  <a:pos x="T0" y="T1"/>
                </a:cxn>
                <a:cxn ang="0">
                  <a:pos x="T2" y="T3"/>
                </a:cxn>
                <a:cxn ang="0">
                  <a:pos x="T4" y="T5"/>
                </a:cxn>
              </a:cxnLst>
              <a:rect l="0" t="0" r="r" b="b"/>
              <a:pathLst>
                <a:path w="3" h="4">
                  <a:moveTo>
                    <a:pt x="3" y="4"/>
                  </a:moveTo>
                  <a:cubicBezTo>
                    <a:pt x="3" y="2"/>
                    <a:pt x="2" y="2"/>
                    <a:pt x="0" y="0"/>
                  </a:cubicBezTo>
                  <a:cubicBezTo>
                    <a:pt x="1" y="2"/>
                    <a:pt x="1"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4539"/>
            <p:cNvSpPr/>
            <p:nvPr/>
          </p:nvSpPr>
          <p:spPr bwMode="auto">
            <a:xfrm>
              <a:off x="2964" y="2401"/>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4540"/>
            <p:cNvSpPr/>
            <p:nvPr/>
          </p:nvSpPr>
          <p:spPr bwMode="auto">
            <a:xfrm>
              <a:off x="2963" y="240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4541"/>
            <p:cNvSpPr/>
            <p:nvPr/>
          </p:nvSpPr>
          <p:spPr bwMode="auto">
            <a:xfrm>
              <a:off x="2968" y="2404"/>
              <a:ext cx="2" cy="2"/>
            </a:xfrm>
            <a:custGeom>
              <a:avLst/>
              <a:gdLst>
                <a:gd name="T0" fmla="*/ 1 w 2"/>
                <a:gd name="T1" fmla="*/ 0 h 2"/>
                <a:gd name="T2" fmla="*/ 0 w 2"/>
                <a:gd name="T3" fmla="*/ 2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4542"/>
            <p:cNvSpPr/>
            <p:nvPr/>
          </p:nvSpPr>
          <p:spPr bwMode="auto">
            <a:xfrm>
              <a:off x="2908" y="2405"/>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4543"/>
            <p:cNvSpPr/>
            <p:nvPr/>
          </p:nvSpPr>
          <p:spPr bwMode="auto">
            <a:xfrm>
              <a:off x="2914" y="24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4544"/>
            <p:cNvSpPr/>
            <p:nvPr/>
          </p:nvSpPr>
          <p:spPr bwMode="auto">
            <a:xfrm>
              <a:off x="2912" y="2405"/>
              <a:ext cx="3" cy="1"/>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0" y="1"/>
                    <a:pt x="2" y="2"/>
                    <a:pt x="2" y="2"/>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4545"/>
            <p:cNvSpPr/>
            <p:nvPr/>
          </p:nvSpPr>
          <p:spPr bwMode="auto">
            <a:xfrm>
              <a:off x="2920" y="2406"/>
              <a:ext cx="5" cy="3"/>
            </a:xfrm>
            <a:custGeom>
              <a:avLst/>
              <a:gdLst>
                <a:gd name="T0" fmla="*/ 3 w 6"/>
                <a:gd name="T1" fmla="*/ 4 h 4"/>
                <a:gd name="T2" fmla="*/ 2 w 6"/>
                <a:gd name="T3" fmla="*/ 3 h 4"/>
                <a:gd name="T4" fmla="*/ 3 w 6"/>
                <a:gd name="T5" fmla="*/ 2 h 4"/>
                <a:gd name="T6" fmla="*/ 4 w 6"/>
                <a:gd name="T7" fmla="*/ 3 h 4"/>
                <a:gd name="T8" fmla="*/ 4 w 6"/>
                <a:gd name="T9" fmla="*/ 0 h 4"/>
                <a:gd name="T10" fmla="*/ 3 w 6"/>
                <a:gd name="T11" fmla="*/ 2 h 4"/>
                <a:gd name="T12" fmla="*/ 3 w 6"/>
                <a:gd name="T13" fmla="*/ 1 h 4"/>
                <a:gd name="T14" fmla="*/ 1 w 6"/>
                <a:gd name="T15" fmla="*/ 0 h 4"/>
                <a:gd name="T16" fmla="*/ 1 w 6"/>
                <a:gd name="T17" fmla="*/ 2 h 4"/>
                <a:gd name="T18" fmla="*/ 0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cubicBezTo>
                    <a:pt x="2" y="3"/>
                    <a:pt x="2" y="3"/>
                    <a:pt x="2" y="3"/>
                  </a:cubicBezTo>
                  <a:cubicBezTo>
                    <a:pt x="3" y="2"/>
                    <a:pt x="3" y="2"/>
                    <a:pt x="3" y="2"/>
                  </a:cubicBezTo>
                  <a:cubicBezTo>
                    <a:pt x="3" y="2"/>
                    <a:pt x="4" y="3"/>
                    <a:pt x="4" y="3"/>
                  </a:cubicBezTo>
                  <a:cubicBezTo>
                    <a:pt x="4" y="2"/>
                    <a:pt x="6" y="0"/>
                    <a:pt x="4" y="0"/>
                  </a:cubicBezTo>
                  <a:cubicBezTo>
                    <a:pt x="4" y="0"/>
                    <a:pt x="4" y="1"/>
                    <a:pt x="3" y="2"/>
                  </a:cubicBezTo>
                  <a:cubicBezTo>
                    <a:pt x="3" y="2"/>
                    <a:pt x="3" y="1"/>
                    <a:pt x="3" y="1"/>
                  </a:cubicBezTo>
                  <a:cubicBezTo>
                    <a:pt x="2" y="1"/>
                    <a:pt x="1" y="1"/>
                    <a:pt x="1" y="0"/>
                  </a:cubicBezTo>
                  <a:cubicBezTo>
                    <a:pt x="1" y="1"/>
                    <a:pt x="0" y="2"/>
                    <a:pt x="1" y="2"/>
                  </a:cubicBezTo>
                  <a:cubicBezTo>
                    <a:pt x="0" y="3"/>
                    <a:pt x="0" y="3"/>
                    <a:pt x="0" y="3"/>
                  </a:cubicBezTo>
                  <a:cubicBezTo>
                    <a:pt x="1" y="4"/>
                    <a:pt x="3"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4546"/>
            <p:cNvSpPr/>
            <p:nvPr/>
          </p:nvSpPr>
          <p:spPr bwMode="auto">
            <a:xfrm>
              <a:off x="2944" y="2405"/>
              <a:ext cx="12" cy="7"/>
            </a:xfrm>
            <a:custGeom>
              <a:avLst/>
              <a:gdLst>
                <a:gd name="T0" fmla="*/ 3 w 14"/>
                <a:gd name="T1" fmla="*/ 6 h 8"/>
                <a:gd name="T2" fmla="*/ 7 w 14"/>
                <a:gd name="T3" fmla="*/ 6 h 8"/>
                <a:gd name="T4" fmla="*/ 8 w 14"/>
                <a:gd name="T5" fmla="*/ 5 h 8"/>
                <a:gd name="T6" fmla="*/ 8 w 14"/>
                <a:gd name="T7" fmla="*/ 5 h 8"/>
                <a:gd name="T8" fmla="*/ 8 w 14"/>
                <a:gd name="T9" fmla="*/ 5 h 8"/>
                <a:gd name="T10" fmla="*/ 12 w 14"/>
                <a:gd name="T11" fmla="*/ 6 h 8"/>
                <a:gd name="T12" fmla="*/ 12 w 14"/>
                <a:gd name="T13" fmla="*/ 4 h 8"/>
                <a:gd name="T14" fmla="*/ 14 w 14"/>
                <a:gd name="T15" fmla="*/ 3 h 8"/>
                <a:gd name="T16" fmla="*/ 13 w 14"/>
                <a:gd name="T17" fmla="*/ 3 h 8"/>
                <a:gd name="T18" fmla="*/ 13 w 14"/>
                <a:gd name="T19" fmla="*/ 3 h 8"/>
                <a:gd name="T20" fmla="*/ 9 w 14"/>
                <a:gd name="T21" fmla="*/ 2 h 8"/>
                <a:gd name="T22" fmla="*/ 9 w 14"/>
                <a:gd name="T23" fmla="*/ 4 h 8"/>
                <a:gd name="T24" fmla="*/ 2 w 14"/>
                <a:gd name="T25" fmla="*/ 3 h 8"/>
                <a:gd name="T26" fmla="*/ 4 w 14"/>
                <a:gd name="T27" fmla="*/ 3 h 8"/>
                <a:gd name="T28" fmla="*/ 7 w 14"/>
                <a:gd name="T29" fmla="*/ 3 h 8"/>
                <a:gd name="T30" fmla="*/ 7 w 14"/>
                <a:gd name="T31" fmla="*/ 2 h 8"/>
                <a:gd name="T32" fmla="*/ 1 w 14"/>
                <a:gd name="T33" fmla="*/ 2 h 8"/>
                <a:gd name="T34" fmla="*/ 3 w 14"/>
                <a:gd name="T3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8">
                  <a:moveTo>
                    <a:pt x="3" y="6"/>
                  </a:moveTo>
                  <a:cubicBezTo>
                    <a:pt x="5" y="8"/>
                    <a:pt x="6" y="5"/>
                    <a:pt x="7" y="6"/>
                  </a:cubicBezTo>
                  <a:cubicBezTo>
                    <a:pt x="8" y="5"/>
                    <a:pt x="8" y="5"/>
                    <a:pt x="8" y="5"/>
                  </a:cubicBezTo>
                  <a:cubicBezTo>
                    <a:pt x="8" y="5"/>
                    <a:pt x="8" y="5"/>
                    <a:pt x="8" y="5"/>
                  </a:cubicBezTo>
                  <a:cubicBezTo>
                    <a:pt x="8" y="5"/>
                    <a:pt x="8" y="5"/>
                    <a:pt x="8" y="5"/>
                  </a:cubicBezTo>
                  <a:cubicBezTo>
                    <a:pt x="10" y="4"/>
                    <a:pt x="12" y="7"/>
                    <a:pt x="12" y="6"/>
                  </a:cubicBezTo>
                  <a:cubicBezTo>
                    <a:pt x="12" y="4"/>
                    <a:pt x="12" y="4"/>
                    <a:pt x="12" y="4"/>
                  </a:cubicBezTo>
                  <a:cubicBezTo>
                    <a:pt x="14" y="3"/>
                    <a:pt x="14" y="3"/>
                    <a:pt x="14" y="3"/>
                  </a:cubicBezTo>
                  <a:cubicBezTo>
                    <a:pt x="13" y="3"/>
                    <a:pt x="13" y="3"/>
                    <a:pt x="13" y="3"/>
                  </a:cubicBezTo>
                  <a:cubicBezTo>
                    <a:pt x="13" y="3"/>
                    <a:pt x="13" y="3"/>
                    <a:pt x="13" y="3"/>
                  </a:cubicBezTo>
                  <a:cubicBezTo>
                    <a:pt x="12" y="3"/>
                    <a:pt x="10" y="4"/>
                    <a:pt x="9" y="2"/>
                  </a:cubicBezTo>
                  <a:cubicBezTo>
                    <a:pt x="9" y="4"/>
                    <a:pt x="9" y="4"/>
                    <a:pt x="9" y="4"/>
                  </a:cubicBezTo>
                  <a:cubicBezTo>
                    <a:pt x="6" y="3"/>
                    <a:pt x="4" y="8"/>
                    <a:pt x="2" y="3"/>
                  </a:cubicBezTo>
                  <a:cubicBezTo>
                    <a:pt x="2" y="1"/>
                    <a:pt x="4" y="3"/>
                    <a:pt x="4" y="3"/>
                  </a:cubicBezTo>
                  <a:cubicBezTo>
                    <a:pt x="5" y="2"/>
                    <a:pt x="5" y="4"/>
                    <a:pt x="7" y="3"/>
                  </a:cubicBezTo>
                  <a:cubicBezTo>
                    <a:pt x="7" y="3"/>
                    <a:pt x="8" y="3"/>
                    <a:pt x="7" y="2"/>
                  </a:cubicBezTo>
                  <a:cubicBezTo>
                    <a:pt x="5" y="1"/>
                    <a:pt x="3" y="0"/>
                    <a:pt x="1" y="2"/>
                  </a:cubicBezTo>
                  <a:cubicBezTo>
                    <a:pt x="0" y="4"/>
                    <a:pt x="4"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4547"/>
            <p:cNvSpPr/>
            <p:nvPr/>
          </p:nvSpPr>
          <p:spPr bwMode="auto">
            <a:xfrm>
              <a:off x="2950" y="2410"/>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4548"/>
            <p:cNvSpPr/>
            <p:nvPr/>
          </p:nvSpPr>
          <p:spPr bwMode="auto">
            <a:xfrm>
              <a:off x="2948" y="24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4549"/>
            <p:cNvSpPr/>
            <p:nvPr/>
          </p:nvSpPr>
          <p:spPr bwMode="auto">
            <a:xfrm>
              <a:off x="2951" y="24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4550"/>
            <p:cNvSpPr/>
            <p:nvPr/>
          </p:nvSpPr>
          <p:spPr bwMode="auto">
            <a:xfrm>
              <a:off x="2917" y="2408"/>
              <a:ext cx="5" cy="5"/>
            </a:xfrm>
            <a:custGeom>
              <a:avLst/>
              <a:gdLst>
                <a:gd name="T0" fmla="*/ 3 w 5"/>
                <a:gd name="T1" fmla="*/ 2 h 5"/>
                <a:gd name="T2" fmla="*/ 2 w 5"/>
                <a:gd name="T3" fmla="*/ 2 h 5"/>
                <a:gd name="T4" fmla="*/ 1 w 5"/>
                <a:gd name="T5" fmla="*/ 1 h 5"/>
                <a:gd name="T6" fmla="*/ 1 w 5"/>
                <a:gd name="T7" fmla="*/ 0 h 5"/>
                <a:gd name="T8" fmla="*/ 0 w 5"/>
                <a:gd name="T9" fmla="*/ 2 h 5"/>
                <a:gd name="T10" fmla="*/ 3 w 5"/>
                <a:gd name="T11" fmla="*/ 5 h 5"/>
                <a:gd name="T12" fmla="*/ 3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2"/>
                  </a:moveTo>
                  <a:cubicBezTo>
                    <a:pt x="2" y="2"/>
                    <a:pt x="2" y="2"/>
                    <a:pt x="2" y="2"/>
                  </a:cubicBezTo>
                  <a:cubicBezTo>
                    <a:pt x="1" y="2"/>
                    <a:pt x="1" y="1"/>
                    <a:pt x="1" y="1"/>
                  </a:cubicBezTo>
                  <a:cubicBezTo>
                    <a:pt x="1" y="0"/>
                    <a:pt x="1" y="0"/>
                    <a:pt x="1" y="0"/>
                  </a:cubicBezTo>
                  <a:cubicBezTo>
                    <a:pt x="1" y="1"/>
                    <a:pt x="0" y="1"/>
                    <a:pt x="0" y="2"/>
                  </a:cubicBezTo>
                  <a:cubicBezTo>
                    <a:pt x="4" y="2"/>
                    <a:pt x="0" y="5"/>
                    <a:pt x="3" y="5"/>
                  </a:cubicBezTo>
                  <a:cubicBezTo>
                    <a:pt x="5" y="4"/>
                    <a:pt x="2"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4551"/>
            <p:cNvSpPr/>
            <p:nvPr/>
          </p:nvSpPr>
          <p:spPr bwMode="auto">
            <a:xfrm>
              <a:off x="2918" y="24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4552"/>
            <p:cNvSpPr/>
            <p:nvPr/>
          </p:nvSpPr>
          <p:spPr bwMode="auto">
            <a:xfrm>
              <a:off x="2918" y="240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4553"/>
            <p:cNvSpPr/>
            <p:nvPr/>
          </p:nvSpPr>
          <p:spPr bwMode="auto">
            <a:xfrm>
              <a:off x="2918" y="240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Rectangle 4554"/>
            <p:cNvSpPr>
              <a:spLocks noChangeArrowheads="1"/>
            </p:cNvSpPr>
            <p:nvPr/>
          </p:nvSpPr>
          <p:spPr bwMode="auto">
            <a:xfrm>
              <a:off x="2928" y="2408"/>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4555"/>
            <p:cNvSpPr/>
            <p:nvPr/>
          </p:nvSpPr>
          <p:spPr bwMode="auto">
            <a:xfrm>
              <a:off x="2912" y="2409"/>
              <a:ext cx="3" cy="1"/>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0" y="1"/>
                    <a:pt x="0" y="1"/>
                    <a:pt x="0" y="1"/>
                  </a:cubicBezTo>
                  <a:cubicBezTo>
                    <a:pt x="3" y="0"/>
                    <a:pt x="3" y="0"/>
                    <a:pt x="3"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4556"/>
            <p:cNvSpPr/>
            <p:nvPr/>
          </p:nvSpPr>
          <p:spPr bwMode="auto">
            <a:xfrm>
              <a:off x="2940" y="2409"/>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4557"/>
            <p:cNvSpPr/>
            <p:nvPr/>
          </p:nvSpPr>
          <p:spPr bwMode="auto">
            <a:xfrm>
              <a:off x="2924" y="2409"/>
              <a:ext cx="2" cy="1"/>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0"/>
                    <a:pt x="1" y="1"/>
                    <a:pt x="0" y="1"/>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4558"/>
            <p:cNvSpPr/>
            <p:nvPr/>
          </p:nvSpPr>
          <p:spPr bwMode="auto">
            <a:xfrm>
              <a:off x="2922" y="2410"/>
              <a:ext cx="2" cy="3"/>
            </a:xfrm>
            <a:custGeom>
              <a:avLst/>
              <a:gdLst>
                <a:gd name="T0" fmla="*/ 0 w 2"/>
                <a:gd name="T1" fmla="*/ 0 h 3"/>
                <a:gd name="T2" fmla="*/ 1 w 2"/>
                <a:gd name="T3" fmla="*/ 3 h 3"/>
                <a:gd name="T4" fmla="*/ 1 w 2"/>
                <a:gd name="T5" fmla="*/ 1 h 3"/>
                <a:gd name="T6" fmla="*/ 0 w 2"/>
                <a:gd name="T7" fmla="*/ 0 h 3"/>
              </a:gdLst>
              <a:ahLst/>
              <a:cxnLst>
                <a:cxn ang="0">
                  <a:pos x="T0" y="T1"/>
                </a:cxn>
                <a:cxn ang="0">
                  <a:pos x="T2" y="T3"/>
                </a:cxn>
                <a:cxn ang="0">
                  <a:pos x="T4" y="T5"/>
                </a:cxn>
                <a:cxn ang="0">
                  <a:pos x="T6" y="T7"/>
                </a:cxn>
              </a:cxnLst>
              <a:rect l="0" t="0" r="r" b="b"/>
              <a:pathLst>
                <a:path w="2" h="3">
                  <a:moveTo>
                    <a:pt x="0" y="0"/>
                  </a:moveTo>
                  <a:cubicBezTo>
                    <a:pt x="1" y="3"/>
                    <a:pt x="1" y="3"/>
                    <a:pt x="1" y="3"/>
                  </a:cubicBezTo>
                  <a:cubicBezTo>
                    <a:pt x="2" y="3"/>
                    <a:pt x="1"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4559"/>
            <p:cNvSpPr/>
            <p:nvPr/>
          </p:nvSpPr>
          <p:spPr bwMode="auto">
            <a:xfrm>
              <a:off x="2953" y="2411"/>
              <a:ext cx="3" cy="3"/>
            </a:xfrm>
            <a:custGeom>
              <a:avLst/>
              <a:gdLst>
                <a:gd name="T0" fmla="*/ 0 w 3"/>
                <a:gd name="T1" fmla="*/ 0 h 3"/>
                <a:gd name="T2" fmla="*/ 3 w 3"/>
                <a:gd name="T3" fmla="*/ 3 h 3"/>
                <a:gd name="T4" fmla="*/ 2 w 3"/>
                <a:gd name="T5" fmla="*/ 1 h 3"/>
                <a:gd name="T6" fmla="*/ 2 w 3"/>
                <a:gd name="T7" fmla="*/ 1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3" y="3"/>
                  </a:lnTo>
                  <a:lnTo>
                    <a:pt x="2"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4560"/>
            <p:cNvSpPr/>
            <p:nvPr/>
          </p:nvSpPr>
          <p:spPr bwMode="auto">
            <a:xfrm>
              <a:off x="2956" y="2411"/>
              <a:ext cx="4" cy="3"/>
            </a:xfrm>
            <a:custGeom>
              <a:avLst/>
              <a:gdLst>
                <a:gd name="T0" fmla="*/ 5 w 5"/>
                <a:gd name="T1" fmla="*/ 3 h 3"/>
                <a:gd name="T2" fmla="*/ 4 w 5"/>
                <a:gd name="T3" fmla="*/ 0 h 3"/>
                <a:gd name="T4" fmla="*/ 5 w 5"/>
                <a:gd name="T5" fmla="*/ 3 h 3"/>
              </a:gdLst>
              <a:ahLst/>
              <a:cxnLst>
                <a:cxn ang="0">
                  <a:pos x="T0" y="T1"/>
                </a:cxn>
                <a:cxn ang="0">
                  <a:pos x="T2" y="T3"/>
                </a:cxn>
                <a:cxn ang="0">
                  <a:pos x="T4" y="T5"/>
                </a:cxn>
              </a:cxnLst>
              <a:rect l="0" t="0" r="r" b="b"/>
              <a:pathLst>
                <a:path w="5" h="3">
                  <a:moveTo>
                    <a:pt x="5" y="3"/>
                  </a:moveTo>
                  <a:cubicBezTo>
                    <a:pt x="4" y="0"/>
                    <a:pt x="4" y="0"/>
                    <a:pt x="4" y="0"/>
                  </a:cubicBezTo>
                  <a:cubicBezTo>
                    <a:pt x="0" y="0"/>
                    <a:pt x="4"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4561"/>
            <p:cNvSpPr/>
            <p:nvPr/>
          </p:nvSpPr>
          <p:spPr bwMode="auto">
            <a:xfrm>
              <a:off x="2925" y="2412"/>
              <a:ext cx="2" cy="2"/>
            </a:xfrm>
            <a:custGeom>
              <a:avLst/>
              <a:gdLst>
                <a:gd name="T0" fmla="*/ 2 w 2"/>
                <a:gd name="T1" fmla="*/ 2 h 3"/>
                <a:gd name="T2" fmla="*/ 1 w 2"/>
                <a:gd name="T3" fmla="*/ 0 h 3"/>
                <a:gd name="T4" fmla="*/ 1 w 2"/>
                <a:gd name="T5" fmla="*/ 2 h 3"/>
                <a:gd name="T6" fmla="*/ 0 w 2"/>
                <a:gd name="T7" fmla="*/ 2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0"/>
                    <a:pt x="1" y="0"/>
                    <a:pt x="1" y="0"/>
                  </a:cubicBezTo>
                  <a:cubicBezTo>
                    <a:pt x="1" y="2"/>
                    <a:pt x="1" y="2"/>
                    <a:pt x="1" y="2"/>
                  </a:cubicBezTo>
                  <a:cubicBezTo>
                    <a:pt x="0" y="2"/>
                    <a:pt x="0" y="2"/>
                    <a:pt x="0" y="2"/>
                  </a:cubicBezTo>
                  <a:cubicBezTo>
                    <a:pt x="2" y="3"/>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4562"/>
            <p:cNvSpPr/>
            <p:nvPr/>
          </p:nvSpPr>
          <p:spPr bwMode="auto">
            <a:xfrm>
              <a:off x="2946" y="2412"/>
              <a:ext cx="2" cy="2"/>
            </a:xfrm>
            <a:custGeom>
              <a:avLst/>
              <a:gdLst>
                <a:gd name="T0" fmla="*/ 3 w 3"/>
                <a:gd name="T1" fmla="*/ 1 h 2"/>
                <a:gd name="T2" fmla="*/ 1 w 3"/>
                <a:gd name="T3" fmla="*/ 0 h 2"/>
                <a:gd name="T4" fmla="*/ 3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0"/>
                    <a:pt x="1" y="0"/>
                  </a:cubicBezTo>
                  <a:cubicBezTo>
                    <a:pt x="0" y="2"/>
                    <a:pt x="2" y="1"/>
                    <a:pt x="3" y="2"/>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4563"/>
            <p:cNvSpPr/>
            <p:nvPr/>
          </p:nvSpPr>
          <p:spPr bwMode="auto">
            <a:xfrm>
              <a:off x="2949" y="241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4564"/>
            <p:cNvSpPr/>
            <p:nvPr/>
          </p:nvSpPr>
          <p:spPr bwMode="auto">
            <a:xfrm>
              <a:off x="2928" y="2414"/>
              <a:ext cx="3" cy="0"/>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4565"/>
            <p:cNvSpPr/>
            <p:nvPr/>
          </p:nvSpPr>
          <p:spPr bwMode="auto">
            <a:xfrm>
              <a:off x="2942" y="2415"/>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4566"/>
            <p:cNvSpPr/>
            <p:nvPr/>
          </p:nvSpPr>
          <p:spPr bwMode="auto">
            <a:xfrm>
              <a:off x="2977" y="2414"/>
              <a:ext cx="4" cy="2"/>
            </a:xfrm>
            <a:custGeom>
              <a:avLst/>
              <a:gdLst>
                <a:gd name="T0" fmla="*/ 1 w 4"/>
                <a:gd name="T1" fmla="*/ 2 h 2"/>
                <a:gd name="T2" fmla="*/ 4 w 4"/>
                <a:gd name="T3" fmla="*/ 1 h 2"/>
                <a:gd name="T4" fmla="*/ 0 w 4"/>
                <a:gd name="T5" fmla="*/ 1 h 2"/>
                <a:gd name="T6" fmla="*/ 1 w 4"/>
                <a:gd name="T7" fmla="*/ 2 h 2"/>
              </a:gdLst>
              <a:ahLst/>
              <a:cxnLst>
                <a:cxn ang="0">
                  <a:pos x="T0" y="T1"/>
                </a:cxn>
                <a:cxn ang="0">
                  <a:pos x="T2" y="T3"/>
                </a:cxn>
                <a:cxn ang="0">
                  <a:pos x="T4" y="T5"/>
                </a:cxn>
                <a:cxn ang="0">
                  <a:pos x="T6" y="T7"/>
                </a:cxn>
              </a:cxnLst>
              <a:rect l="0" t="0" r="r" b="b"/>
              <a:pathLst>
                <a:path w="4" h="2">
                  <a:moveTo>
                    <a:pt x="1" y="2"/>
                  </a:moveTo>
                  <a:cubicBezTo>
                    <a:pt x="1" y="0"/>
                    <a:pt x="3" y="2"/>
                    <a:pt x="4" y="1"/>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4567"/>
            <p:cNvSpPr/>
            <p:nvPr/>
          </p:nvSpPr>
          <p:spPr bwMode="auto">
            <a:xfrm>
              <a:off x="2919" y="2415"/>
              <a:ext cx="4" cy="4"/>
            </a:xfrm>
            <a:custGeom>
              <a:avLst/>
              <a:gdLst>
                <a:gd name="T0" fmla="*/ 3 w 4"/>
                <a:gd name="T1" fmla="*/ 0 h 4"/>
                <a:gd name="T2" fmla="*/ 2 w 4"/>
                <a:gd name="T3" fmla="*/ 0 h 4"/>
                <a:gd name="T4" fmla="*/ 1 w 4"/>
                <a:gd name="T5" fmla="*/ 4 h 4"/>
                <a:gd name="T6" fmla="*/ 3 w 4"/>
                <a:gd name="T7" fmla="*/ 0 h 4"/>
              </a:gdLst>
              <a:ahLst/>
              <a:cxnLst>
                <a:cxn ang="0">
                  <a:pos x="T0" y="T1"/>
                </a:cxn>
                <a:cxn ang="0">
                  <a:pos x="T2" y="T3"/>
                </a:cxn>
                <a:cxn ang="0">
                  <a:pos x="T4" y="T5"/>
                </a:cxn>
                <a:cxn ang="0">
                  <a:pos x="T6" y="T7"/>
                </a:cxn>
              </a:cxnLst>
              <a:rect l="0" t="0" r="r" b="b"/>
              <a:pathLst>
                <a:path w="4" h="4">
                  <a:moveTo>
                    <a:pt x="3" y="0"/>
                  </a:moveTo>
                  <a:cubicBezTo>
                    <a:pt x="2" y="0"/>
                    <a:pt x="2" y="0"/>
                    <a:pt x="2" y="0"/>
                  </a:cubicBezTo>
                  <a:cubicBezTo>
                    <a:pt x="1" y="4"/>
                    <a:pt x="1" y="4"/>
                    <a:pt x="1" y="4"/>
                  </a:cubicBezTo>
                  <a:cubicBezTo>
                    <a:pt x="4" y="4"/>
                    <a:pt x="0"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4568"/>
            <p:cNvSpPr/>
            <p:nvPr/>
          </p:nvSpPr>
          <p:spPr bwMode="auto">
            <a:xfrm>
              <a:off x="2960" y="2416"/>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4569"/>
            <p:cNvSpPr/>
            <p:nvPr/>
          </p:nvSpPr>
          <p:spPr bwMode="auto">
            <a:xfrm>
              <a:off x="2923" y="2418"/>
              <a:ext cx="1"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4570"/>
            <p:cNvSpPr/>
            <p:nvPr/>
          </p:nvSpPr>
          <p:spPr bwMode="auto">
            <a:xfrm>
              <a:off x="2925" y="2418"/>
              <a:ext cx="2" cy="0"/>
            </a:xfrm>
            <a:custGeom>
              <a:avLst/>
              <a:gdLst>
                <a:gd name="T0" fmla="*/ 1 w 2"/>
                <a:gd name="T1" fmla="*/ 0 w 2"/>
                <a:gd name="T2" fmla="*/ 2 w 2"/>
                <a:gd name="T3" fmla="*/ 1 w 2"/>
              </a:gdLst>
              <a:ahLst/>
              <a:cxnLst>
                <a:cxn ang="0">
                  <a:pos x="T0" y="0"/>
                </a:cxn>
                <a:cxn ang="0">
                  <a:pos x="T1" y="0"/>
                </a:cxn>
                <a:cxn ang="0">
                  <a:pos x="T2" y="0"/>
                </a:cxn>
                <a:cxn ang="0">
                  <a:pos x="T3" y="0"/>
                </a:cxn>
              </a:cxnLst>
              <a:rect l="0" t="0" r="r" b="b"/>
              <a:pathLst>
                <a:path w="2">
                  <a:moveTo>
                    <a:pt x="1" y="0"/>
                  </a:moveTo>
                  <a:lnTo>
                    <a:pt x="0" y="0"/>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4571"/>
            <p:cNvSpPr/>
            <p:nvPr/>
          </p:nvSpPr>
          <p:spPr bwMode="auto">
            <a:xfrm>
              <a:off x="2950" y="2418"/>
              <a:ext cx="10" cy="3"/>
            </a:xfrm>
            <a:custGeom>
              <a:avLst/>
              <a:gdLst>
                <a:gd name="T0" fmla="*/ 10 w 11"/>
                <a:gd name="T1" fmla="*/ 3 h 3"/>
                <a:gd name="T2" fmla="*/ 10 w 11"/>
                <a:gd name="T3" fmla="*/ 2 h 3"/>
                <a:gd name="T4" fmla="*/ 7 w 11"/>
                <a:gd name="T5" fmla="*/ 2 h 3"/>
                <a:gd name="T6" fmla="*/ 6 w 11"/>
                <a:gd name="T7" fmla="*/ 0 h 3"/>
                <a:gd name="T8" fmla="*/ 5 w 11"/>
                <a:gd name="T9" fmla="*/ 1 h 3"/>
                <a:gd name="T10" fmla="*/ 2 w 11"/>
                <a:gd name="T11" fmla="*/ 0 h 3"/>
                <a:gd name="T12" fmla="*/ 2 w 11"/>
                <a:gd name="T13" fmla="*/ 0 h 3"/>
                <a:gd name="T14" fmla="*/ 0 w 11"/>
                <a:gd name="T15" fmla="*/ 2 h 3"/>
                <a:gd name="T16" fmla="*/ 3 w 11"/>
                <a:gd name="T17" fmla="*/ 0 h 3"/>
                <a:gd name="T18" fmla="*/ 5 w 11"/>
                <a:gd name="T19" fmla="*/ 3 h 3"/>
                <a:gd name="T20" fmla="*/ 8 w 11"/>
                <a:gd name="T21" fmla="*/ 3 h 3"/>
                <a:gd name="T22" fmla="*/ 10 w 1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10" y="3"/>
                  </a:moveTo>
                  <a:cubicBezTo>
                    <a:pt x="11" y="2"/>
                    <a:pt x="10" y="2"/>
                    <a:pt x="10" y="2"/>
                  </a:cubicBezTo>
                  <a:cubicBezTo>
                    <a:pt x="9" y="2"/>
                    <a:pt x="7" y="2"/>
                    <a:pt x="7" y="2"/>
                  </a:cubicBezTo>
                  <a:cubicBezTo>
                    <a:pt x="5" y="2"/>
                    <a:pt x="7" y="0"/>
                    <a:pt x="6" y="0"/>
                  </a:cubicBezTo>
                  <a:cubicBezTo>
                    <a:pt x="5" y="1"/>
                    <a:pt x="5" y="1"/>
                    <a:pt x="5" y="1"/>
                  </a:cubicBezTo>
                  <a:cubicBezTo>
                    <a:pt x="5" y="0"/>
                    <a:pt x="3" y="0"/>
                    <a:pt x="2" y="0"/>
                  </a:cubicBezTo>
                  <a:cubicBezTo>
                    <a:pt x="2" y="0"/>
                    <a:pt x="2" y="0"/>
                    <a:pt x="2" y="0"/>
                  </a:cubicBezTo>
                  <a:cubicBezTo>
                    <a:pt x="0" y="2"/>
                    <a:pt x="0" y="2"/>
                    <a:pt x="0" y="2"/>
                  </a:cubicBezTo>
                  <a:cubicBezTo>
                    <a:pt x="1" y="3"/>
                    <a:pt x="2" y="1"/>
                    <a:pt x="3" y="0"/>
                  </a:cubicBezTo>
                  <a:cubicBezTo>
                    <a:pt x="4" y="1"/>
                    <a:pt x="5" y="2"/>
                    <a:pt x="5" y="3"/>
                  </a:cubicBezTo>
                  <a:cubicBezTo>
                    <a:pt x="5" y="2"/>
                    <a:pt x="7" y="2"/>
                    <a:pt x="8" y="3"/>
                  </a:cubicBezTo>
                  <a:cubicBezTo>
                    <a:pt x="9" y="1"/>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4572"/>
            <p:cNvSpPr/>
            <p:nvPr/>
          </p:nvSpPr>
          <p:spPr bwMode="auto">
            <a:xfrm>
              <a:off x="2981" y="2417"/>
              <a:ext cx="6" cy="4"/>
            </a:xfrm>
            <a:custGeom>
              <a:avLst/>
              <a:gdLst>
                <a:gd name="T0" fmla="*/ 4 w 7"/>
                <a:gd name="T1" fmla="*/ 2 h 4"/>
                <a:gd name="T2" fmla="*/ 5 w 7"/>
                <a:gd name="T3" fmla="*/ 4 h 4"/>
                <a:gd name="T4" fmla="*/ 7 w 7"/>
                <a:gd name="T5" fmla="*/ 1 h 4"/>
                <a:gd name="T6" fmla="*/ 3 w 7"/>
                <a:gd name="T7" fmla="*/ 2 h 4"/>
                <a:gd name="T8" fmla="*/ 0 w 7"/>
                <a:gd name="T9" fmla="*/ 2 h 4"/>
                <a:gd name="T10" fmla="*/ 4 w 7"/>
                <a:gd name="T11" fmla="*/ 2 h 4"/>
              </a:gdLst>
              <a:ahLst/>
              <a:cxnLst>
                <a:cxn ang="0">
                  <a:pos x="T0" y="T1"/>
                </a:cxn>
                <a:cxn ang="0">
                  <a:pos x="T2" y="T3"/>
                </a:cxn>
                <a:cxn ang="0">
                  <a:pos x="T4" y="T5"/>
                </a:cxn>
                <a:cxn ang="0">
                  <a:pos x="T6" y="T7"/>
                </a:cxn>
                <a:cxn ang="0">
                  <a:pos x="T8" y="T9"/>
                </a:cxn>
                <a:cxn ang="0">
                  <a:pos x="T10" y="T11"/>
                </a:cxn>
              </a:cxnLst>
              <a:rect l="0" t="0" r="r" b="b"/>
              <a:pathLst>
                <a:path w="7" h="4">
                  <a:moveTo>
                    <a:pt x="4" y="2"/>
                  </a:moveTo>
                  <a:cubicBezTo>
                    <a:pt x="4" y="3"/>
                    <a:pt x="5" y="3"/>
                    <a:pt x="5" y="4"/>
                  </a:cubicBezTo>
                  <a:cubicBezTo>
                    <a:pt x="7" y="1"/>
                    <a:pt x="7" y="1"/>
                    <a:pt x="7" y="1"/>
                  </a:cubicBezTo>
                  <a:cubicBezTo>
                    <a:pt x="3" y="2"/>
                    <a:pt x="3" y="2"/>
                    <a:pt x="3" y="2"/>
                  </a:cubicBezTo>
                  <a:cubicBezTo>
                    <a:pt x="2" y="0"/>
                    <a:pt x="1" y="2"/>
                    <a:pt x="0" y="2"/>
                  </a:cubicBezTo>
                  <a:cubicBezTo>
                    <a:pt x="1" y="2"/>
                    <a:pt x="3" y="4"/>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4573"/>
            <p:cNvSpPr/>
            <p:nvPr/>
          </p:nvSpPr>
          <p:spPr bwMode="auto">
            <a:xfrm>
              <a:off x="2958" y="2421"/>
              <a:ext cx="7" cy="3"/>
            </a:xfrm>
            <a:custGeom>
              <a:avLst/>
              <a:gdLst>
                <a:gd name="T0" fmla="*/ 0 w 8"/>
                <a:gd name="T1" fmla="*/ 4 h 4"/>
                <a:gd name="T2" fmla="*/ 5 w 8"/>
                <a:gd name="T3" fmla="*/ 3 h 4"/>
                <a:gd name="T4" fmla="*/ 3 w 8"/>
                <a:gd name="T5" fmla="*/ 2 h 4"/>
                <a:gd name="T6" fmla="*/ 8 w 8"/>
                <a:gd name="T7" fmla="*/ 2 h 4"/>
                <a:gd name="T8" fmla="*/ 4 w 8"/>
                <a:gd name="T9" fmla="*/ 0 h 4"/>
                <a:gd name="T10" fmla="*/ 0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0" y="4"/>
                  </a:moveTo>
                  <a:cubicBezTo>
                    <a:pt x="5" y="3"/>
                    <a:pt x="5" y="3"/>
                    <a:pt x="5" y="3"/>
                  </a:cubicBezTo>
                  <a:cubicBezTo>
                    <a:pt x="4" y="3"/>
                    <a:pt x="4" y="3"/>
                    <a:pt x="3" y="2"/>
                  </a:cubicBezTo>
                  <a:cubicBezTo>
                    <a:pt x="8" y="2"/>
                    <a:pt x="8" y="2"/>
                    <a:pt x="8" y="2"/>
                  </a:cubicBezTo>
                  <a:cubicBezTo>
                    <a:pt x="4" y="0"/>
                    <a:pt x="4" y="0"/>
                    <a:pt x="4" y="0"/>
                  </a:cubicBezTo>
                  <a:cubicBezTo>
                    <a:pt x="2" y="1"/>
                    <a:pt x="1" y="2"/>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4574"/>
            <p:cNvSpPr/>
            <p:nvPr/>
          </p:nvSpPr>
          <p:spPr bwMode="auto">
            <a:xfrm>
              <a:off x="2917" y="2422"/>
              <a:ext cx="3" cy="3"/>
            </a:xfrm>
            <a:custGeom>
              <a:avLst/>
              <a:gdLst>
                <a:gd name="T0" fmla="*/ 0 w 3"/>
                <a:gd name="T1" fmla="*/ 0 h 3"/>
                <a:gd name="T2" fmla="*/ 0 w 3"/>
                <a:gd name="T3" fmla="*/ 3 h 3"/>
                <a:gd name="T4" fmla="*/ 1 w 3"/>
                <a:gd name="T5" fmla="*/ 3 h 3"/>
                <a:gd name="T6" fmla="*/ 2 w 3"/>
                <a:gd name="T7" fmla="*/ 2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cubicBezTo>
                    <a:pt x="0" y="3"/>
                    <a:pt x="0" y="3"/>
                    <a:pt x="0" y="3"/>
                  </a:cubicBezTo>
                  <a:cubicBezTo>
                    <a:pt x="1" y="3"/>
                    <a:pt x="1" y="3"/>
                    <a:pt x="1" y="3"/>
                  </a:cubicBezTo>
                  <a:cubicBezTo>
                    <a:pt x="1" y="3"/>
                    <a:pt x="2" y="2"/>
                    <a:pt x="2" y="2"/>
                  </a:cubicBezTo>
                  <a:cubicBezTo>
                    <a:pt x="3" y="1"/>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4575"/>
            <p:cNvSpPr/>
            <p:nvPr/>
          </p:nvSpPr>
          <p:spPr bwMode="auto">
            <a:xfrm>
              <a:off x="2926" y="2422"/>
              <a:ext cx="5" cy="3"/>
            </a:xfrm>
            <a:custGeom>
              <a:avLst/>
              <a:gdLst>
                <a:gd name="T0" fmla="*/ 1 w 5"/>
                <a:gd name="T1" fmla="*/ 2 h 3"/>
                <a:gd name="T2" fmla="*/ 2 w 5"/>
                <a:gd name="T3" fmla="*/ 1 h 3"/>
                <a:gd name="T4" fmla="*/ 3 w 5"/>
                <a:gd name="T5" fmla="*/ 3 h 3"/>
                <a:gd name="T6" fmla="*/ 5 w 5"/>
                <a:gd name="T7" fmla="*/ 1 h 3"/>
                <a:gd name="T8" fmla="*/ 0 w 5"/>
                <a:gd name="T9" fmla="*/ 1 h 3"/>
                <a:gd name="T10" fmla="*/ 1 w 5"/>
                <a:gd name="T11" fmla="*/ 3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cubicBezTo>
                    <a:pt x="2" y="1"/>
                    <a:pt x="2" y="1"/>
                    <a:pt x="2" y="1"/>
                  </a:cubicBezTo>
                  <a:cubicBezTo>
                    <a:pt x="4" y="0"/>
                    <a:pt x="2" y="3"/>
                    <a:pt x="3" y="3"/>
                  </a:cubicBezTo>
                  <a:cubicBezTo>
                    <a:pt x="5" y="1"/>
                    <a:pt x="5" y="1"/>
                    <a:pt x="5" y="1"/>
                  </a:cubicBezTo>
                  <a:cubicBezTo>
                    <a:pt x="3" y="0"/>
                    <a:pt x="1" y="1"/>
                    <a:pt x="0" y="1"/>
                  </a:cubicBezTo>
                  <a:cubicBezTo>
                    <a:pt x="1" y="3"/>
                    <a:pt x="1" y="3"/>
                    <a:pt x="1" y="3"/>
                  </a:cubicBezTo>
                  <a:cubicBezTo>
                    <a:pt x="2"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4576"/>
            <p:cNvSpPr/>
            <p:nvPr/>
          </p:nvSpPr>
          <p:spPr bwMode="auto">
            <a:xfrm>
              <a:off x="2933" y="2423"/>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4577"/>
            <p:cNvSpPr/>
            <p:nvPr/>
          </p:nvSpPr>
          <p:spPr bwMode="auto">
            <a:xfrm>
              <a:off x="2932" y="2423"/>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4578"/>
            <p:cNvSpPr/>
            <p:nvPr/>
          </p:nvSpPr>
          <p:spPr bwMode="auto">
            <a:xfrm>
              <a:off x="2961" y="2425"/>
              <a:ext cx="4" cy="1"/>
            </a:xfrm>
            <a:custGeom>
              <a:avLst/>
              <a:gdLst>
                <a:gd name="T0" fmla="*/ 0 w 5"/>
                <a:gd name="T1" fmla="*/ 0 h 1"/>
                <a:gd name="T2" fmla="*/ 0 w 5"/>
                <a:gd name="T3" fmla="*/ 1 h 1"/>
                <a:gd name="T4" fmla="*/ 5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0" y="1"/>
                    <a:pt x="0" y="1"/>
                    <a:pt x="0" y="1"/>
                  </a:cubicBezTo>
                  <a:cubicBezTo>
                    <a:pt x="5" y="1"/>
                    <a:pt x="5" y="1"/>
                    <a:pt x="5" y="1"/>
                  </a:cubicBezTo>
                  <a:cubicBezTo>
                    <a:pt x="5" y="0"/>
                    <a:pt x="5" y="0"/>
                    <a:pt x="5" y="0"/>
                  </a:cubicBezTo>
                  <a:cubicBezTo>
                    <a:pt x="3" y="0"/>
                    <a:pt x="2"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4579"/>
            <p:cNvSpPr/>
            <p:nvPr/>
          </p:nvSpPr>
          <p:spPr bwMode="auto">
            <a:xfrm>
              <a:off x="2953" y="2425"/>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1"/>
                    <a:pt x="0" y="1"/>
                  </a:cubicBezTo>
                  <a:cubicBezTo>
                    <a:pt x="2" y="1"/>
                    <a:pt x="2" y="1"/>
                    <a:pt x="2"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4580"/>
            <p:cNvSpPr/>
            <p:nvPr/>
          </p:nvSpPr>
          <p:spPr bwMode="auto">
            <a:xfrm>
              <a:off x="2933" y="2425"/>
              <a:ext cx="1" cy="3"/>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1"/>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4581"/>
            <p:cNvSpPr/>
            <p:nvPr/>
          </p:nvSpPr>
          <p:spPr bwMode="auto">
            <a:xfrm>
              <a:off x="2926" y="2426"/>
              <a:ext cx="5" cy="4"/>
            </a:xfrm>
            <a:custGeom>
              <a:avLst/>
              <a:gdLst>
                <a:gd name="T0" fmla="*/ 3 w 5"/>
                <a:gd name="T1" fmla="*/ 0 h 5"/>
                <a:gd name="T2" fmla="*/ 3 w 5"/>
                <a:gd name="T3" fmla="*/ 3 h 5"/>
                <a:gd name="T4" fmla="*/ 1 w 5"/>
                <a:gd name="T5" fmla="*/ 2 h 5"/>
                <a:gd name="T6" fmla="*/ 2 w 5"/>
                <a:gd name="T7" fmla="*/ 5 h 5"/>
                <a:gd name="T8" fmla="*/ 5 w 5"/>
                <a:gd name="T9" fmla="*/ 1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1" y="2"/>
                    <a:pt x="4" y="2"/>
                    <a:pt x="3" y="3"/>
                  </a:cubicBezTo>
                  <a:cubicBezTo>
                    <a:pt x="1" y="4"/>
                    <a:pt x="1" y="2"/>
                    <a:pt x="1" y="2"/>
                  </a:cubicBezTo>
                  <a:cubicBezTo>
                    <a:pt x="0" y="3"/>
                    <a:pt x="2" y="4"/>
                    <a:pt x="2" y="5"/>
                  </a:cubicBezTo>
                  <a:cubicBezTo>
                    <a:pt x="2" y="2"/>
                    <a:pt x="5" y="4"/>
                    <a:pt x="5" y="1"/>
                  </a:cubicBezTo>
                  <a:cubicBezTo>
                    <a:pt x="4" y="1"/>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4582"/>
            <p:cNvSpPr/>
            <p:nvPr/>
          </p:nvSpPr>
          <p:spPr bwMode="auto">
            <a:xfrm>
              <a:off x="2924" y="2427"/>
              <a:ext cx="1"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2" y="2"/>
                  </a:cubicBezTo>
                  <a:cubicBezTo>
                    <a:pt x="1" y="1"/>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4583"/>
            <p:cNvSpPr/>
            <p:nvPr/>
          </p:nvSpPr>
          <p:spPr bwMode="auto">
            <a:xfrm>
              <a:off x="2963" y="2427"/>
              <a:ext cx="1" cy="2"/>
            </a:xfrm>
            <a:custGeom>
              <a:avLst/>
              <a:gdLst>
                <a:gd name="T0" fmla="*/ 1 w 2"/>
                <a:gd name="T1" fmla="*/ 2 h 2"/>
                <a:gd name="T2" fmla="*/ 2 w 2"/>
                <a:gd name="T3" fmla="*/ 1 h 2"/>
                <a:gd name="T4" fmla="*/ 2 w 2"/>
                <a:gd name="T5" fmla="*/ 0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2" y="1"/>
                  </a:cubicBezTo>
                  <a:cubicBezTo>
                    <a:pt x="2" y="0"/>
                    <a:pt x="2" y="0"/>
                    <a:pt x="2" y="0"/>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4584"/>
            <p:cNvSpPr/>
            <p:nvPr/>
          </p:nvSpPr>
          <p:spPr bwMode="auto">
            <a:xfrm>
              <a:off x="2957" y="2427"/>
              <a:ext cx="5" cy="3"/>
            </a:xfrm>
            <a:custGeom>
              <a:avLst/>
              <a:gdLst>
                <a:gd name="T0" fmla="*/ 0 w 5"/>
                <a:gd name="T1" fmla="*/ 2 h 3"/>
                <a:gd name="T2" fmla="*/ 5 w 5"/>
                <a:gd name="T3" fmla="*/ 2 h 3"/>
                <a:gd name="T4" fmla="*/ 0 w 5"/>
                <a:gd name="T5" fmla="*/ 2 h 3"/>
              </a:gdLst>
              <a:ahLst/>
              <a:cxnLst>
                <a:cxn ang="0">
                  <a:pos x="T0" y="T1"/>
                </a:cxn>
                <a:cxn ang="0">
                  <a:pos x="T2" y="T3"/>
                </a:cxn>
                <a:cxn ang="0">
                  <a:pos x="T4" y="T5"/>
                </a:cxn>
              </a:cxnLst>
              <a:rect l="0" t="0" r="r" b="b"/>
              <a:pathLst>
                <a:path w="5" h="3">
                  <a:moveTo>
                    <a:pt x="0" y="2"/>
                  </a:moveTo>
                  <a:cubicBezTo>
                    <a:pt x="1" y="3"/>
                    <a:pt x="3" y="2"/>
                    <a:pt x="5" y="2"/>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4585"/>
            <p:cNvSpPr/>
            <p:nvPr/>
          </p:nvSpPr>
          <p:spPr bwMode="auto">
            <a:xfrm>
              <a:off x="2933" y="2428"/>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4586"/>
            <p:cNvSpPr/>
            <p:nvPr/>
          </p:nvSpPr>
          <p:spPr bwMode="auto">
            <a:xfrm>
              <a:off x="2938" y="2429"/>
              <a:ext cx="1" cy="1"/>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1"/>
                    <a:pt x="0" y="0"/>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4587"/>
            <p:cNvSpPr/>
            <p:nvPr/>
          </p:nvSpPr>
          <p:spPr bwMode="auto">
            <a:xfrm>
              <a:off x="2920" y="2428"/>
              <a:ext cx="3" cy="3"/>
            </a:xfrm>
            <a:custGeom>
              <a:avLst/>
              <a:gdLst>
                <a:gd name="T0" fmla="*/ 0 w 3"/>
                <a:gd name="T1" fmla="*/ 2 h 4"/>
                <a:gd name="T2" fmla="*/ 3 w 3"/>
                <a:gd name="T3" fmla="*/ 3 h 4"/>
                <a:gd name="T4" fmla="*/ 0 w 3"/>
                <a:gd name="T5" fmla="*/ 2 h 4"/>
              </a:gdLst>
              <a:ahLst/>
              <a:cxnLst>
                <a:cxn ang="0">
                  <a:pos x="T0" y="T1"/>
                </a:cxn>
                <a:cxn ang="0">
                  <a:pos x="T2" y="T3"/>
                </a:cxn>
                <a:cxn ang="0">
                  <a:pos x="T4" y="T5"/>
                </a:cxn>
              </a:cxnLst>
              <a:rect l="0" t="0" r="r" b="b"/>
              <a:pathLst>
                <a:path w="3" h="4">
                  <a:moveTo>
                    <a:pt x="0" y="2"/>
                  </a:moveTo>
                  <a:cubicBezTo>
                    <a:pt x="1" y="1"/>
                    <a:pt x="3" y="4"/>
                    <a:pt x="3" y="3"/>
                  </a:cubicBezTo>
                  <a:cubicBezTo>
                    <a:pt x="2" y="3"/>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4588"/>
            <p:cNvSpPr/>
            <p:nvPr/>
          </p:nvSpPr>
          <p:spPr bwMode="auto">
            <a:xfrm>
              <a:off x="2965" y="242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4589"/>
            <p:cNvSpPr/>
            <p:nvPr/>
          </p:nvSpPr>
          <p:spPr bwMode="auto">
            <a:xfrm>
              <a:off x="2962" y="2430"/>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1" y="0"/>
                  </a:cubicBezTo>
                  <a:cubicBezTo>
                    <a:pt x="1" y="1"/>
                    <a:pt x="1" y="1"/>
                    <a:pt x="0"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4590"/>
            <p:cNvSpPr/>
            <p:nvPr/>
          </p:nvSpPr>
          <p:spPr bwMode="auto">
            <a:xfrm>
              <a:off x="2959" y="2432"/>
              <a:ext cx="3" cy="4"/>
            </a:xfrm>
            <a:custGeom>
              <a:avLst/>
              <a:gdLst>
                <a:gd name="T0" fmla="*/ 3 w 3"/>
                <a:gd name="T1" fmla="*/ 0 h 4"/>
                <a:gd name="T2" fmla="*/ 3 w 3"/>
                <a:gd name="T3" fmla="*/ 4 h 4"/>
                <a:gd name="T4" fmla="*/ 3 w 3"/>
                <a:gd name="T5" fmla="*/ 0 h 4"/>
              </a:gdLst>
              <a:ahLst/>
              <a:cxnLst>
                <a:cxn ang="0">
                  <a:pos x="T0" y="T1"/>
                </a:cxn>
                <a:cxn ang="0">
                  <a:pos x="T2" y="T3"/>
                </a:cxn>
                <a:cxn ang="0">
                  <a:pos x="T4" y="T5"/>
                </a:cxn>
              </a:cxnLst>
              <a:rect l="0" t="0" r="r" b="b"/>
              <a:pathLst>
                <a:path w="3" h="4">
                  <a:moveTo>
                    <a:pt x="3" y="0"/>
                  </a:moveTo>
                  <a:cubicBezTo>
                    <a:pt x="2" y="2"/>
                    <a:pt x="0" y="4"/>
                    <a:pt x="3" y="4"/>
                  </a:cubicBezTo>
                  <a:cubicBezTo>
                    <a:pt x="3"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4591"/>
            <p:cNvSpPr/>
            <p:nvPr/>
          </p:nvSpPr>
          <p:spPr bwMode="auto">
            <a:xfrm>
              <a:off x="2962" y="24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4592"/>
            <p:cNvSpPr/>
            <p:nvPr/>
          </p:nvSpPr>
          <p:spPr bwMode="auto">
            <a:xfrm>
              <a:off x="2934" y="2433"/>
              <a:ext cx="3" cy="3"/>
            </a:xfrm>
            <a:custGeom>
              <a:avLst/>
              <a:gdLst>
                <a:gd name="T0" fmla="*/ 1 w 3"/>
                <a:gd name="T1" fmla="*/ 1 h 3"/>
                <a:gd name="T2" fmla="*/ 3 w 3"/>
                <a:gd name="T3" fmla="*/ 0 h 3"/>
                <a:gd name="T4" fmla="*/ 0 w 3"/>
                <a:gd name="T5" fmla="*/ 1 h 3"/>
                <a:gd name="T6" fmla="*/ 1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3" y="1"/>
                    <a:pt x="3" y="0"/>
                  </a:cubicBezTo>
                  <a:cubicBezTo>
                    <a:pt x="2" y="1"/>
                    <a:pt x="0" y="0"/>
                    <a:pt x="0" y="1"/>
                  </a:cubicBezTo>
                  <a:cubicBezTo>
                    <a:pt x="1" y="3"/>
                    <a:pt x="1" y="3"/>
                    <a:pt x="1" y="3"/>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4593"/>
            <p:cNvSpPr/>
            <p:nvPr/>
          </p:nvSpPr>
          <p:spPr bwMode="auto">
            <a:xfrm>
              <a:off x="2992" y="2433"/>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4594"/>
            <p:cNvSpPr/>
            <p:nvPr/>
          </p:nvSpPr>
          <p:spPr bwMode="auto">
            <a:xfrm>
              <a:off x="2937" y="2434"/>
              <a:ext cx="3" cy="4"/>
            </a:xfrm>
            <a:custGeom>
              <a:avLst/>
              <a:gdLst>
                <a:gd name="T0" fmla="*/ 2 w 3"/>
                <a:gd name="T1" fmla="*/ 0 h 4"/>
                <a:gd name="T2" fmla="*/ 1 w 3"/>
                <a:gd name="T3" fmla="*/ 2 h 4"/>
                <a:gd name="T4" fmla="*/ 3 w 3"/>
                <a:gd name="T5" fmla="*/ 4 h 4"/>
                <a:gd name="T6" fmla="*/ 2 w 3"/>
                <a:gd name="T7" fmla="*/ 0 h 4"/>
              </a:gdLst>
              <a:ahLst/>
              <a:cxnLst>
                <a:cxn ang="0">
                  <a:pos x="T0" y="T1"/>
                </a:cxn>
                <a:cxn ang="0">
                  <a:pos x="T2" y="T3"/>
                </a:cxn>
                <a:cxn ang="0">
                  <a:pos x="T4" y="T5"/>
                </a:cxn>
                <a:cxn ang="0">
                  <a:pos x="T6" y="T7"/>
                </a:cxn>
              </a:cxnLst>
              <a:rect l="0" t="0" r="r" b="b"/>
              <a:pathLst>
                <a:path w="3" h="4">
                  <a:moveTo>
                    <a:pt x="2" y="0"/>
                  </a:moveTo>
                  <a:cubicBezTo>
                    <a:pt x="1" y="0"/>
                    <a:pt x="0" y="1"/>
                    <a:pt x="1" y="2"/>
                  </a:cubicBezTo>
                  <a:cubicBezTo>
                    <a:pt x="3" y="4"/>
                    <a:pt x="3" y="4"/>
                    <a:pt x="3" y="4"/>
                  </a:cubicBezTo>
                  <a:cubicBezTo>
                    <a:pt x="3" y="2"/>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Rectangle 4595"/>
            <p:cNvSpPr>
              <a:spLocks noChangeArrowheads="1"/>
            </p:cNvSpPr>
            <p:nvPr/>
          </p:nvSpPr>
          <p:spPr bwMode="auto">
            <a:xfrm>
              <a:off x="2947" y="243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4596"/>
            <p:cNvSpPr/>
            <p:nvPr/>
          </p:nvSpPr>
          <p:spPr bwMode="auto">
            <a:xfrm>
              <a:off x="2967" y="2436"/>
              <a:ext cx="2" cy="2"/>
            </a:xfrm>
            <a:custGeom>
              <a:avLst/>
              <a:gdLst>
                <a:gd name="T0" fmla="*/ 0 w 2"/>
                <a:gd name="T1" fmla="*/ 0 h 3"/>
                <a:gd name="T2" fmla="*/ 1 w 2"/>
                <a:gd name="T3" fmla="*/ 2 h 3"/>
                <a:gd name="T4" fmla="*/ 0 w 2"/>
                <a:gd name="T5" fmla="*/ 2 h 3"/>
                <a:gd name="T6" fmla="*/ 0 w 2"/>
                <a:gd name="T7" fmla="*/ 3 h 3"/>
                <a:gd name="T8" fmla="*/ 2 w 2"/>
                <a:gd name="T9" fmla="*/ 2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1" y="2"/>
                    <a:pt x="1" y="2"/>
                    <a:pt x="1" y="2"/>
                  </a:cubicBezTo>
                  <a:cubicBezTo>
                    <a:pt x="0" y="2"/>
                    <a:pt x="0" y="2"/>
                    <a:pt x="0" y="2"/>
                  </a:cubicBezTo>
                  <a:cubicBezTo>
                    <a:pt x="0" y="3"/>
                    <a:pt x="0" y="3"/>
                    <a:pt x="0" y="3"/>
                  </a:cubicBezTo>
                  <a:cubicBezTo>
                    <a:pt x="2" y="2"/>
                    <a:pt x="2" y="2"/>
                    <a:pt x="2"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4597"/>
            <p:cNvSpPr/>
            <p:nvPr/>
          </p:nvSpPr>
          <p:spPr bwMode="auto">
            <a:xfrm>
              <a:off x="2934" y="2438"/>
              <a:ext cx="5" cy="3"/>
            </a:xfrm>
            <a:custGeom>
              <a:avLst/>
              <a:gdLst>
                <a:gd name="T0" fmla="*/ 4 w 5"/>
                <a:gd name="T1" fmla="*/ 0 h 4"/>
                <a:gd name="T2" fmla="*/ 1 w 5"/>
                <a:gd name="T3" fmla="*/ 4 h 4"/>
                <a:gd name="T4" fmla="*/ 5 w 5"/>
                <a:gd name="T5" fmla="*/ 4 h 4"/>
                <a:gd name="T6" fmla="*/ 5 w 5"/>
                <a:gd name="T7" fmla="*/ 2 h 4"/>
                <a:gd name="T8" fmla="*/ 4 w 5"/>
                <a:gd name="T9" fmla="*/ 0 h 4"/>
              </a:gdLst>
              <a:ahLst/>
              <a:cxnLst>
                <a:cxn ang="0">
                  <a:pos x="T0" y="T1"/>
                </a:cxn>
                <a:cxn ang="0">
                  <a:pos x="T2" y="T3"/>
                </a:cxn>
                <a:cxn ang="0">
                  <a:pos x="T4" y="T5"/>
                </a:cxn>
                <a:cxn ang="0">
                  <a:pos x="T6" y="T7"/>
                </a:cxn>
                <a:cxn ang="0">
                  <a:pos x="T8" y="T9"/>
                </a:cxn>
              </a:cxnLst>
              <a:rect l="0" t="0" r="r" b="b"/>
              <a:pathLst>
                <a:path w="5" h="4">
                  <a:moveTo>
                    <a:pt x="4" y="0"/>
                  </a:moveTo>
                  <a:cubicBezTo>
                    <a:pt x="0" y="0"/>
                    <a:pt x="4" y="3"/>
                    <a:pt x="1" y="4"/>
                  </a:cubicBezTo>
                  <a:cubicBezTo>
                    <a:pt x="3" y="4"/>
                    <a:pt x="4" y="2"/>
                    <a:pt x="5" y="4"/>
                  </a:cubicBezTo>
                  <a:cubicBezTo>
                    <a:pt x="5" y="2"/>
                    <a:pt x="5" y="2"/>
                    <a:pt x="5" y="2"/>
                  </a:cubicBezTo>
                  <a:cubicBezTo>
                    <a:pt x="4" y="2"/>
                    <a:pt x="3"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4598"/>
            <p:cNvSpPr/>
            <p:nvPr/>
          </p:nvSpPr>
          <p:spPr bwMode="auto">
            <a:xfrm>
              <a:off x="2971" y="2438"/>
              <a:ext cx="2" cy="3"/>
            </a:xfrm>
            <a:custGeom>
              <a:avLst/>
              <a:gdLst>
                <a:gd name="T0" fmla="*/ 2 w 3"/>
                <a:gd name="T1" fmla="*/ 0 h 3"/>
                <a:gd name="T2" fmla="*/ 0 w 3"/>
                <a:gd name="T3" fmla="*/ 2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2"/>
                    <a:pt x="0" y="2"/>
                    <a:pt x="0" y="2"/>
                  </a:cubicBezTo>
                  <a:cubicBezTo>
                    <a:pt x="0" y="3"/>
                    <a:pt x="1" y="2"/>
                    <a:pt x="1" y="1"/>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4599"/>
            <p:cNvSpPr/>
            <p:nvPr/>
          </p:nvSpPr>
          <p:spPr bwMode="auto">
            <a:xfrm>
              <a:off x="2929" y="2438"/>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1"/>
                    <a:pt x="0" y="2"/>
                  </a:cubicBezTo>
                  <a:cubicBezTo>
                    <a:pt x="0" y="2"/>
                    <a:pt x="1" y="1"/>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4600"/>
            <p:cNvSpPr/>
            <p:nvPr/>
          </p:nvSpPr>
          <p:spPr bwMode="auto">
            <a:xfrm>
              <a:off x="2929" y="243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4601"/>
            <p:cNvSpPr/>
            <p:nvPr/>
          </p:nvSpPr>
          <p:spPr bwMode="auto">
            <a:xfrm>
              <a:off x="2993" y="2438"/>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1"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4602"/>
            <p:cNvSpPr/>
            <p:nvPr/>
          </p:nvSpPr>
          <p:spPr bwMode="auto">
            <a:xfrm>
              <a:off x="2942" y="2439"/>
              <a:ext cx="3" cy="3"/>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2"/>
                    <a:pt x="3" y="2"/>
                    <a:pt x="3" y="2"/>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4603"/>
            <p:cNvSpPr/>
            <p:nvPr/>
          </p:nvSpPr>
          <p:spPr bwMode="auto">
            <a:xfrm>
              <a:off x="3020" y="2441"/>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4604"/>
            <p:cNvSpPr/>
            <p:nvPr/>
          </p:nvSpPr>
          <p:spPr bwMode="auto">
            <a:xfrm>
              <a:off x="2932" y="2444"/>
              <a:ext cx="2" cy="1"/>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1"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4605"/>
            <p:cNvSpPr/>
            <p:nvPr/>
          </p:nvSpPr>
          <p:spPr bwMode="auto">
            <a:xfrm>
              <a:off x="3000" y="2443"/>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4606"/>
            <p:cNvSpPr/>
            <p:nvPr/>
          </p:nvSpPr>
          <p:spPr bwMode="auto">
            <a:xfrm>
              <a:off x="3239" y="244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4607"/>
            <p:cNvSpPr/>
            <p:nvPr/>
          </p:nvSpPr>
          <p:spPr bwMode="auto">
            <a:xfrm>
              <a:off x="2940" y="2445"/>
              <a:ext cx="4" cy="5"/>
            </a:xfrm>
            <a:custGeom>
              <a:avLst/>
              <a:gdLst>
                <a:gd name="T0" fmla="*/ 0 w 4"/>
                <a:gd name="T1" fmla="*/ 1 h 6"/>
                <a:gd name="T2" fmla="*/ 3 w 4"/>
                <a:gd name="T3" fmla="*/ 3 h 6"/>
                <a:gd name="T4" fmla="*/ 2 w 4"/>
                <a:gd name="T5" fmla="*/ 3 h 6"/>
                <a:gd name="T6" fmla="*/ 3 w 4"/>
                <a:gd name="T7" fmla="*/ 6 h 6"/>
                <a:gd name="T8" fmla="*/ 4 w 4"/>
                <a:gd name="T9" fmla="*/ 2 h 6"/>
                <a:gd name="T10" fmla="*/ 0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0" y="1"/>
                  </a:moveTo>
                  <a:cubicBezTo>
                    <a:pt x="3" y="3"/>
                    <a:pt x="3" y="3"/>
                    <a:pt x="3" y="3"/>
                  </a:cubicBezTo>
                  <a:cubicBezTo>
                    <a:pt x="3" y="3"/>
                    <a:pt x="2" y="3"/>
                    <a:pt x="2" y="3"/>
                  </a:cubicBezTo>
                  <a:cubicBezTo>
                    <a:pt x="3" y="6"/>
                    <a:pt x="3" y="6"/>
                    <a:pt x="3" y="6"/>
                  </a:cubicBezTo>
                  <a:cubicBezTo>
                    <a:pt x="3" y="5"/>
                    <a:pt x="4" y="3"/>
                    <a:pt x="4" y="2"/>
                  </a:cubicBezTo>
                  <a:cubicBezTo>
                    <a:pt x="2"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4608"/>
            <p:cNvSpPr/>
            <p:nvPr/>
          </p:nvSpPr>
          <p:spPr bwMode="auto">
            <a:xfrm>
              <a:off x="2946" y="2445"/>
              <a:ext cx="2" cy="2"/>
            </a:xfrm>
            <a:custGeom>
              <a:avLst/>
              <a:gdLst>
                <a:gd name="T0" fmla="*/ 0 w 2"/>
                <a:gd name="T1" fmla="*/ 1 h 3"/>
                <a:gd name="T2" fmla="*/ 1 w 2"/>
                <a:gd name="T3" fmla="*/ 3 h 3"/>
                <a:gd name="T4" fmla="*/ 2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1" y="3"/>
                    <a:pt x="1" y="3"/>
                    <a:pt x="1" y="3"/>
                  </a:cubicBezTo>
                  <a:cubicBezTo>
                    <a:pt x="2" y="3"/>
                    <a:pt x="2" y="3"/>
                    <a:pt x="2" y="3"/>
                  </a:cubicBezTo>
                  <a:cubicBezTo>
                    <a:pt x="1"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4609"/>
            <p:cNvSpPr/>
            <p:nvPr/>
          </p:nvSpPr>
          <p:spPr bwMode="auto">
            <a:xfrm>
              <a:off x="2948" y="2447"/>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4610"/>
            <p:cNvSpPr/>
            <p:nvPr/>
          </p:nvSpPr>
          <p:spPr bwMode="auto">
            <a:xfrm>
              <a:off x="3011" y="2445"/>
              <a:ext cx="7" cy="2"/>
            </a:xfrm>
            <a:custGeom>
              <a:avLst/>
              <a:gdLst>
                <a:gd name="T0" fmla="*/ 1 w 8"/>
                <a:gd name="T1" fmla="*/ 3 h 3"/>
                <a:gd name="T2" fmla="*/ 5 w 8"/>
                <a:gd name="T3" fmla="*/ 3 h 3"/>
                <a:gd name="T4" fmla="*/ 1 w 8"/>
                <a:gd name="T5" fmla="*/ 3 h 3"/>
              </a:gdLst>
              <a:ahLst/>
              <a:cxnLst>
                <a:cxn ang="0">
                  <a:pos x="T0" y="T1"/>
                </a:cxn>
                <a:cxn ang="0">
                  <a:pos x="T2" y="T3"/>
                </a:cxn>
                <a:cxn ang="0">
                  <a:pos x="T4" y="T5"/>
                </a:cxn>
              </a:cxnLst>
              <a:rect l="0" t="0" r="r" b="b"/>
              <a:pathLst>
                <a:path w="8" h="3">
                  <a:moveTo>
                    <a:pt x="1" y="3"/>
                  </a:moveTo>
                  <a:cubicBezTo>
                    <a:pt x="3" y="3"/>
                    <a:pt x="4" y="2"/>
                    <a:pt x="5" y="3"/>
                  </a:cubicBezTo>
                  <a:cubicBezTo>
                    <a:pt x="8" y="0"/>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4611"/>
            <p:cNvSpPr/>
            <p:nvPr/>
          </p:nvSpPr>
          <p:spPr bwMode="auto">
            <a:xfrm>
              <a:off x="2967" y="244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4612"/>
            <p:cNvSpPr/>
            <p:nvPr/>
          </p:nvSpPr>
          <p:spPr bwMode="auto">
            <a:xfrm>
              <a:off x="3017" y="245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4613"/>
            <p:cNvSpPr/>
            <p:nvPr/>
          </p:nvSpPr>
          <p:spPr bwMode="auto">
            <a:xfrm>
              <a:off x="3013" y="2447"/>
              <a:ext cx="6" cy="5"/>
            </a:xfrm>
            <a:custGeom>
              <a:avLst/>
              <a:gdLst>
                <a:gd name="T0" fmla="*/ 0 w 6"/>
                <a:gd name="T1" fmla="*/ 3 h 5"/>
                <a:gd name="T2" fmla="*/ 4 w 6"/>
                <a:gd name="T3" fmla="*/ 4 h 5"/>
                <a:gd name="T4" fmla="*/ 4 w 6"/>
                <a:gd name="T5" fmla="*/ 3 h 5"/>
                <a:gd name="T6" fmla="*/ 6 w 6"/>
                <a:gd name="T7" fmla="*/ 2 h 5"/>
                <a:gd name="T8" fmla="*/ 4 w 6"/>
                <a:gd name="T9" fmla="*/ 2 h 5"/>
                <a:gd name="T10" fmla="*/ 6 w 6"/>
                <a:gd name="T11" fmla="*/ 0 h 5"/>
                <a:gd name="T12" fmla="*/ 5 w 6"/>
                <a:gd name="T13" fmla="*/ 0 h 5"/>
                <a:gd name="T14" fmla="*/ 3 w 6"/>
                <a:gd name="T15" fmla="*/ 3 h 5"/>
                <a:gd name="T16" fmla="*/ 2 w 6"/>
                <a:gd name="T17" fmla="*/ 3 h 5"/>
                <a:gd name="T18" fmla="*/ 2 w 6"/>
                <a:gd name="T19" fmla="*/ 2 h 5"/>
                <a:gd name="T20" fmla="*/ 0 w 6"/>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3"/>
                  </a:moveTo>
                  <a:cubicBezTo>
                    <a:pt x="1" y="5"/>
                    <a:pt x="3" y="3"/>
                    <a:pt x="4" y="4"/>
                  </a:cubicBezTo>
                  <a:cubicBezTo>
                    <a:pt x="4" y="3"/>
                    <a:pt x="4" y="3"/>
                    <a:pt x="4" y="3"/>
                  </a:cubicBezTo>
                  <a:cubicBezTo>
                    <a:pt x="6" y="2"/>
                    <a:pt x="6" y="2"/>
                    <a:pt x="6" y="2"/>
                  </a:cubicBezTo>
                  <a:cubicBezTo>
                    <a:pt x="5" y="2"/>
                    <a:pt x="5" y="2"/>
                    <a:pt x="4" y="2"/>
                  </a:cubicBezTo>
                  <a:cubicBezTo>
                    <a:pt x="6" y="0"/>
                    <a:pt x="6" y="0"/>
                    <a:pt x="6" y="0"/>
                  </a:cubicBezTo>
                  <a:cubicBezTo>
                    <a:pt x="5" y="0"/>
                    <a:pt x="5" y="0"/>
                    <a:pt x="5" y="0"/>
                  </a:cubicBezTo>
                  <a:cubicBezTo>
                    <a:pt x="3" y="0"/>
                    <a:pt x="2" y="2"/>
                    <a:pt x="3" y="3"/>
                  </a:cubicBezTo>
                  <a:cubicBezTo>
                    <a:pt x="2" y="3"/>
                    <a:pt x="2" y="3"/>
                    <a:pt x="2" y="3"/>
                  </a:cubicBezTo>
                  <a:cubicBezTo>
                    <a:pt x="2" y="3"/>
                    <a:pt x="1" y="3"/>
                    <a:pt x="2" y="2"/>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4614"/>
            <p:cNvSpPr/>
            <p:nvPr/>
          </p:nvSpPr>
          <p:spPr bwMode="auto">
            <a:xfrm>
              <a:off x="3034" y="2448"/>
              <a:ext cx="3" cy="1"/>
            </a:xfrm>
            <a:custGeom>
              <a:avLst/>
              <a:gdLst>
                <a:gd name="T0" fmla="*/ 3 w 3"/>
                <a:gd name="T1" fmla="*/ 1 h 1"/>
                <a:gd name="T2" fmla="*/ 0 w 3"/>
                <a:gd name="T3" fmla="*/ 0 h 1"/>
                <a:gd name="T4" fmla="*/ 3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3" y="1"/>
                  </a:ln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4615"/>
            <p:cNvSpPr/>
            <p:nvPr/>
          </p:nvSpPr>
          <p:spPr bwMode="auto">
            <a:xfrm>
              <a:off x="3240" y="2448"/>
              <a:ext cx="3" cy="3"/>
            </a:xfrm>
            <a:custGeom>
              <a:avLst/>
              <a:gdLst>
                <a:gd name="T0" fmla="*/ 0 w 3"/>
                <a:gd name="T1" fmla="*/ 3 h 3"/>
                <a:gd name="T2" fmla="*/ 3 w 3"/>
                <a:gd name="T3" fmla="*/ 2 h 3"/>
                <a:gd name="T4" fmla="*/ 0 w 3"/>
                <a:gd name="T5" fmla="*/ 3 h 3"/>
              </a:gdLst>
              <a:ahLst/>
              <a:cxnLst>
                <a:cxn ang="0">
                  <a:pos x="T0" y="T1"/>
                </a:cxn>
                <a:cxn ang="0">
                  <a:pos x="T2" y="T3"/>
                </a:cxn>
                <a:cxn ang="0">
                  <a:pos x="T4" y="T5"/>
                </a:cxn>
              </a:cxnLst>
              <a:rect l="0" t="0" r="r" b="b"/>
              <a:pathLst>
                <a:path w="3" h="3">
                  <a:moveTo>
                    <a:pt x="0" y="3"/>
                  </a:moveTo>
                  <a:cubicBezTo>
                    <a:pt x="1" y="3"/>
                    <a:pt x="2" y="3"/>
                    <a:pt x="3" y="2"/>
                  </a:cubicBezTo>
                  <a:cubicBezTo>
                    <a:pt x="2"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4616"/>
            <p:cNvSpPr/>
            <p:nvPr/>
          </p:nvSpPr>
          <p:spPr bwMode="auto">
            <a:xfrm>
              <a:off x="3239" y="245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4617"/>
            <p:cNvSpPr/>
            <p:nvPr/>
          </p:nvSpPr>
          <p:spPr bwMode="auto">
            <a:xfrm>
              <a:off x="2999" y="2450"/>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1" y="0"/>
                    <a:pt x="0" y="1"/>
                    <a:pt x="0" y="2"/>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4618"/>
            <p:cNvSpPr/>
            <p:nvPr/>
          </p:nvSpPr>
          <p:spPr bwMode="auto">
            <a:xfrm>
              <a:off x="2981" y="2450"/>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4619"/>
            <p:cNvSpPr/>
            <p:nvPr/>
          </p:nvSpPr>
          <p:spPr bwMode="auto">
            <a:xfrm>
              <a:off x="2946" y="2450"/>
              <a:ext cx="1" cy="2"/>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1"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4620"/>
            <p:cNvSpPr/>
            <p:nvPr/>
          </p:nvSpPr>
          <p:spPr bwMode="auto">
            <a:xfrm>
              <a:off x="3011" y="2451"/>
              <a:ext cx="3" cy="2"/>
            </a:xfrm>
            <a:custGeom>
              <a:avLst/>
              <a:gdLst>
                <a:gd name="T0" fmla="*/ 4 w 4"/>
                <a:gd name="T1" fmla="*/ 2 h 2"/>
                <a:gd name="T2" fmla="*/ 1 w 4"/>
                <a:gd name="T3" fmla="*/ 0 h 2"/>
                <a:gd name="T4" fmla="*/ 4 w 4"/>
                <a:gd name="T5" fmla="*/ 2 h 2"/>
              </a:gdLst>
              <a:ahLst/>
              <a:cxnLst>
                <a:cxn ang="0">
                  <a:pos x="T0" y="T1"/>
                </a:cxn>
                <a:cxn ang="0">
                  <a:pos x="T2" y="T3"/>
                </a:cxn>
                <a:cxn ang="0">
                  <a:pos x="T4" y="T5"/>
                </a:cxn>
              </a:cxnLst>
              <a:rect l="0" t="0" r="r" b="b"/>
              <a:pathLst>
                <a:path w="4" h="2">
                  <a:moveTo>
                    <a:pt x="4" y="2"/>
                  </a:moveTo>
                  <a:cubicBezTo>
                    <a:pt x="1" y="0"/>
                    <a:pt x="1" y="0"/>
                    <a:pt x="1" y="0"/>
                  </a:cubicBezTo>
                  <a:cubicBezTo>
                    <a:pt x="0" y="1"/>
                    <a:pt x="3"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4621"/>
            <p:cNvSpPr/>
            <p:nvPr/>
          </p:nvSpPr>
          <p:spPr bwMode="auto">
            <a:xfrm>
              <a:off x="3018" y="2456"/>
              <a:ext cx="2"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4622"/>
            <p:cNvSpPr>
              <a:spLocks noEditPoints="1"/>
            </p:cNvSpPr>
            <p:nvPr/>
          </p:nvSpPr>
          <p:spPr bwMode="auto">
            <a:xfrm>
              <a:off x="3013" y="2451"/>
              <a:ext cx="15" cy="8"/>
            </a:xfrm>
            <a:custGeom>
              <a:avLst/>
              <a:gdLst>
                <a:gd name="T0" fmla="*/ 0 w 16"/>
                <a:gd name="T1" fmla="*/ 4 h 9"/>
                <a:gd name="T2" fmla="*/ 4 w 16"/>
                <a:gd name="T3" fmla="*/ 4 h 9"/>
                <a:gd name="T4" fmla="*/ 4 w 16"/>
                <a:gd name="T5" fmla="*/ 5 h 9"/>
                <a:gd name="T6" fmla="*/ 6 w 16"/>
                <a:gd name="T7" fmla="*/ 5 h 9"/>
                <a:gd name="T8" fmla="*/ 7 w 16"/>
                <a:gd name="T9" fmla="*/ 6 h 9"/>
                <a:gd name="T10" fmla="*/ 7 w 16"/>
                <a:gd name="T11" fmla="*/ 6 h 9"/>
                <a:gd name="T12" fmla="*/ 9 w 16"/>
                <a:gd name="T13" fmla="*/ 9 h 9"/>
                <a:gd name="T14" fmla="*/ 16 w 16"/>
                <a:gd name="T15" fmla="*/ 6 h 9"/>
                <a:gd name="T16" fmla="*/ 11 w 16"/>
                <a:gd name="T17" fmla="*/ 5 h 9"/>
                <a:gd name="T18" fmla="*/ 14 w 16"/>
                <a:gd name="T19" fmla="*/ 3 h 9"/>
                <a:gd name="T20" fmla="*/ 7 w 16"/>
                <a:gd name="T21" fmla="*/ 3 h 9"/>
                <a:gd name="T22" fmla="*/ 0 w 16"/>
                <a:gd name="T23" fmla="*/ 4 h 9"/>
                <a:gd name="T24" fmla="*/ 13 w 16"/>
                <a:gd name="T25" fmla="*/ 6 h 9"/>
                <a:gd name="T26" fmla="*/ 12 w 16"/>
                <a:gd name="T27" fmla="*/ 6 h 9"/>
                <a:gd name="T28" fmla="*/ 13 w 16"/>
                <a:gd name="T2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0" y="4"/>
                  </a:moveTo>
                  <a:cubicBezTo>
                    <a:pt x="2" y="6"/>
                    <a:pt x="3" y="2"/>
                    <a:pt x="4" y="4"/>
                  </a:cubicBezTo>
                  <a:cubicBezTo>
                    <a:pt x="4" y="4"/>
                    <a:pt x="4" y="5"/>
                    <a:pt x="4" y="5"/>
                  </a:cubicBezTo>
                  <a:cubicBezTo>
                    <a:pt x="4" y="5"/>
                    <a:pt x="5" y="5"/>
                    <a:pt x="6" y="5"/>
                  </a:cubicBezTo>
                  <a:cubicBezTo>
                    <a:pt x="7" y="6"/>
                    <a:pt x="7" y="6"/>
                    <a:pt x="7" y="6"/>
                  </a:cubicBezTo>
                  <a:cubicBezTo>
                    <a:pt x="7" y="6"/>
                    <a:pt x="7" y="6"/>
                    <a:pt x="7" y="6"/>
                  </a:cubicBezTo>
                  <a:cubicBezTo>
                    <a:pt x="8" y="6"/>
                    <a:pt x="10" y="8"/>
                    <a:pt x="9" y="9"/>
                  </a:cubicBezTo>
                  <a:cubicBezTo>
                    <a:pt x="10" y="7"/>
                    <a:pt x="14" y="8"/>
                    <a:pt x="16" y="6"/>
                  </a:cubicBezTo>
                  <a:cubicBezTo>
                    <a:pt x="15" y="4"/>
                    <a:pt x="12" y="6"/>
                    <a:pt x="11" y="5"/>
                  </a:cubicBezTo>
                  <a:cubicBezTo>
                    <a:pt x="14" y="3"/>
                    <a:pt x="14" y="3"/>
                    <a:pt x="14" y="3"/>
                  </a:cubicBezTo>
                  <a:cubicBezTo>
                    <a:pt x="12" y="3"/>
                    <a:pt x="10" y="5"/>
                    <a:pt x="7" y="3"/>
                  </a:cubicBezTo>
                  <a:cubicBezTo>
                    <a:pt x="6" y="0"/>
                    <a:pt x="1" y="2"/>
                    <a:pt x="0" y="4"/>
                  </a:cubicBezTo>
                  <a:close/>
                  <a:moveTo>
                    <a:pt x="13" y="6"/>
                  </a:moveTo>
                  <a:cubicBezTo>
                    <a:pt x="12" y="6"/>
                    <a:pt x="12" y="6"/>
                    <a:pt x="12" y="6"/>
                  </a:cubicBezTo>
                  <a:cubicBezTo>
                    <a:pt x="12" y="6"/>
                    <a:pt x="13" y="5"/>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4623"/>
            <p:cNvSpPr/>
            <p:nvPr/>
          </p:nvSpPr>
          <p:spPr bwMode="auto">
            <a:xfrm>
              <a:off x="3039" y="2453"/>
              <a:ext cx="5" cy="1"/>
            </a:xfrm>
            <a:custGeom>
              <a:avLst/>
              <a:gdLst>
                <a:gd name="T0" fmla="*/ 2 w 5"/>
                <a:gd name="T1" fmla="*/ 0 h 2"/>
                <a:gd name="T2" fmla="*/ 1 w 5"/>
                <a:gd name="T3" fmla="*/ 1 h 2"/>
                <a:gd name="T4" fmla="*/ 0 w 5"/>
                <a:gd name="T5" fmla="*/ 1 h 2"/>
                <a:gd name="T6" fmla="*/ 0 w 5"/>
                <a:gd name="T7" fmla="*/ 2 h 2"/>
                <a:gd name="T8" fmla="*/ 5 w 5"/>
                <a:gd name="T9" fmla="*/ 1 h 2"/>
                <a:gd name="T10" fmla="*/ 2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2" y="0"/>
                  </a:moveTo>
                  <a:cubicBezTo>
                    <a:pt x="1" y="1"/>
                    <a:pt x="1" y="1"/>
                    <a:pt x="1" y="1"/>
                  </a:cubicBezTo>
                  <a:cubicBezTo>
                    <a:pt x="0" y="1"/>
                    <a:pt x="0" y="1"/>
                    <a:pt x="0" y="1"/>
                  </a:cubicBezTo>
                  <a:cubicBezTo>
                    <a:pt x="0" y="2"/>
                    <a:pt x="0" y="2"/>
                    <a:pt x="0" y="2"/>
                  </a:cubicBezTo>
                  <a:cubicBezTo>
                    <a:pt x="2" y="2"/>
                    <a:pt x="3" y="1"/>
                    <a:pt x="5" y="1"/>
                  </a:cubicBezTo>
                  <a:cubicBezTo>
                    <a:pt x="4" y="0"/>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4624"/>
            <p:cNvSpPr/>
            <p:nvPr/>
          </p:nvSpPr>
          <p:spPr bwMode="auto">
            <a:xfrm>
              <a:off x="2948" y="2453"/>
              <a:ext cx="1" cy="3"/>
            </a:xfrm>
            <a:custGeom>
              <a:avLst/>
              <a:gdLst>
                <a:gd name="T0" fmla="*/ 1 w 2"/>
                <a:gd name="T1" fmla="*/ 0 h 3"/>
                <a:gd name="T2" fmla="*/ 0 w 2"/>
                <a:gd name="T3" fmla="*/ 2 h 3"/>
                <a:gd name="T4" fmla="*/ 2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0" y="2"/>
                    <a:pt x="0" y="2"/>
                  </a:cubicBezTo>
                  <a:cubicBezTo>
                    <a:pt x="0" y="2"/>
                    <a:pt x="1" y="3"/>
                    <a:pt x="2" y="3"/>
                  </a:cubicBezTo>
                  <a:cubicBezTo>
                    <a:pt x="2" y="2"/>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4625"/>
            <p:cNvSpPr/>
            <p:nvPr/>
          </p:nvSpPr>
          <p:spPr bwMode="auto">
            <a:xfrm>
              <a:off x="3033" y="2453"/>
              <a:ext cx="4" cy="4"/>
            </a:xfrm>
            <a:custGeom>
              <a:avLst/>
              <a:gdLst>
                <a:gd name="T0" fmla="*/ 5 w 5"/>
                <a:gd name="T1" fmla="*/ 4 h 5"/>
                <a:gd name="T2" fmla="*/ 3 w 5"/>
                <a:gd name="T3" fmla="*/ 3 h 5"/>
                <a:gd name="T4" fmla="*/ 4 w 5"/>
                <a:gd name="T5" fmla="*/ 1 h 5"/>
                <a:gd name="T6" fmla="*/ 0 w 5"/>
                <a:gd name="T7" fmla="*/ 3 h 5"/>
                <a:gd name="T8" fmla="*/ 5 w 5"/>
                <a:gd name="T9" fmla="*/ 4 h 5"/>
              </a:gdLst>
              <a:ahLst/>
              <a:cxnLst>
                <a:cxn ang="0">
                  <a:pos x="T0" y="T1"/>
                </a:cxn>
                <a:cxn ang="0">
                  <a:pos x="T2" y="T3"/>
                </a:cxn>
                <a:cxn ang="0">
                  <a:pos x="T4" y="T5"/>
                </a:cxn>
                <a:cxn ang="0">
                  <a:pos x="T6" y="T7"/>
                </a:cxn>
                <a:cxn ang="0">
                  <a:pos x="T8" y="T9"/>
                </a:cxn>
              </a:cxnLst>
              <a:rect l="0" t="0" r="r" b="b"/>
              <a:pathLst>
                <a:path w="5" h="5">
                  <a:moveTo>
                    <a:pt x="5" y="4"/>
                  </a:moveTo>
                  <a:cubicBezTo>
                    <a:pt x="4" y="4"/>
                    <a:pt x="4" y="4"/>
                    <a:pt x="3" y="3"/>
                  </a:cubicBezTo>
                  <a:cubicBezTo>
                    <a:pt x="3" y="2"/>
                    <a:pt x="4" y="2"/>
                    <a:pt x="4" y="1"/>
                  </a:cubicBezTo>
                  <a:cubicBezTo>
                    <a:pt x="3" y="0"/>
                    <a:pt x="1" y="2"/>
                    <a:pt x="0" y="3"/>
                  </a:cubicBezTo>
                  <a:cubicBezTo>
                    <a:pt x="2" y="3"/>
                    <a:pt x="4" y="5"/>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4626"/>
            <p:cNvSpPr/>
            <p:nvPr/>
          </p:nvSpPr>
          <p:spPr bwMode="auto">
            <a:xfrm>
              <a:off x="3002" y="24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3" name="文本框 12"/>
          <p:cNvSpPr txBox="1"/>
          <p:nvPr/>
        </p:nvSpPr>
        <p:spPr>
          <a:xfrm>
            <a:off x="1560226" y="4091902"/>
            <a:ext cx="9137260" cy="1569660"/>
          </a:xfrm>
          <a:prstGeom prst="rect">
            <a:avLst/>
          </a:prstGeom>
          <a:noFill/>
        </p:spPr>
        <p:txBody>
          <a:bodyPr wrap="square" rtlCol="0">
            <a:spAutoFit/>
          </a:bodyPr>
          <a:lstStyle/>
          <a:p>
            <a:pPr algn="ctr"/>
            <a:r>
              <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发展对象的</a:t>
            </a:r>
            <a:endParaRPr lang="en-US" altLang="zh-CN"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a:p>
            <a:pPr algn="ctr"/>
            <a:r>
              <a:rPr lang="zh-CN" altLang="en-US" sz="4800" b="1" dirty="0" smtClean="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确定和</a:t>
            </a:r>
            <a:r>
              <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考察</a:t>
            </a:r>
            <a:endPar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nvSpPr>
        <p:spPr>
          <a:xfrm>
            <a:off x="5465425" y="1656099"/>
            <a:ext cx="2549541" cy="1569660"/>
          </a:xfrm>
          <a:prstGeom prst="rect">
            <a:avLst/>
          </a:prstGeom>
          <a:noFill/>
        </p:spPr>
        <p:txBody>
          <a:bodyPr wrap="square" rtlCol="0">
            <a:spAutoFit/>
          </a:bodyPr>
          <a:lstStyle/>
          <a:p>
            <a:r>
              <a:rPr lang="en-US" altLang="zh-CN" sz="9600" b="1" dirty="0" smtClean="0">
                <a:solidFill>
                  <a:schemeClr val="bg1"/>
                </a:solidFill>
                <a:latin typeface="微软雅黑" panose="020B0503020204020204" charset="-122"/>
                <a:ea typeface="微软雅黑" panose="020B0503020204020204" charset="-122"/>
                <a:cs typeface="微软雅黑" panose="020B0503020204020204" charset="-122"/>
              </a:rPr>
              <a:t>03</a:t>
            </a:r>
            <a:endParaRPr lang="zh-CN" altLang="en-US" sz="9600" b="1" dirty="0">
              <a:solidFill>
                <a:schemeClr val="bg1"/>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4000">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组合 1"/>
          <p:cNvGrpSpPr/>
          <p:nvPr/>
        </p:nvGrpSpPr>
        <p:grpSpPr>
          <a:xfrm>
            <a:off x="1624331" y="1512335"/>
            <a:ext cx="1263054" cy="1288864"/>
            <a:chOff x="6996113" y="1100138"/>
            <a:chExt cx="1400175" cy="1428751"/>
          </a:xfrm>
          <a:solidFill>
            <a:srgbClr val="812114"/>
          </a:solidFill>
        </p:grpSpPr>
        <p:sp>
          <p:nvSpPr>
            <p:cNvPr id="21"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4"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4"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39" name="文本框 38"/>
          <p:cNvSpPr txBox="1"/>
          <p:nvPr/>
        </p:nvSpPr>
        <p:spPr>
          <a:xfrm>
            <a:off x="1935553" y="1750396"/>
            <a:ext cx="970452" cy="707886"/>
          </a:xfrm>
          <a:prstGeom prst="rect">
            <a:avLst/>
          </a:prstGeom>
          <a:noFill/>
        </p:spPr>
        <p:txBody>
          <a:bodyPr wrap="square" rtlCol="0">
            <a:spAutoFit/>
          </a:bodyPr>
          <a:lstStyle/>
          <a:p>
            <a:r>
              <a:rPr lang="en-US" altLang="zh-CN" sz="4000" dirty="0" smtClean="0">
                <a:solidFill>
                  <a:srgbClr val="C00000"/>
                </a:solidFill>
                <a:latin typeface="Forte" panose="03060902040502070203" pitchFamily="66" charset="0"/>
                <a:cs typeface="Aharoni" panose="02010803020104030203" pitchFamily="2" charset="-79"/>
              </a:rPr>
              <a:t>01</a:t>
            </a:r>
            <a:endParaRPr lang="zh-CN" altLang="en-US" sz="4000" dirty="0">
              <a:solidFill>
                <a:srgbClr val="C00000"/>
              </a:solidFill>
              <a:latin typeface="Forte" panose="03060902040502070203" pitchFamily="66" charset="0"/>
              <a:cs typeface="Aharoni" panose="02010803020104030203" pitchFamily="2" charset="-79"/>
            </a:endParaRPr>
          </a:p>
        </p:txBody>
      </p:sp>
      <p:sp>
        <p:nvSpPr>
          <p:cNvPr id="40" name="文本框 39"/>
          <p:cNvSpPr txBox="1"/>
          <p:nvPr/>
        </p:nvSpPr>
        <p:spPr>
          <a:xfrm>
            <a:off x="4332603" y="1732931"/>
            <a:ext cx="970452" cy="707886"/>
          </a:xfrm>
          <a:prstGeom prst="rect">
            <a:avLst/>
          </a:prstGeom>
          <a:noFill/>
        </p:spPr>
        <p:txBody>
          <a:bodyPr wrap="square" rtlCol="0">
            <a:spAutoFit/>
          </a:bodyPr>
          <a:lstStyle/>
          <a:p>
            <a:r>
              <a:rPr lang="en-US" altLang="zh-CN" sz="4000" dirty="0" smtClean="0">
                <a:latin typeface="Forte" panose="03060902040502070203" pitchFamily="66" charset="0"/>
                <a:cs typeface="Aharoni" panose="02010803020104030203" pitchFamily="2" charset="-79"/>
              </a:rPr>
              <a:t>02</a:t>
            </a:r>
            <a:endParaRPr lang="zh-CN" altLang="en-US" sz="4000" dirty="0">
              <a:latin typeface="Forte" panose="03060902040502070203" pitchFamily="66" charset="0"/>
              <a:cs typeface="Aharoni" panose="02010803020104030203" pitchFamily="2" charset="-79"/>
            </a:endParaRPr>
          </a:p>
        </p:txBody>
      </p:sp>
      <p:sp>
        <p:nvSpPr>
          <p:cNvPr id="41" name="文本框 40"/>
          <p:cNvSpPr txBox="1"/>
          <p:nvPr/>
        </p:nvSpPr>
        <p:spPr>
          <a:xfrm>
            <a:off x="6972854" y="1766084"/>
            <a:ext cx="970452" cy="707886"/>
          </a:xfrm>
          <a:prstGeom prst="rect">
            <a:avLst/>
          </a:prstGeom>
          <a:noFill/>
        </p:spPr>
        <p:txBody>
          <a:bodyPr wrap="square" rtlCol="0">
            <a:spAutoFit/>
          </a:bodyPr>
          <a:lstStyle/>
          <a:p>
            <a:r>
              <a:rPr lang="en-US" altLang="zh-CN" sz="4000" dirty="0" smtClean="0">
                <a:solidFill>
                  <a:srgbClr val="C23526"/>
                </a:solidFill>
                <a:latin typeface="Forte" panose="03060902040502070203" pitchFamily="66" charset="0"/>
                <a:cs typeface="Aharoni" panose="02010803020104030203" pitchFamily="2" charset="-79"/>
              </a:rPr>
              <a:t>03</a:t>
            </a:r>
            <a:endParaRPr lang="zh-CN" altLang="en-US" sz="4000" dirty="0">
              <a:solidFill>
                <a:srgbClr val="C23526"/>
              </a:solidFill>
              <a:latin typeface="Forte" panose="03060902040502070203" pitchFamily="66" charset="0"/>
              <a:cs typeface="Aharoni" panose="02010803020104030203" pitchFamily="2" charset="-79"/>
            </a:endParaRPr>
          </a:p>
        </p:txBody>
      </p:sp>
      <p:sp>
        <p:nvSpPr>
          <p:cNvPr id="31" name="文本框 30"/>
          <p:cNvSpPr txBox="1"/>
          <p:nvPr/>
        </p:nvSpPr>
        <p:spPr>
          <a:xfrm>
            <a:off x="563845" y="366129"/>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32" name="Text Box 29"/>
          <p:cNvSpPr txBox="1">
            <a:spLocks noChangeArrowheads="1"/>
          </p:cNvSpPr>
          <p:nvPr/>
        </p:nvSpPr>
        <p:spPr bwMode="auto">
          <a:xfrm>
            <a:off x="3593344" y="3287565"/>
            <a:ext cx="232404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ctr" eaLnBrk="1" hangingPunct="1">
              <a:spcBef>
                <a:spcPts val="0"/>
              </a:spcBef>
              <a:buFont typeface="Arial" panose="020B0604020202020204" pitchFamily="34" charset="0"/>
              <a:buNone/>
            </a:pPr>
            <a:r>
              <a:rPr lang="zh-CN" altLang="en-US" sz="2400" dirty="0" smtClean="0">
                <a:latin typeface="Times New Roman" panose="02020603050405020304" pitchFamily="18" charset="0"/>
                <a:ea typeface="黑体" panose="02010609060101010101" pitchFamily="49" charset="-122"/>
              </a:rPr>
              <a:t>基本</a:t>
            </a:r>
            <a:r>
              <a:rPr lang="zh-CN" altLang="en-US" sz="2400" dirty="0">
                <a:latin typeface="Times New Roman" panose="02020603050405020304" pitchFamily="18" charset="0"/>
                <a:ea typeface="黑体" panose="02010609060101010101" pitchFamily="49" charset="-122"/>
              </a:rPr>
              <a:t>具备了党员</a:t>
            </a:r>
            <a:r>
              <a:rPr lang="zh-CN" altLang="en-US" sz="2400" dirty="0" smtClean="0">
                <a:latin typeface="Times New Roman" panose="02020603050405020304" pitchFamily="18" charset="0"/>
                <a:ea typeface="黑体" panose="02010609060101010101" pitchFamily="49" charset="-122"/>
              </a:rPr>
              <a:t>条件的</a:t>
            </a:r>
            <a:r>
              <a:rPr lang="zh-CN" altLang="en-US" sz="2400" dirty="0">
                <a:latin typeface="Times New Roman" panose="02020603050405020304" pitchFamily="18" charset="0"/>
                <a:ea typeface="黑体" panose="02010609060101010101" pitchFamily="49" charset="-122"/>
              </a:rPr>
              <a:t>入党</a:t>
            </a:r>
            <a:r>
              <a:rPr lang="zh-CN" altLang="en-US" sz="2400" dirty="0" smtClean="0">
                <a:latin typeface="Times New Roman" panose="02020603050405020304" pitchFamily="18" charset="0"/>
                <a:ea typeface="黑体" panose="02010609060101010101" pitchFamily="49" charset="-122"/>
              </a:rPr>
              <a:t>积极分子</a:t>
            </a:r>
            <a:endParaRPr lang="zh-CN" altLang="en-US" sz="2400" dirty="0">
              <a:latin typeface="Times New Roman" panose="02020603050405020304" pitchFamily="18" charset="0"/>
              <a:ea typeface="黑体" panose="02010609060101010101" pitchFamily="49" charset="-122"/>
            </a:endParaRPr>
          </a:p>
        </p:txBody>
      </p:sp>
      <p:sp>
        <p:nvSpPr>
          <p:cNvPr id="33" name="文本框 32"/>
          <p:cNvSpPr txBox="1"/>
          <p:nvPr/>
        </p:nvSpPr>
        <p:spPr>
          <a:xfrm>
            <a:off x="2958046" y="4886867"/>
            <a:ext cx="6291189" cy="646331"/>
          </a:xfrm>
          <a:prstGeom prst="rect">
            <a:avLst/>
          </a:prstGeom>
          <a:noFill/>
        </p:spPr>
        <p:txBody>
          <a:bodyPr wrap="square" rtlCol="0">
            <a:spAutoFit/>
          </a:bodyPr>
          <a:lstStyle/>
          <a:p>
            <a:pPr algn="ct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可</a:t>
            </a:r>
            <a:r>
              <a:rPr lang="zh-CN" altLang="en-US"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 </a:t>
            </a: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列</a:t>
            </a:r>
            <a:r>
              <a:rPr lang="zh-CN" altLang="en-US"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 </a:t>
            </a: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为</a:t>
            </a:r>
            <a:r>
              <a:rPr lang="zh-CN" altLang="en-US"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 </a:t>
            </a: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发</a:t>
            </a:r>
            <a:r>
              <a:rPr lang="zh-CN" altLang="en-US"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 </a:t>
            </a: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展</a:t>
            </a:r>
            <a:r>
              <a:rPr lang="zh-CN" altLang="en-US"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 </a:t>
            </a: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对</a:t>
            </a:r>
            <a:r>
              <a:rPr lang="zh-CN" altLang="en-US"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 </a:t>
            </a:r>
            <a:r>
              <a:rPr lang="zh-CN" altLang="zh-CN" sz="36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象</a:t>
            </a:r>
            <a:endParaRPr lang="zh-CN" altLang="en-US" sz="36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37" name="Text Box 29"/>
          <p:cNvSpPr txBox="1">
            <a:spLocks noChangeArrowheads="1"/>
          </p:cNvSpPr>
          <p:nvPr/>
        </p:nvSpPr>
        <p:spPr bwMode="auto">
          <a:xfrm>
            <a:off x="6106012" y="3268801"/>
            <a:ext cx="246264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ctr">
              <a:spcBef>
                <a:spcPts val="0"/>
              </a:spcBef>
              <a:buNone/>
            </a:pPr>
            <a:r>
              <a:rPr lang="zh-CN" altLang="en-US" sz="2400" dirty="0" smtClean="0">
                <a:solidFill>
                  <a:srgbClr val="C00000"/>
                </a:solidFill>
                <a:latin typeface="Times New Roman" panose="02020603050405020304" pitchFamily="18" charset="0"/>
                <a:ea typeface="黑体" panose="02010609060101010101" pitchFamily="49" charset="-122"/>
              </a:rPr>
              <a:t>在</a:t>
            </a:r>
            <a:r>
              <a:rPr lang="zh-CN" altLang="zh-CN" sz="2400" dirty="0" smtClean="0">
                <a:solidFill>
                  <a:srgbClr val="C00000"/>
                </a:solidFill>
                <a:latin typeface="Times New Roman" panose="02020603050405020304" pitchFamily="18" charset="0"/>
                <a:ea typeface="黑体" panose="02010609060101010101" pitchFamily="49" charset="-122"/>
              </a:rPr>
              <a:t>听取培养</a:t>
            </a:r>
            <a:r>
              <a:rPr lang="zh-CN" altLang="zh-CN" sz="2400" dirty="0">
                <a:solidFill>
                  <a:srgbClr val="C00000"/>
                </a:solidFill>
                <a:latin typeface="Times New Roman" panose="02020603050405020304" pitchFamily="18" charset="0"/>
                <a:ea typeface="黑体" panose="02010609060101010101" pitchFamily="49" charset="-122"/>
              </a:rPr>
              <a:t>联系人、党员和群众</a:t>
            </a:r>
            <a:r>
              <a:rPr lang="zh-CN" altLang="zh-CN" sz="2400" dirty="0" smtClean="0">
                <a:solidFill>
                  <a:srgbClr val="C00000"/>
                </a:solidFill>
                <a:latin typeface="Times New Roman" panose="02020603050405020304" pitchFamily="18" charset="0"/>
                <a:ea typeface="黑体" panose="02010609060101010101" pitchFamily="49" charset="-122"/>
              </a:rPr>
              <a:t>意见</a:t>
            </a:r>
            <a:r>
              <a:rPr lang="zh-CN" altLang="en-US" sz="2400" dirty="0" smtClean="0">
                <a:solidFill>
                  <a:srgbClr val="C00000"/>
                </a:solidFill>
                <a:latin typeface="Times New Roman" panose="02020603050405020304" pitchFamily="18" charset="0"/>
                <a:ea typeface="黑体" panose="02010609060101010101" pitchFamily="49" charset="-122"/>
              </a:rPr>
              <a:t>的基础上</a:t>
            </a:r>
            <a:endParaRPr lang="zh-CN" altLang="en-US" sz="2400" dirty="0">
              <a:solidFill>
                <a:srgbClr val="C00000"/>
              </a:solidFill>
              <a:latin typeface="Times New Roman" panose="02020603050405020304" pitchFamily="18" charset="0"/>
              <a:ea typeface="黑体" panose="02010609060101010101" pitchFamily="49" charset="-122"/>
            </a:endParaRPr>
          </a:p>
        </p:txBody>
      </p:sp>
      <p:sp>
        <p:nvSpPr>
          <p:cNvPr id="38" name="Text Box 29"/>
          <p:cNvSpPr txBox="1">
            <a:spLocks noChangeArrowheads="1"/>
          </p:cNvSpPr>
          <p:nvPr/>
        </p:nvSpPr>
        <p:spPr bwMode="auto">
          <a:xfrm>
            <a:off x="1004059" y="3273077"/>
            <a:ext cx="254369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ctr" eaLnBrk="1" hangingPunct="1">
              <a:spcBef>
                <a:spcPts val="0"/>
              </a:spcBef>
              <a:buFont typeface="Arial" panose="020B0604020202020204" pitchFamily="34" charset="0"/>
              <a:buNone/>
            </a:pPr>
            <a:r>
              <a:rPr lang="zh-CN" altLang="en-US" sz="2400" dirty="0" smtClean="0">
                <a:solidFill>
                  <a:srgbClr val="C00000"/>
                </a:solidFill>
                <a:latin typeface="Times New Roman" panose="02020603050405020304" pitchFamily="18" charset="0"/>
                <a:ea typeface="黑体" panose="02010609060101010101" pitchFamily="49" charset="-122"/>
              </a:rPr>
              <a:t>原则上</a:t>
            </a:r>
            <a:r>
              <a:rPr lang="zh-CN" altLang="en-US" sz="2400" dirty="0">
                <a:solidFill>
                  <a:srgbClr val="C00000"/>
                </a:solidFill>
                <a:latin typeface="Times New Roman" panose="02020603050405020304" pitchFamily="18" charset="0"/>
                <a:ea typeface="黑体" panose="02010609060101010101" pitchFamily="49" charset="-122"/>
              </a:rPr>
              <a:t>经过</a:t>
            </a:r>
            <a:r>
              <a:rPr lang="zh-CN" altLang="en-US" sz="2400" dirty="0" smtClean="0">
                <a:solidFill>
                  <a:srgbClr val="C00000"/>
                </a:solidFill>
                <a:latin typeface="Times New Roman" panose="02020603050405020304" pitchFamily="18" charset="0"/>
                <a:ea typeface="黑体" panose="02010609060101010101" pitchFamily="49" charset="-122"/>
              </a:rPr>
              <a:t>党组织一年</a:t>
            </a:r>
            <a:r>
              <a:rPr lang="zh-CN" altLang="en-US" sz="2400" dirty="0">
                <a:solidFill>
                  <a:srgbClr val="C00000"/>
                </a:solidFill>
                <a:latin typeface="Times New Roman" panose="02020603050405020304" pitchFamily="18" charset="0"/>
                <a:ea typeface="黑体" panose="02010609060101010101" pitchFamily="49" charset="-122"/>
              </a:rPr>
              <a:t>以上的培养</a:t>
            </a:r>
            <a:r>
              <a:rPr lang="zh-CN" altLang="en-US" sz="2400" dirty="0" smtClean="0">
                <a:solidFill>
                  <a:srgbClr val="C00000"/>
                </a:solidFill>
                <a:latin typeface="Times New Roman" panose="02020603050405020304" pitchFamily="18" charset="0"/>
                <a:ea typeface="黑体" panose="02010609060101010101" pitchFamily="49" charset="-122"/>
              </a:rPr>
              <a:t>教育和考察</a:t>
            </a:r>
            <a:endParaRPr lang="zh-CN" altLang="en-US" sz="2400" dirty="0">
              <a:solidFill>
                <a:srgbClr val="C00000"/>
              </a:solidFill>
              <a:latin typeface="Times New Roman" panose="02020603050405020304" pitchFamily="18" charset="0"/>
              <a:ea typeface="黑体" panose="02010609060101010101" pitchFamily="49" charset="-122"/>
            </a:endParaRPr>
          </a:p>
        </p:txBody>
      </p:sp>
      <p:grpSp>
        <p:nvGrpSpPr>
          <p:cNvPr id="107" name="组合 1"/>
          <p:cNvGrpSpPr/>
          <p:nvPr/>
        </p:nvGrpSpPr>
        <p:grpSpPr>
          <a:xfrm>
            <a:off x="6664130" y="1516631"/>
            <a:ext cx="1263054" cy="1288864"/>
            <a:chOff x="6996113" y="1100138"/>
            <a:chExt cx="1400175" cy="1428751"/>
          </a:xfrm>
          <a:solidFill>
            <a:srgbClr val="812114"/>
          </a:solidFill>
        </p:grpSpPr>
        <p:sp>
          <p:nvSpPr>
            <p:cNvPr id="108"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79" name="组合 1"/>
          <p:cNvGrpSpPr/>
          <p:nvPr/>
        </p:nvGrpSpPr>
        <p:grpSpPr>
          <a:xfrm>
            <a:off x="4030760" y="1502311"/>
            <a:ext cx="1263054" cy="1288864"/>
            <a:chOff x="6996113" y="1100138"/>
            <a:chExt cx="1400175" cy="1428751"/>
          </a:xfrm>
          <a:solidFill>
            <a:schemeClr val="tx1"/>
          </a:solidFill>
        </p:grpSpPr>
        <p:sp>
          <p:nvSpPr>
            <p:cNvPr id="180"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51" name="Freeform 1079"/>
          <p:cNvSpPr>
            <a:spLocks noEditPoints="1"/>
          </p:cNvSpPr>
          <p:nvPr/>
        </p:nvSpPr>
        <p:spPr bwMode="auto">
          <a:xfrm>
            <a:off x="3311918" y="5740770"/>
            <a:ext cx="5874466" cy="260838"/>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grpSp>
        <p:nvGrpSpPr>
          <p:cNvPr id="252" name="组合 1"/>
          <p:cNvGrpSpPr/>
          <p:nvPr/>
        </p:nvGrpSpPr>
        <p:grpSpPr>
          <a:xfrm>
            <a:off x="9319098" y="1529363"/>
            <a:ext cx="1263054" cy="1288864"/>
            <a:chOff x="6996113" y="1100138"/>
            <a:chExt cx="1400175" cy="1428751"/>
          </a:xfrm>
          <a:solidFill>
            <a:schemeClr val="tx1"/>
          </a:solidFill>
        </p:grpSpPr>
        <p:sp>
          <p:nvSpPr>
            <p:cNvPr id="253"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0"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1"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2"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3"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4"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5"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6"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7"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8"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9"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0"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1"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2"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3"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4"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5"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6"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7"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8"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9"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0"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1"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2"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3"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4"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5"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6"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7"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8"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9"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0"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1"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2"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3"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4"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5"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6"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7"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8"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9"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0"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1"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2"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3"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4"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5"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6"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7"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8"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9"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0"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1"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2"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3"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4"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5"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6"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7"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8"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9"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0"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1"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2"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3"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324" name="文本框 39"/>
          <p:cNvSpPr txBox="1"/>
          <p:nvPr/>
        </p:nvSpPr>
        <p:spPr>
          <a:xfrm>
            <a:off x="9608008" y="1776568"/>
            <a:ext cx="970452" cy="707886"/>
          </a:xfrm>
          <a:prstGeom prst="rect">
            <a:avLst/>
          </a:prstGeom>
          <a:noFill/>
        </p:spPr>
        <p:txBody>
          <a:bodyPr wrap="square" rtlCol="0">
            <a:spAutoFit/>
          </a:bodyPr>
          <a:lstStyle/>
          <a:p>
            <a:r>
              <a:rPr lang="en-US" altLang="zh-CN" sz="4000" dirty="0" smtClean="0">
                <a:latin typeface="Forte" panose="03060902040502070203" pitchFamily="66" charset="0"/>
                <a:cs typeface="Aharoni" panose="02010803020104030203" pitchFamily="2" charset="-79"/>
              </a:rPr>
              <a:t>04</a:t>
            </a:r>
            <a:endParaRPr lang="zh-CN" altLang="en-US" sz="4000" dirty="0">
              <a:latin typeface="Forte" panose="03060902040502070203" pitchFamily="66" charset="0"/>
              <a:cs typeface="Aharoni" panose="02010803020104030203" pitchFamily="2" charset="-79"/>
            </a:endParaRPr>
          </a:p>
        </p:txBody>
      </p:sp>
      <p:sp>
        <p:nvSpPr>
          <p:cNvPr id="325" name="Text Box 29"/>
          <p:cNvSpPr txBox="1">
            <a:spLocks noChangeArrowheads="1"/>
          </p:cNvSpPr>
          <p:nvPr/>
        </p:nvSpPr>
        <p:spPr bwMode="auto">
          <a:xfrm>
            <a:off x="8863782" y="3274632"/>
            <a:ext cx="232404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ctr">
              <a:spcBef>
                <a:spcPts val="0"/>
              </a:spcBef>
              <a:buNone/>
            </a:pPr>
            <a:r>
              <a:rPr lang="zh-CN" altLang="zh-CN" sz="2400" dirty="0">
                <a:latin typeface="Times New Roman" panose="02020603050405020304" pitchFamily="18" charset="0"/>
                <a:ea typeface="黑体" panose="02010609060101010101" pitchFamily="49" charset="-122"/>
              </a:rPr>
              <a:t>支部委员会讨论同意并报上级党委备案</a:t>
            </a:r>
            <a:endParaRPr lang="zh-CN" altLang="en-US" sz="2400" dirty="0">
              <a:latin typeface="Times New Roman" panose="02020603050405020304" pitchFamily="18" charset="0"/>
              <a:ea typeface="黑体" panose="02010609060101010101" pitchFamily="49" charset="-122"/>
            </a:endParaRPr>
          </a:p>
        </p:txBody>
      </p:sp>
    </p:spTree>
  </p:cSld>
  <p:clrMapOvr>
    <a:masterClrMapping/>
  </p:clrMapOvr>
  <p:transition spd="slow" advClick="0" advTm="9000">
    <p:comb/>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Freeform 32"/>
          <p:cNvSpPr>
            <a:spLocks noEditPoints="1"/>
          </p:cNvSpPr>
          <p:nvPr/>
        </p:nvSpPr>
        <p:spPr bwMode="auto">
          <a:xfrm rot="4591091">
            <a:off x="4821734" y="855273"/>
            <a:ext cx="2933285" cy="2986466"/>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chemeClr val="tx1"/>
          </a:solidFill>
          <a:ln>
            <a:noFill/>
          </a:ln>
        </p:spPr>
        <p:txBody>
          <a:bodyPr vert="horz" wrap="square" lIns="91440" tIns="45720" rIns="91440" bIns="45720" numCol="1" anchor="t" anchorCtr="0" compatLnSpc="1"/>
          <a:lstStyle/>
          <a:p>
            <a:endParaRPr lang="zh-CN" altLang="en-US"/>
          </a:p>
        </p:txBody>
      </p:sp>
      <p:sp>
        <p:nvSpPr>
          <p:cNvPr id="62" name="Freeform 32"/>
          <p:cNvSpPr>
            <a:spLocks noEditPoints="1"/>
          </p:cNvSpPr>
          <p:nvPr/>
        </p:nvSpPr>
        <p:spPr bwMode="auto">
          <a:xfrm rot="4591091">
            <a:off x="7761558" y="2266810"/>
            <a:ext cx="2933285" cy="2986466"/>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51" name="Freeform 32"/>
          <p:cNvSpPr>
            <a:spLocks noEditPoints="1"/>
          </p:cNvSpPr>
          <p:nvPr/>
        </p:nvSpPr>
        <p:spPr bwMode="auto">
          <a:xfrm rot="4591091">
            <a:off x="1314536" y="2147749"/>
            <a:ext cx="2933285" cy="2986466"/>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3" name="Text Box 82"/>
          <p:cNvSpPr txBox="1">
            <a:spLocks noChangeArrowheads="1"/>
          </p:cNvSpPr>
          <p:nvPr/>
        </p:nvSpPr>
        <p:spPr bwMode="auto">
          <a:xfrm>
            <a:off x="5475634" y="-1000961"/>
            <a:ext cx="51355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ct val="0"/>
              </a:spcBef>
              <a:buFont typeface="Arial" panose="020B0604020202020204" pitchFamily="34" charset="0"/>
              <a:buNone/>
            </a:pPr>
            <a:r>
              <a:rPr lang="zh-CN" altLang="en-US" sz="1400" dirty="0" smtClean="0">
                <a:latin typeface="黑体" panose="02010609060101010101" pitchFamily="49" charset="-122"/>
                <a:ea typeface="黑体" panose="02010609060101010101" pitchFamily="49" charset="-122"/>
              </a:rPr>
              <a:t>    </a:t>
            </a:r>
            <a:endParaRPr lang="zh-CN" altLang="en-US" sz="1400" dirty="0">
              <a:solidFill>
                <a:srgbClr val="663300"/>
              </a:solidFill>
              <a:latin typeface="黑体" panose="02010609060101010101" pitchFamily="49" charset="-122"/>
              <a:ea typeface="黑体" panose="02010609060101010101" pitchFamily="49" charset="-122"/>
            </a:endParaRPr>
          </a:p>
        </p:txBody>
      </p:sp>
      <p:sp>
        <p:nvSpPr>
          <p:cNvPr id="47" name="文本框 46"/>
          <p:cNvSpPr txBox="1"/>
          <p:nvPr/>
        </p:nvSpPr>
        <p:spPr>
          <a:xfrm>
            <a:off x="8082391" y="3344545"/>
            <a:ext cx="1879934" cy="830997"/>
          </a:xfrm>
          <a:prstGeom prst="rect">
            <a:avLst/>
          </a:prstGeom>
          <a:noFill/>
        </p:spPr>
        <p:txBody>
          <a:bodyPr wrap="square" rtlCol="0">
            <a:spAutoFit/>
          </a:bodyPr>
          <a:lstStyle/>
          <a:p>
            <a:pPr algn="ctr">
              <a:spcBef>
                <a:spcPct val="0"/>
              </a:spcBef>
              <a:buFont typeface="Arial" panose="020B0604020202020204" pitchFamily="34" charset="0"/>
              <a:buNone/>
            </a:pPr>
            <a:r>
              <a:rPr lang="zh-CN" altLang="en-US" sz="2400" dirty="0" smtClean="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rPr>
              <a:t>也可</a:t>
            </a:r>
            <a:r>
              <a:rPr lang="zh-CN" altLang="en-US" sz="2400" dirty="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rPr>
              <a:t>由党组织</a:t>
            </a:r>
            <a:r>
              <a:rPr lang="zh-CN" altLang="en-US" sz="2400" dirty="0" smtClean="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rPr>
              <a:t>指定</a:t>
            </a:r>
            <a:endParaRPr lang="zh-CN" altLang="en-US" sz="2400" dirty="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endParaRPr>
          </a:p>
        </p:txBody>
      </p:sp>
      <p:sp>
        <p:nvSpPr>
          <p:cNvPr id="40" name="文本框 39"/>
          <p:cNvSpPr txBox="1"/>
          <p:nvPr/>
        </p:nvSpPr>
        <p:spPr>
          <a:xfrm>
            <a:off x="5081024" y="1798514"/>
            <a:ext cx="1879935" cy="1200329"/>
          </a:xfrm>
          <a:prstGeom prst="rect">
            <a:avLst/>
          </a:prstGeom>
          <a:noFill/>
        </p:spPr>
        <p:txBody>
          <a:bodyPr wrap="square" rtlCol="0">
            <a:spAutoFit/>
          </a:bodyPr>
          <a:lstStyle/>
          <a:p>
            <a:pPr algn="ctr">
              <a:spcBef>
                <a:spcPct val="0"/>
              </a:spcBef>
              <a:buFont typeface="Arial" panose="020B0604020202020204" pitchFamily="34" charset="0"/>
              <a:buNone/>
            </a:pPr>
            <a:r>
              <a:rPr lang="zh-CN" altLang="en-US" sz="2400" dirty="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rPr>
              <a:t>入党介绍人一般由培养联系人担任</a:t>
            </a:r>
            <a:endParaRPr lang="zh-CN" altLang="en-US" sz="2400" dirty="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endParaRPr>
          </a:p>
        </p:txBody>
      </p:sp>
      <p:sp>
        <p:nvSpPr>
          <p:cNvPr id="32" name="文本框 31"/>
          <p:cNvSpPr txBox="1"/>
          <p:nvPr/>
        </p:nvSpPr>
        <p:spPr>
          <a:xfrm>
            <a:off x="1592472" y="3123998"/>
            <a:ext cx="1798163" cy="1305892"/>
          </a:xfrm>
          <a:prstGeom prst="rect">
            <a:avLst/>
          </a:prstGeom>
          <a:noFill/>
        </p:spPr>
        <p:txBody>
          <a:bodyPr wrap="square" rtlCol="0">
            <a:spAutoFit/>
          </a:bodyPr>
          <a:lstStyle/>
          <a:p>
            <a:pPr algn="ctr">
              <a:spcBef>
                <a:spcPct val="0"/>
              </a:spcBef>
              <a:buFont typeface="Arial" panose="020B0604020202020204" pitchFamily="34" charset="0"/>
              <a:buNone/>
            </a:pPr>
            <a:r>
              <a:rPr lang="zh-CN" altLang="en-US" sz="2400" dirty="0" smtClean="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rPr>
              <a:t>两名正式党员作入党</a:t>
            </a:r>
            <a:r>
              <a:rPr lang="zh-CN" altLang="en-US" sz="2400" dirty="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rPr>
              <a:t>介绍人</a:t>
            </a:r>
            <a:endParaRPr lang="zh-CN" altLang="en-US" sz="2400" dirty="0">
              <a:solidFill>
                <a:srgbClr val="C00000"/>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endParaRPr>
          </a:p>
        </p:txBody>
      </p:sp>
      <p:sp>
        <p:nvSpPr>
          <p:cNvPr id="52" name="文本框 51"/>
          <p:cNvSpPr txBox="1"/>
          <p:nvPr/>
        </p:nvSpPr>
        <p:spPr>
          <a:xfrm>
            <a:off x="1095203" y="1251427"/>
            <a:ext cx="3058710" cy="523220"/>
          </a:xfrm>
          <a:prstGeom prst="rect">
            <a:avLst/>
          </a:prstGeom>
          <a:noFill/>
        </p:spPr>
        <p:txBody>
          <a:bodyPr wrap="square" rtlCol="0">
            <a:spAutoFit/>
          </a:bodyPr>
          <a:lstStyle/>
          <a:p>
            <a:r>
              <a:rPr lang="zh-CN" altLang="en-US" sz="28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确定介绍人</a:t>
            </a:r>
            <a:endParaRPr lang="zh-CN" altLang="en-US" sz="28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64" name="Freeform 1079"/>
          <p:cNvSpPr>
            <a:spLocks noEditPoints="1"/>
          </p:cNvSpPr>
          <p:nvPr/>
        </p:nvSpPr>
        <p:spPr bwMode="auto">
          <a:xfrm>
            <a:off x="870759" y="1866627"/>
            <a:ext cx="2405063" cy="238125"/>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sp>
        <p:nvSpPr>
          <p:cNvPr id="18" name="文本框 30"/>
          <p:cNvSpPr txBox="1"/>
          <p:nvPr/>
        </p:nvSpPr>
        <p:spPr>
          <a:xfrm>
            <a:off x="206757" y="281761"/>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4" name="TextBox 3"/>
          <p:cNvSpPr txBox="1"/>
          <p:nvPr/>
        </p:nvSpPr>
        <p:spPr>
          <a:xfrm>
            <a:off x="3832167" y="4048298"/>
            <a:ext cx="4015048" cy="2308324"/>
          </a:xfrm>
          <a:prstGeom prst="rect">
            <a:avLst/>
          </a:prstGeom>
          <a:noFill/>
        </p:spPr>
        <p:txBody>
          <a:bodyPr wrap="square" rtlCol="0">
            <a:spAutoFit/>
          </a:bodyPr>
          <a:lstStyle/>
          <a:p>
            <a:r>
              <a:rPr lang="en-US" altLang="zh-CN" b="1" dirty="0" smtClean="0">
                <a:effectLst>
                  <a:outerShdw blurRad="38100" dist="38100" dir="2700000" algn="tl">
                    <a:srgbClr val="000000">
                      <a:alpha val="43137"/>
                    </a:srgbClr>
                  </a:outerShdw>
                </a:effectLst>
                <a:latin typeface="华文仿宋" pitchFamily="2" charset="-122"/>
                <a:ea typeface="华文仿宋" pitchFamily="2" charset="-122"/>
              </a:rPr>
              <a:t>﹡</a:t>
            </a:r>
            <a:r>
              <a:rPr lang="zh-CN" altLang="zh-CN" b="1" dirty="0" smtClean="0">
                <a:effectLst>
                  <a:outerShdw blurRad="38100" dist="38100" dir="2700000" algn="tl">
                    <a:srgbClr val="000000">
                      <a:alpha val="43137"/>
                    </a:srgbClr>
                  </a:outerShdw>
                </a:effectLst>
                <a:latin typeface="华文仿宋" pitchFamily="2" charset="-122"/>
                <a:ea typeface="华文仿宋" pitchFamily="2" charset="-122"/>
              </a:rPr>
              <a:t>受</a:t>
            </a:r>
            <a:r>
              <a:rPr lang="zh-CN" altLang="zh-CN" b="1" dirty="0">
                <a:effectLst>
                  <a:outerShdw blurRad="38100" dist="38100" dir="2700000" algn="tl">
                    <a:srgbClr val="000000">
                      <a:alpha val="43137"/>
                    </a:srgbClr>
                  </a:outerShdw>
                </a:effectLst>
                <a:latin typeface="华文仿宋" pitchFamily="2" charset="-122"/>
                <a:ea typeface="华文仿宋" pitchFamily="2" charset="-122"/>
              </a:rPr>
              <a:t>留党察看处分、尚未恢复党员权利的党员，不能作入党介绍人</a:t>
            </a:r>
            <a:r>
              <a:rPr lang="zh-CN" altLang="zh-CN" b="1" dirty="0" smtClean="0">
                <a:effectLst>
                  <a:outerShdw blurRad="38100" dist="38100" dir="2700000" algn="tl">
                    <a:srgbClr val="000000">
                      <a:alpha val="43137"/>
                    </a:srgbClr>
                  </a:outerShdw>
                </a:effectLst>
                <a:latin typeface="华文仿宋" pitchFamily="2" charset="-122"/>
                <a:ea typeface="华文仿宋" pitchFamily="2" charset="-122"/>
              </a:rPr>
              <a:t>。</a:t>
            </a:r>
            <a:endParaRPr lang="en-US" altLang="zh-CN" b="1" dirty="0" smtClean="0">
              <a:effectLst>
                <a:outerShdw blurRad="38100" dist="38100" dir="2700000" algn="tl">
                  <a:srgbClr val="000000">
                    <a:alpha val="43137"/>
                  </a:srgbClr>
                </a:outerShdw>
              </a:effectLst>
              <a:latin typeface="华文仿宋" pitchFamily="2" charset="-122"/>
              <a:ea typeface="华文仿宋" pitchFamily="2" charset="-122"/>
            </a:endParaRPr>
          </a:p>
          <a:p>
            <a:r>
              <a:rPr lang="en-US" altLang="zh-CN" b="1" dirty="0" smtClean="0">
                <a:effectLst>
                  <a:outerShdw blurRad="38100" dist="38100" dir="2700000" algn="tl">
                    <a:srgbClr val="000000">
                      <a:alpha val="43137"/>
                    </a:srgbClr>
                  </a:outerShdw>
                </a:effectLst>
                <a:latin typeface="华文仿宋" pitchFamily="2" charset="-122"/>
                <a:ea typeface="华文仿宋" pitchFamily="2" charset="-122"/>
              </a:rPr>
              <a:t>﹡</a:t>
            </a:r>
            <a:r>
              <a:rPr lang="zh-CN" altLang="en-US" b="1" dirty="0" smtClean="0">
                <a:effectLst>
                  <a:outerShdw blurRad="38100" dist="38100" dir="2700000" algn="tl">
                    <a:srgbClr val="000000">
                      <a:alpha val="43137"/>
                    </a:srgbClr>
                  </a:outerShdw>
                </a:effectLst>
                <a:latin typeface="华文仿宋" pitchFamily="2" charset="-122"/>
                <a:ea typeface="华文仿宋" pitchFamily="2" charset="-122"/>
              </a:rPr>
              <a:t>入党介绍人不能由发展对象约请。</a:t>
            </a:r>
            <a:endParaRPr lang="en-US" altLang="zh-CN" b="1" dirty="0" smtClean="0">
              <a:effectLst>
                <a:outerShdw blurRad="38100" dist="38100" dir="2700000" algn="tl">
                  <a:srgbClr val="000000">
                    <a:alpha val="43137"/>
                  </a:srgbClr>
                </a:outerShdw>
              </a:effectLst>
              <a:latin typeface="华文仿宋" pitchFamily="2" charset="-122"/>
              <a:ea typeface="华文仿宋" pitchFamily="2" charset="-122"/>
            </a:endParaRPr>
          </a:p>
          <a:p>
            <a:r>
              <a:rPr lang="en-US" altLang="zh-CN" b="1" dirty="0" smtClean="0">
                <a:effectLst>
                  <a:outerShdw blurRad="38100" dist="38100" dir="2700000" algn="tl">
                    <a:srgbClr val="000000">
                      <a:alpha val="43137"/>
                    </a:srgbClr>
                  </a:outerShdw>
                </a:effectLst>
                <a:latin typeface="华文仿宋" pitchFamily="2" charset="-122"/>
                <a:ea typeface="华文仿宋" pitchFamily="2" charset="-122"/>
              </a:rPr>
              <a:t>﹡</a:t>
            </a:r>
            <a:r>
              <a:rPr lang="zh-CN" altLang="en-US" b="1" dirty="0" smtClean="0">
                <a:effectLst>
                  <a:outerShdw blurRad="38100" dist="38100" dir="2700000" algn="tl">
                    <a:srgbClr val="000000">
                      <a:alpha val="43137"/>
                    </a:srgbClr>
                  </a:outerShdw>
                </a:effectLst>
                <a:latin typeface="华文仿宋" pitchFamily="2" charset="-122"/>
                <a:ea typeface="华文仿宋" pitchFamily="2" charset="-122"/>
              </a:rPr>
              <a:t>预备党员不能担任入党介绍人。</a:t>
            </a:r>
            <a:endParaRPr lang="en-US" altLang="zh-CN" b="1" dirty="0" smtClean="0">
              <a:effectLst>
                <a:outerShdw blurRad="38100" dist="38100" dir="2700000" algn="tl">
                  <a:srgbClr val="000000">
                    <a:alpha val="43137"/>
                  </a:srgbClr>
                </a:outerShdw>
              </a:effectLst>
              <a:latin typeface="华文仿宋" pitchFamily="2" charset="-122"/>
              <a:ea typeface="华文仿宋" pitchFamily="2" charset="-122"/>
            </a:endParaRPr>
          </a:p>
          <a:p>
            <a:r>
              <a:rPr lang="en-US" altLang="zh-CN" b="1" dirty="0" smtClean="0">
                <a:effectLst>
                  <a:outerShdw blurRad="38100" dist="38100" dir="2700000" algn="tl">
                    <a:srgbClr val="000000">
                      <a:alpha val="43137"/>
                    </a:srgbClr>
                  </a:outerShdw>
                </a:effectLst>
                <a:latin typeface="华文仿宋" pitchFamily="2" charset="-122"/>
                <a:ea typeface="华文仿宋" pitchFamily="2" charset="-122"/>
              </a:rPr>
              <a:t>﹡</a:t>
            </a:r>
            <a:r>
              <a:rPr lang="zh-CN" altLang="en-US" b="1" dirty="0" smtClean="0">
                <a:effectLst>
                  <a:outerShdw blurRad="38100" dist="38100" dir="2700000" algn="tl">
                    <a:srgbClr val="000000">
                      <a:alpha val="43137"/>
                    </a:srgbClr>
                  </a:outerShdw>
                </a:effectLst>
                <a:latin typeface="华文仿宋" pitchFamily="2" charset="-122"/>
                <a:ea typeface="华文仿宋" pitchFamily="2" charset="-122"/>
              </a:rPr>
              <a:t>一名正式党员一般不宜同时担任几名发展对象的入党介绍人。</a:t>
            </a:r>
            <a:endParaRPr lang="en-US" altLang="zh-CN" b="1" dirty="0" smtClean="0">
              <a:effectLst>
                <a:outerShdw blurRad="38100" dist="38100" dir="2700000" algn="tl">
                  <a:srgbClr val="000000">
                    <a:alpha val="43137"/>
                  </a:srgbClr>
                </a:outerShdw>
              </a:effectLst>
              <a:latin typeface="华文仿宋" pitchFamily="2" charset="-122"/>
              <a:ea typeface="华文仿宋" pitchFamily="2" charset="-122"/>
            </a:endParaRPr>
          </a:p>
          <a:p>
            <a:r>
              <a:rPr lang="en-US" altLang="zh-CN" b="1" dirty="0" smtClean="0">
                <a:effectLst>
                  <a:outerShdw blurRad="38100" dist="38100" dir="2700000" algn="tl">
                    <a:srgbClr val="000000">
                      <a:alpha val="43137"/>
                    </a:srgbClr>
                  </a:outerShdw>
                </a:effectLst>
                <a:latin typeface="华文仿宋" pitchFamily="2" charset="-122"/>
                <a:ea typeface="华文仿宋" pitchFamily="2" charset="-122"/>
              </a:rPr>
              <a:t>﹡</a:t>
            </a:r>
            <a:r>
              <a:rPr lang="zh-CN" altLang="en-US" b="1" dirty="0" smtClean="0">
                <a:effectLst>
                  <a:outerShdw blurRad="38100" dist="38100" dir="2700000" algn="tl">
                    <a:srgbClr val="000000">
                      <a:alpha val="43137"/>
                    </a:srgbClr>
                  </a:outerShdw>
                </a:effectLst>
                <a:latin typeface="华文仿宋" pitchFamily="2" charset="-122"/>
                <a:ea typeface="华文仿宋" pitchFamily="2" charset="-122"/>
              </a:rPr>
              <a:t>发展对象的直系亲属一般不宜担任其入党介绍人。</a:t>
            </a:r>
            <a:endParaRPr lang="zh-CN" altLang="en-US" b="1" dirty="0">
              <a:effectLst>
                <a:outerShdw blurRad="38100" dist="38100" dir="2700000" algn="tl">
                  <a:srgbClr val="000000">
                    <a:alpha val="43137"/>
                  </a:srgbClr>
                </a:outerShdw>
              </a:effectLst>
              <a:latin typeface="华文仿宋" pitchFamily="2" charset="-122"/>
              <a:ea typeface="华文仿宋"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7" name="îṥļîḑé-Straight Connector 3"/>
          <p:cNvCxnSpPr/>
          <p:nvPr/>
        </p:nvCxnSpPr>
        <p:spPr>
          <a:xfrm flipH="1">
            <a:off x="1719490" y="1881959"/>
            <a:ext cx="8156030" cy="3729132"/>
          </a:xfrm>
          <a:prstGeom prst="line">
            <a:avLst/>
          </a:prstGeom>
          <a:ln w="38100" cap="rnd">
            <a:solidFill>
              <a:srgbClr val="C15F41"/>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57" name="Text Box 44"/>
          <p:cNvSpPr txBox="1">
            <a:spLocks noChangeArrowheads="1"/>
          </p:cNvSpPr>
          <p:nvPr/>
        </p:nvSpPr>
        <p:spPr bwMode="auto">
          <a:xfrm>
            <a:off x="8817849" y="2683181"/>
            <a:ext cx="275591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ct val="0"/>
              </a:spcBef>
              <a:buNone/>
            </a:pPr>
            <a:r>
              <a:rPr lang="zh-CN" altLang="zh-CN"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rPr>
              <a:t>向发展对象解释党的纲领、章程，说明党员的条件、义务和权利；</a:t>
            </a:r>
            <a:endParaRPr lang="zh-CN" altLang="en-US"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endParaRPr>
          </a:p>
        </p:txBody>
      </p:sp>
      <p:sp>
        <p:nvSpPr>
          <p:cNvPr id="60" name="矩形 59"/>
          <p:cNvSpPr/>
          <p:nvPr/>
        </p:nvSpPr>
        <p:spPr>
          <a:xfrm>
            <a:off x="1210333" y="1736463"/>
            <a:ext cx="3147015" cy="523220"/>
          </a:xfrm>
          <a:prstGeom prst="rect">
            <a:avLst/>
          </a:prstGeom>
        </p:spPr>
        <p:txBody>
          <a:bodyPr wrap="none">
            <a:spAutoFit/>
          </a:bodyPr>
          <a:lstStyle/>
          <a:p>
            <a:pPr>
              <a:spcBef>
                <a:spcPct val="0"/>
              </a:spcBef>
              <a:buNone/>
            </a:pPr>
            <a:r>
              <a:rPr lang="en-US" altLang="zh-CN" sz="2800" b="1" dirty="0">
                <a:solidFill>
                  <a:srgbClr val="C00000"/>
                </a:solidFill>
                <a:latin typeface="微软雅黑" panose="020B0503020204020204" charset="-122"/>
                <a:ea typeface="微软雅黑" panose="020B0503020204020204" charset="-122"/>
                <a:cs typeface="微软雅黑" panose="020B0503020204020204" charset="-122"/>
              </a:rPr>
              <a:t> </a:t>
            </a:r>
            <a:r>
              <a:rPr lang="zh-CN" altLang="en-US" sz="2800" b="1" dirty="0">
                <a:solidFill>
                  <a:srgbClr val="C00000"/>
                </a:solidFill>
                <a:latin typeface="微软雅黑" panose="020B0503020204020204" charset="-122"/>
                <a:ea typeface="微软雅黑" panose="020B0503020204020204" charset="-122"/>
                <a:cs typeface="微软雅黑" panose="020B0503020204020204" charset="-122"/>
              </a:rPr>
              <a:t>入党介绍人的任务</a:t>
            </a:r>
            <a:endParaRPr lang="en-US" altLang="zh-CN" sz="2800" b="1" dirty="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61" name="矩形 60"/>
          <p:cNvSpPr/>
          <p:nvPr/>
        </p:nvSpPr>
        <p:spPr>
          <a:xfrm>
            <a:off x="1081361" y="3474836"/>
            <a:ext cx="3356491" cy="646331"/>
          </a:xfrm>
          <a:prstGeom prst="rect">
            <a:avLst/>
          </a:prstGeom>
        </p:spPr>
        <p:txBody>
          <a:bodyPr wrap="square">
            <a:spAutoFit/>
          </a:bodyPr>
          <a:lstStyle/>
          <a:p>
            <a:pPr>
              <a:spcBef>
                <a:spcPct val="0"/>
              </a:spcBef>
              <a:buNone/>
            </a:pPr>
            <a:r>
              <a:rPr lang="zh-CN" altLang="zh-CN"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rPr>
              <a:t>向支部大会负责地介绍发展对象的情况；</a:t>
            </a:r>
            <a:endParaRPr lang="zh-CN" altLang="en-US"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endParaRPr>
          </a:p>
        </p:txBody>
      </p:sp>
      <p:sp>
        <p:nvSpPr>
          <p:cNvPr id="62" name="矩形 61"/>
          <p:cNvSpPr/>
          <p:nvPr/>
        </p:nvSpPr>
        <p:spPr>
          <a:xfrm>
            <a:off x="5938523" y="3963308"/>
            <a:ext cx="3163687" cy="923330"/>
          </a:xfrm>
          <a:prstGeom prst="rect">
            <a:avLst/>
          </a:prstGeom>
        </p:spPr>
        <p:txBody>
          <a:bodyPr wrap="square">
            <a:spAutoFit/>
          </a:bodyPr>
          <a:lstStyle/>
          <a:p>
            <a:pPr>
              <a:spcBef>
                <a:spcPct val="0"/>
              </a:spcBef>
              <a:buNone/>
            </a:pPr>
            <a:r>
              <a:rPr lang="zh-CN" altLang="zh-CN"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rPr>
              <a:t>指导发展对象填写《中国共产党入党志愿书》，并认真填写自己的意见；</a:t>
            </a:r>
            <a:endParaRPr lang="zh-CN" altLang="en-US"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endParaRPr>
          </a:p>
        </p:txBody>
      </p:sp>
      <p:sp>
        <p:nvSpPr>
          <p:cNvPr id="63" name="矩形 62"/>
          <p:cNvSpPr/>
          <p:nvPr/>
        </p:nvSpPr>
        <p:spPr>
          <a:xfrm>
            <a:off x="5278582" y="1427299"/>
            <a:ext cx="2973814" cy="1200329"/>
          </a:xfrm>
          <a:prstGeom prst="rect">
            <a:avLst/>
          </a:prstGeom>
        </p:spPr>
        <p:txBody>
          <a:bodyPr wrap="square">
            <a:spAutoFit/>
          </a:bodyPr>
          <a:lstStyle/>
          <a:p>
            <a:pPr>
              <a:spcBef>
                <a:spcPct val="0"/>
              </a:spcBef>
            </a:pPr>
            <a:r>
              <a:rPr lang="zh-CN" altLang="zh-CN"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rPr>
              <a:t>认真了解发展对象的入党动机、政治觉悟、道德品质、工作经历、现实表现等情况，如实向党组织汇报；</a:t>
            </a:r>
            <a:endParaRPr lang="zh-CN" altLang="en-US"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endParaRPr>
          </a:p>
        </p:txBody>
      </p:sp>
      <p:grpSp>
        <p:nvGrpSpPr>
          <p:cNvPr id="32" name="组合 1"/>
          <p:cNvGrpSpPr/>
          <p:nvPr/>
        </p:nvGrpSpPr>
        <p:grpSpPr>
          <a:xfrm>
            <a:off x="8589086" y="1700885"/>
            <a:ext cx="1243709" cy="830996"/>
            <a:chOff x="2967037" y="2954337"/>
            <a:chExt cx="1035051" cy="815976"/>
          </a:xfrm>
          <a:solidFill>
            <a:schemeClr val="tx1"/>
          </a:solidFill>
        </p:grpSpPr>
        <p:sp>
          <p:nvSpPr>
            <p:cNvPr id="33"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9"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0"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1"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2"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3"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79" name="组合 1"/>
          <p:cNvGrpSpPr/>
          <p:nvPr/>
        </p:nvGrpSpPr>
        <p:grpSpPr>
          <a:xfrm>
            <a:off x="7096434" y="2427374"/>
            <a:ext cx="1243709" cy="830996"/>
            <a:chOff x="2967037" y="2954337"/>
            <a:chExt cx="1035051" cy="815976"/>
          </a:xfrm>
          <a:solidFill>
            <a:srgbClr val="C00000"/>
          </a:solidFill>
        </p:grpSpPr>
        <p:sp>
          <p:nvSpPr>
            <p:cNvPr id="80"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07" name="组合 1"/>
          <p:cNvGrpSpPr/>
          <p:nvPr/>
        </p:nvGrpSpPr>
        <p:grpSpPr>
          <a:xfrm>
            <a:off x="5641893" y="3007424"/>
            <a:ext cx="1243709" cy="830996"/>
            <a:chOff x="2967037" y="2954337"/>
            <a:chExt cx="1035051" cy="815976"/>
          </a:xfrm>
          <a:solidFill>
            <a:schemeClr val="tx1"/>
          </a:solidFill>
        </p:grpSpPr>
        <p:sp>
          <p:nvSpPr>
            <p:cNvPr id="108"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35" name="组合 1"/>
          <p:cNvGrpSpPr/>
          <p:nvPr/>
        </p:nvGrpSpPr>
        <p:grpSpPr>
          <a:xfrm>
            <a:off x="3924427" y="3842952"/>
            <a:ext cx="1243709" cy="830996"/>
            <a:chOff x="2967037" y="2954337"/>
            <a:chExt cx="1035051" cy="815976"/>
          </a:xfrm>
          <a:solidFill>
            <a:srgbClr val="C00000"/>
          </a:solidFill>
        </p:grpSpPr>
        <p:sp>
          <p:nvSpPr>
            <p:cNvPr id="136"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63" name="îŝḷîḓé-Text Placeholder 3"/>
          <p:cNvSpPr txBox="1"/>
          <p:nvPr/>
        </p:nvSpPr>
        <p:spPr>
          <a:xfrm>
            <a:off x="9042372" y="2031671"/>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64" name="îŝḷîḓé-Text Placeholder 3"/>
          <p:cNvSpPr txBox="1"/>
          <p:nvPr/>
        </p:nvSpPr>
        <p:spPr>
          <a:xfrm>
            <a:off x="7545294" y="2747972"/>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65" name="îŝḷîḓé-Text Placeholder 3"/>
          <p:cNvSpPr txBox="1"/>
          <p:nvPr/>
        </p:nvSpPr>
        <p:spPr>
          <a:xfrm>
            <a:off x="6067272" y="3375204"/>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66" name="îŝḷîḓé-Text Placeholder 3"/>
          <p:cNvSpPr txBox="1"/>
          <p:nvPr/>
        </p:nvSpPr>
        <p:spPr>
          <a:xfrm>
            <a:off x="4357348" y="4160746"/>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04</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67" name="Freeform 1079"/>
          <p:cNvSpPr>
            <a:spLocks noEditPoints="1"/>
          </p:cNvSpPr>
          <p:nvPr/>
        </p:nvSpPr>
        <p:spPr bwMode="auto">
          <a:xfrm>
            <a:off x="1469328" y="2361083"/>
            <a:ext cx="2405063" cy="238125"/>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grpSp>
        <p:nvGrpSpPr>
          <p:cNvPr id="168" name="组合 1"/>
          <p:cNvGrpSpPr/>
          <p:nvPr/>
        </p:nvGrpSpPr>
        <p:grpSpPr>
          <a:xfrm>
            <a:off x="2137751" y="4637453"/>
            <a:ext cx="1243709" cy="830996"/>
            <a:chOff x="2967037" y="2954337"/>
            <a:chExt cx="1035051" cy="815976"/>
          </a:xfrm>
          <a:solidFill>
            <a:schemeClr val="tx1"/>
          </a:solidFill>
        </p:grpSpPr>
        <p:sp>
          <p:nvSpPr>
            <p:cNvPr id="16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24" name="îŝḷîḓé-Text Placeholder 3"/>
          <p:cNvSpPr txBox="1"/>
          <p:nvPr/>
        </p:nvSpPr>
        <p:spPr>
          <a:xfrm>
            <a:off x="2587527" y="4964307"/>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05</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25" name="矩形 224"/>
          <p:cNvSpPr/>
          <p:nvPr/>
        </p:nvSpPr>
        <p:spPr>
          <a:xfrm>
            <a:off x="3236951" y="5115195"/>
            <a:ext cx="3117634" cy="646331"/>
          </a:xfrm>
          <a:prstGeom prst="rect">
            <a:avLst/>
          </a:prstGeom>
        </p:spPr>
        <p:txBody>
          <a:bodyPr wrap="square">
            <a:spAutoFit/>
          </a:bodyPr>
          <a:lstStyle/>
          <a:p>
            <a:pPr>
              <a:spcBef>
                <a:spcPct val="0"/>
              </a:spcBef>
              <a:buNone/>
            </a:pPr>
            <a:r>
              <a:rPr lang="zh-CN" altLang="zh-CN"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rPr>
              <a:t>发展对象批准为预备党员后，继续对其进行教育帮助。</a:t>
            </a:r>
            <a:endParaRPr lang="zh-CN" altLang="en-US" b="1" dirty="0">
              <a:solidFill>
                <a:srgbClr val="C15F41"/>
              </a:solidFill>
              <a:effectLst>
                <a:outerShdw blurRad="38100" dist="38100" dir="2700000" algn="tl">
                  <a:srgbClr val="000000">
                    <a:alpha val="43137"/>
                  </a:srgbClr>
                </a:outerShdw>
              </a:effectLst>
              <a:latin typeface="华文楷体" pitchFamily="2" charset="-122"/>
              <a:ea typeface="华文楷体" pitchFamily="2" charset="-122"/>
            </a:endParaRPr>
          </a:p>
        </p:txBody>
      </p:sp>
      <p:sp>
        <p:nvSpPr>
          <p:cNvPr id="226" name="文本框 30"/>
          <p:cNvSpPr txBox="1"/>
          <p:nvPr/>
        </p:nvSpPr>
        <p:spPr>
          <a:xfrm>
            <a:off x="206757" y="281761"/>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9000">
    <p:comb/>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矩形 59"/>
          <p:cNvSpPr/>
          <p:nvPr/>
        </p:nvSpPr>
        <p:spPr>
          <a:xfrm>
            <a:off x="1341657" y="1426402"/>
            <a:ext cx="1943161" cy="523220"/>
          </a:xfrm>
          <a:prstGeom prst="rect">
            <a:avLst/>
          </a:prstGeom>
        </p:spPr>
        <p:txBody>
          <a:bodyPr wrap="none">
            <a:spAutoFit/>
          </a:bodyPr>
          <a:lstStyle/>
          <a:p>
            <a:pPr>
              <a:spcBef>
                <a:spcPct val="0"/>
              </a:spcBef>
              <a:buNone/>
            </a:pP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政</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治</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审</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查</a:t>
            </a:r>
            <a:endParaRPr lang="en-US" altLang="zh-CN" sz="2800" b="1" dirty="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62" name="矩形 61"/>
          <p:cNvSpPr/>
          <p:nvPr/>
        </p:nvSpPr>
        <p:spPr>
          <a:xfrm>
            <a:off x="834510" y="3196537"/>
            <a:ext cx="2764902" cy="830997"/>
          </a:xfrm>
          <a:prstGeom prst="rect">
            <a:avLst/>
          </a:prstGeom>
        </p:spPr>
        <p:txBody>
          <a:bodyPr wrap="square">
            <a:spAutoFit/>
          </a:bodyPr>
          <a:lstStyle/>
          <a:p>
            <a:pPr algn="ctr">
              <a:spcBef>
                <a:spcPct val="0"/>
              </a:spcBef>
              <a:buNone/>
            </a:pPr>
            <a:r>
              <a:rPr lang="zh-CN" altLang="zh-CN" sz="2400" b="1" dirty="0">
                <a:solidFill>
                  <a:srgbClr val="C00000"/>
                </a:solidFill>
                <a:latin typeface="微软雅黑" panose="020B0503020204020204" charset="-122"/>
                <a:ea typeface="微软雅黑" panose="020B0503020204020204" charset="-122"/>
                <a:cs typeface="微软雅黑" panose="020B0503020204020204" charset="-122"/>
              </a:rPr>
              <a:t>党组织必须对发展对象进行政治审查</a:t>
            </a:r>
            <a:endParaRPr lang="zh-CN" altLang="en-US" sz="2400" b="1" dirty="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167" name="Freeform 1079"/>
          <p:cNvSpPr>
            <a:spLocks noEditPoints="1"/>
          </p:cNvSpPr>
          <p:nvPr/>
        </p:nvSpPr>
        <p:spPr bwMode="auto">
          <a:xfrm>
            <a:off x="1164123" y="1952200"/>
            <a:ext cx="2307440" cy="238125"/>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sp>
        <p:nvSpPr>
          <p:cNvPr id="225" name="矩形 224"/>
          <p:cNvSpPr/>
          <p:nvPr/>
        </p:nvSpPr>
        <p:spPr>
          <a:xfrm>
            <a:off x="3993408" y="1324770"/>
            <a:ext cx="6871327" cy="1568450"/>
          </a:xfrm>
          <a:prstGeom prst="rect">
            <a:avLst/>
          </a:prstGeom>
        </p:spPr>
        <p:txBody>
          <a:bodyPr wrap="square">
            <a:spAutoFit/>
          </a:bodyPr>
          <a:lstStyle/>
          <a:p>
            <a:pPr fontAlgn="auto">
              <a:lnSpc>
                <a:spcPct val="120000"/>
              </a:lnSpc>
              <a:spcBef>
                <a:spcPct val="0"/>
              </a:spcBef>
              <a:buNone/>
            </a:pPr>
            <a:r>
              <a:rPr lang="zh-CN" altLang="zh-CN" sz="2000" b="1" dirty="0">
                <a:effectLst>
                  <a:outerShdw blurRad="38100" dist="38100" dir="2700000" algn="tl">
                    <a:srgbClr val="000000">
                      <a:alpha val="43137"/>
                    </a:srgbClr>
                  </a:outerShdw>
                </a:effectLst>
              </a:rPr>
              <a:t>政治审查的主要</a:t>
            </a:r>
            <a:r>
              <a:rPr lang="zh-CN" altLang="zh-CN" sz="2000" b="1" dirty="0" smtClean="0">
                <a:effectLst>
                  <a:outerShdw blurRad="38100" dist="38100" dir="2700000" algn="tl">
                    <a:srgbClr val="000000">
                      <a:alpha val="43137"/>
                    </a:srgbClr>
                  </a:outerShdw>
                </a:effectLst>
              </a:rPr>
              <a:t>内容</a:t>
            </a:r>
            <a:r>
              <a:rPr lang="zh-CN" altLang="en-US" sz="2000" b="1" dirty="0" smtClean="0">
                <a:effectLst>
                  <a:outerShdw blurRad="38100" dist="38100" dir="2700000" algn="tl">
                    <a:srgbClr val="000000">
                      <a:alpha val="43137"/>
                    </a:srgbClr>
                  </a:outerShdw>
                </a:effectLst>
              </a:rPr>
              <a:t>：</a:t>
            </a:r>
            <a:endParaRPr lang="en-US" altLang="zh-CN" sz="2000" b="1" dirty="0" smtClean="0">
              <a:effectLst>
                <a:outerShdw blurRad="38100" dist="38100" dir="2700000" algn="tl">
                  <a:srgbClr val="000000">
                    <a:alpha val="43137"/>
                  </a:srgbClr>
                </a:outerShdw>
              </a:effectLst>
            </a:endParaRPr>
          </a:p>
          <a:p>
            <a:pPr fontAlgn="auto">
              <a:lnSpc>
                <a:spcPct val="120000"/>
              </a:lnSpc>
              <a:spcBef>
                <a:spcPct val="0"/>
              </a:spcBef>
              <a:buNone/>
            </a:pP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zh-CN" altLang="zh-CN" sz="2000" b="1" dirty="0" smtClean="0">
                <a:effectLst>
                  <a:outerShdw blurRad="38100" dist="38100" dir="2700000" algn="tl">
                    <a:srgbClr val="000000">
                      <a:alpha val="43137"/>
                    </a:srgbClr>
                  </a:outerShdw>
                </a:effectLst>
                <a:latin typeface="华文楷体" pitchFamily="2" charset="-122"/>
                <a:ea typeface="华文楷体" pitchFamily="2" charset="-122"/>
              </a:rPr>
              <a:t>对</a:t>
            </a:r>
            <a:r>
              <a:rPr lang="zh-CN" altLang="zh-CN" sz="2000" b="1" dirty="0">
                <a:effectLst>
                  <a:outerShdw blurRad="38100" dist="38100" dir="2700000" algn="tl">
                    <a:srgbClr val="000000">
                      <a:alpha val="43137"/>
                    </a:srgbClr>
                  </a:outerShdw>
                </a:effectLst>
                <a:latin typeface="华文楷体" pitchFamily="2" charset="-122"/>
                <a:ea typeface="华文楷体" pitchFamily="2" charset="-122"/>
              </a:rPr>
              <a:t>党的理论和路线、方针、政策的态度；政治历史和在重大政治斗争中的表现；遵纪守法和遵守社会公德情况；直系亲属和与本人关系密切的主要社会关系的政治情况</a:t>
            </a:r>
            <a:r>
              <a:rPr lang="zh-CN" altLang="zh-CN" sz="2000" b="1" dirty="0" smtClean="0">
                <a:effectLst>
                  <a:outerShdw blurRad="38100" dist="38100" dir="2700000" algn="tl">
                    <a:srgbClr val="000000">
                      <a:alpha val="43137"/>
                    </a:srgbClr>
                  </a:outerShdw>
                </a:effectLst>
                <a:latin typeface="华文楷体" pitchFamily="2" charset="-122"/>
                <a:ea typeface="华文楷体" pitchFamily="2" charset="-122"/>
              </a:rPr>
              <a:t>。</a:t>
            </a:r>
            <a:endParaRPr lang="zh-CN" altLang="en-US" sz="2000" b="1" dirty="0">
              <a:effectLst>
                <a:outerShdw blurRad="38100" dist="38100" dir="2700000" algn="tl">
                  <a:srgbClr val="000000">
                    <a:alpha val="43137"/>
                  </a:srgbClr>
                </a:outerShdw>
              </a:effectLst>
              <a:latin typeface="华文楷体" pitchFamily="2" charset="-122"/>
              <a:ea typeface="华文楷体" pitchFamily="2" charset="-122"/>
            </a:endParaRPr>
          </a:p>
        </p:txBody>
      </p:sp>
      <p:sp>
        <p:nvSpPr>
          <p:cNvPr id="226" name="文本框 30"/>
          <p:cNvSpPr txBox="1"/>
          <p:nvPr/>
        </p:nvSpPr>
        <p:spPr>
          <a:xfrm>
            <a:off x="206757" y="281761"/>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196" name="矩形 195"/>
          <p:cNvSpPr/>
          <p:nvPr/>
        </p:nvSpPr>
        <p:spPr>
          <a:xfrm>
            <a:off x="3993408" y="2982863"/>
            <a:ext cx="6871327" cy="1938020"/>
          </a:xfrm>
          <a:prstGeom prst="rect">
            <a:avLst/>
          </a:prstGeom>
        </p:spPr>
        <p:txBody>
          <a:bodyPr wrap="square">
            <a:spAutoFit/>
          </a:bodyPr>
          <a:lstStyle/>
          <a:p>
            <a:pPr fontAlgn="auto">
              <a:lnSpc>
                <a:spcPct val="120000"/>
              </a:lnSpc>
              <a:spcBef>
                <a:spcPct val="0"/>
              </a:spcBef>
              <a:buNone/>
            </a:pP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直系亲属和主要社会关系的政治情况，主要是指父母、配偶、子女和抚养其成长的亲属，以及关系密切的主要社会关系的政治面貌、职业、政治表现及其与本人的关系等。对于同本人没有或很少联系、影响不大的非直系亲属，可不敖政治审查的范围。</a:t>
            </a:r>
            <a:endParaRPr lang="zh-CN" altLang="en-US" sz="2000" b="1" dirty="0">
              <a:effectLst>
                <a:outerShdw blurRad="38100" dist="38100" dir="2700000" algn="tl">
                  <a:srgbClr val="000000">
                    <a:alpha val="43137"/>
                  </a:srgbClr>
                </a:outerShdw>
              </a:effectLst>
              <a:latin typeface="华文楷体" pitchFamily="2" charset="-122"/>
              <a:ea typeface="华文楷体" pitchFamily="2" charset="-122"/>
            </a:endParaRPr>
          </a:p>
        </p:txBody>
      </p:sp>
      <p:sp>
        <p:nvSpPr>
          <p:cNvPr id="3" name="TextBox 2"/>
          <p:cNvSpPr txBox="1"/>
          <p:nvPr/>
        </p:nvSpPr>
        <p:spPr>
          <a:xfrm>
            <a:off x="4143201" y="5079419"/>
            <a:ext cx="5951913" cy="398780"/>
          </a:xfrm>
          <a:prstGeom prst="rect">
            <a:avLst/>
          </a:prstGeom>
          <a:noFill/>
        </p:spPr>
        <p:txBody>
          <a:bodyPr wrap="square" rtlCol="0">
            <a:spAutoFit/>
          </a:bodyPr>
          <a:lstStyle/>
          <a:p>
            <a:r>
              <a:rPr lang="zh-CN" altLang="en-US" sz="2000" b="1" dirty="0" smtClean="0">
                <a:solidFill>
                  <a:srgbClr val="FF0000"/>
                </a:solidFill>
              </a:rPr>
              <a:t>发展对象要自觉接受和配合党组织的政治审查工作</a:t>
            </a:r>
            <a:endParaRPr lang="zh-CN" altLang="en-US" sz="2000" b="1" dirty="0">
              <a:solidFill>
                <a:srgbClr val="FF0000"/>
              </a:solidFill>
            </a:endParaRPr>
          </a:p>
        </p:txBody>
      </p:sp>
    </p:spTree>
  </p:cSld>
  <p:clrMapOvr>
    <a:masterClrMapping/>
  </p:clrMapOvr>
  <p:transition spd="slow" advClick="0" advTm="9000">
    <p:comb/>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矩形 59"/>
          <p:cNvSpPr/>
          <p:nvPr/>
        </p:nvSpPr>
        <p:spPr>
          <a:xfrm>
            <a:off x="1341657" y="1426402"/>
            <a:ext cx="1943161" cy="523220"/>
          </a:xfrm>
          <a:prstGeom prst="rect">
            <a:avLst/>
          </a:prstGeom>
        </p:spPr>
        <p:txBody>
          <a:bodyPr wrap="none">
            <a:spAutoFit/>
          </a:bodyPr>
          <a:lstStyle/>
          <a:p>
            <a:pPr>
              <a:spcBef>
                <a:spcPct val="0"/>
              </a:spcBef>
              <a:buNone/>
            </a:pP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政</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治</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审</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查</a:t>
            </a:r>
            <a:endParaRPr lang="en-US" altLang="zh-CN" sz="2800" b="1" dirty="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167" name="Freeform 1079"/>
          <p:cNvSpPr>
            <a:spLocks noEditPoints="1"/>
          </p:cNvSpPr>
          <p:nvPr/>
        </p:nvSpPr>
        <p:spPr bwMode="auto">
          <a:xfrm>
            <a:off x="1164123" y="1952200"/>
            <a:ext cx="2307440" cy="238125"/>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sp>
        <p:nvSpPr>
          <p:cNvPr id="226" name="文本框 30"/>
          <p:cNvSpPr txBox="1"/>
          <p:nvPr/>
        </p:nvSpPr>
        <p:spPr>
          <a:xfrm>
            <a:off x="206757" y="281761"/>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196" name="矩形 195"/>
          <p:cNvSpPr/>
          <p:nvPr/>
        </p:nvSpPr>
        <p:spPr>
          <a:xfrm>
            <a:off x="3917553" y="1106997"/>
            <a:ext cx="6871327" cy="3046095"/>
          </a:xfrm>
          <a:prstGeom prst="rect">
            <a:avLst/>
          </a:prstGeom>
        </p:spPr>
        <p:txBody>
          <a:bodyPr wrap="square">
            <a:spAutoFit/>
          </a:bodyPr>
          <a:lstStyle/>
          <a:p>
            <a:pPr fontAlgn="auto">
              <a:lnSpc>
                <a:spcPct val="120000"/>
              </a:lnSpc>
              <a:spcBef>
                <a:spcPct val="0"/>
              </a:spcBef>
              <a:buNone/>
            </a:pPr>
            <a:r>
              <a:rPr lang="zh-CN" altLang="zh-CN" sz="2000" b="1" dirty="0" smtClean="0">
                <a:effectLst>
                  <a:outerShdw blurRad="38100" dist="38100" dir="2700000" algn="tl">
                    <a:srgbClr val="000000">
                      <a:alpha val="43137"/>
                    </a:srgbClr>
                  </a:outerShdw>
                </a:effectLst>
              </a:rPr>
              <a:t>政治</a:t>
            </a:r>
            <a:r>
              <a:rPr lang="zh-CN" altLang="zh-CN" sz="2000" b="1" dirty="0">
                <a:effectLst>
                  <a:outerShdw blurRad="38100" dist="38100" dir="2700000" algn="tl">
                    <a:srgbClr val="000000">
                      <a:alpha val="43137"/>
                    </a:srgbClr>
                  </a:outerShdw>
                </a:effectLst>
              </a:rPr>
              <a:t>审查的基本</a:t>
            </a:r>
            <a:r>
              <a:rPr lang="zh-CN" altLang="zh-CN" sz="2000" b="1" dirty="0" smtClean="0">
                <a:effectLst>
                  <a:outerShdw blurRad="38100" dist="38100" dir="2700000" algn="tl">
                    <a:srgbClr val="000000">
                      <a:alpha val="43137"/>
                    </a:srgbClr>
                  </a:outerShdw>
                </a:effectLst>
              </a:rPr>
              <a:t>方法</a:t>
            </a:r>
            <a:r>
              <a:rPr lang="zh-CN" altLang="en-US" sz="2000" b="1" dirty="0" smtClean="0">
                <a:effectLst>
                  <a:outerShdw blurRad="38100" dist="38100" dir="2700000" algn="tl">
                    <a:srgbClr val="000000">
                      <a:alpha val="43137"/>
                    </a:srgbClr>
                  </a:outerShdw>
                </a:effectLst>
              </a:rPr>
              <a:t>：</a:t>
            </a:r>
            <a:endParaRPr lang="en-US" altLang="zh-CN" sz="2000" b="1" dirty="0" smtClean="0">
              <a:effectLst>
                <a:outerShdw blurRad="38100" dist="38100" dir="2700000" algn="tl">
                  <a:srgbClr val="000000">
                    <a:alpha val="43137"/>
                  </a:srgbClr>
                </a:outerShdw>
              </a:effectLst>
            </a:endParaRPr>
          </a:p>
          <a:p>
            <a:pPr fontAlgn="auto">
              <a:lnSpc>
                <a:spcPct val="120000"/>
              </a:lnSpc>
              <a:spcBef>
                <a:spcPct val="0"/>
              </a:spcBef>
              <a:buNone/>
            </a:pP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zh-CN" altLang="zh-CN" sz="2000" b="1" dirty="0" smtClean="0">
                <a:effectLst>
                  <a:outerShdw blurRad="38100" dist="38100" dir="2700000" algn="tl">
                    <a:srgbClr val="000000">
                      <a:alpha val="43137"/>
                    </a:srgbClr>
                  </a:outerShdw>
                </a:effectLst>
                <a:latin typeface="华文楷体" pitchFamily="2" charset="-122"/>
                <a:ea typeface="华文楷体" pitchFamily="2" charset="-122"/>
              </a:rPr>
              <a:t>同</a:t>
            </a:r>
            <a:r>
              <a:rPr lang="zh-CN" altLang="zh-CN" sz="2000" b="1" dirty="0">
                <a:effectLst>
                  <a:outerShdw blurRad="38100" dist="38100" dir="2700000" algn="tl">
                    <a:srgbClr val="000000">
                      <a:alpha val="43137"/>
                    </a:srgbClr>
                  </a:outerShdw>
                </a:effectLst>
                <a:latin typeface="华文楷体" pitchFamily="2" charset="-122"/>
                <a:ea typeface="华文楷体" pitchFamily="2" charset="-122"/>
              </a:rPr>
              <a:t>本人谈话、查阅有关档案材料、找有关单位和人员了解情况以及必要的函调或外调。在听取本人介绍和查阅有关材料后，情况清楚的可不函调或外调。对流动人员中的发展对象进行政治审查时，还应当征求其户籍所在地和居住地基层党组织的意见</a:t>
            </a:r>
            <a:r>
              <a:rPr lang="zh-CN" altLang="zh-CN" sz="2000" b="1" dirty="0" smtClean="0">
                <a:effectLst>
                  <a:outerShdw blurRad="38100" dist="38100" dir="2700000" algn="tl">
                    <a:srgbClr val="000000">
                      <a:alpha val="43137"/>
                    </a:srgbClr>
                  </a:outerShdw>
                </a:effectLst>
                <a:latin typeface="华文楷体" pitchFamily="2" charset="-122"/>
                <a:ea typeface="华文楷体" pitchFamily="2" charset="-122"/>
              </a:rPr>
              <a:t>。</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fontAlgn="auto">
              <a:lnSpc>
                <a:spcPct val="120000"/>
              </a:lnSpc>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dirty="0" smtClean="0">
                <a:effectLst>
                  <a:outerShdw blurRad="38100" dist="38100" dir="2700000" algn="tl">
                    <a:srgbClr val="000000">
                      <a:alpha val="43137"/>
                    </a:srgbClr>
                  </a:outerShdw>
                </a:effectLst>
                <a:latin typeface="华文楷体" pitchFamily="2" charset="-122"/>
                <a:ea typeface="华文楷体" pitchFamily="2" charset="-122"/>
              </a:rPr>
              <a:t>在搞清楚问题的前提下，尽量节约人力财力，凡函调能解决的，就不要派人外出调查。</a:t>
            </a:r>
            <a:endParaRPr lang="zh-CN" altLang="en-US" sz="2000" dirty="0">
              <a:effectLst>
                <a:outerShdw blurRad="38100" dist="38100" dir="2700000" algn="tl">
                  <a:srgbClr val="000000">
                    <a:alpha val="43137"/>
                  </a:srgbClr>
                </a:outerShdw>
              </a:effectLst>
              <a:latin typeface="华文楷体" pitchFamily="2" charset="-122"/>
              <a:ea typeface="华文楷体" pitchFamily="2" charset="-122"/>
            </a:endParaRPr>
          </a:p>
        </p:txBody>
      </p:sp>
      <p:sp>
        <p:nvSpPr>
          <p:cNvPr id="2" name="矩形 1"/>
          <p:cNvSpPr/>
          <p:nvPr/>
        </p:nvSpPr>
        <p:spPr>
          <a:xfrm>
            <a:off x="2785869" y="4441945"/>
            <a:ext cx="6619702" cy="1015663"/>
          </a:xfrm>
          <a:prstGeom prst="rect">
            <a:avLst/>
          </a:prstGeom>
        </p:spPr>
        <p:txBody>
          <a:bodyPr wrap="square">
            <a:spAutoFit/>
          </a:bodyPr>
          <a:lstStyle/>
          <a:p>
            <a:r>
              <a:rPr lang="zh-CN" altLang="zh-CN" sz="2000" b="1" dirty="0">
                <a:solidFill>
                  <a:srgbClr val="C00000"/>
                </a:solidFill>
                <a:latin typeface="微软雅黑" panose="020B0503020204020204" charset="-122"/>
                <a:ea typeface="微软雅黑" panose="020B0503020204020204" charset="-122"/>
                <a:cs typeface="微软雅黑" panose="020B0503020204020204" charset="-122"/>
              </a:rPr>
              <a:t>审查情况应当形成结论性材料</a:t>
            </a:r>
            <a:r>
              <a:rPr lang="zh-CN" altLang="zh-CN" sz="2000" b="1" dirty="0" smtClean="0">
                <a:solidFill>
                  <a:srgbClr val="C00000"/>
                </a:solidFill>
                <a:latin typeface="微软雅黑" panose="020B0503020204020204" charset="-122"/>
                <a:ea typeface="微软雅黑" panose="020B0503020204020204" charset="-122"/>
                <a:cs typeface="微软雅黑" panose="020B0503020204020204" charset="-122"/>
              </a:rPr>
              <a:t>。</a:t>
            </a:r>
            <a:endParaRPr lang="en-US" altLang="zh-CN" sz="2000" b="1" dirty="0" smtClean="0">
              <a:solidFill>
                <a:srgbClr val="C00000"/>
              </a:solidFill>
              <a:latin typeface="微软雅黑" panose="020B0503020204020204" charset="-122"/>
              <a:ea typeface="微软雅黑" panose="020B0503020204020204" charset="-122"/>
              <a:cs typeface="微软雅黑" panose="020B0503020204020204" charset="-122"/>
            </a:endParaRPr>
          </a:p>
          <a:p>
            <a:endParaRPr lang="zh-CN" altLang="zh-CN" sz="2000" b="1" dirty="0">
              <a:solidFill>
                <a:srgbClr val="C00000"/>
              </a:solidFill>
              <a:latin typeface="微软雅黑" panose="020B0503020204020204" charset="-122"/>
              <a:ea typeface="微软雅黑" panose="020B0503020204020204" charset="-122"/>
              <a:cs typeface="微软雅黑" panose="020B0503020204020204" charset="-122"/>
            </a:endParaRPr>
          </a:p>
          <a:p>
            <a:r>
              <a:rPr lang="zh-CN" altLang="zh-CN" sz="2000" b="1" dirty="0">
                <a:solidFill>
                  <a:srgbClr val="C00000"/>
                </a:solidFill>
                <a:latin typeface="微软雅黑" panose="020B0503020204020204" charset="-122"/>
                <a:ea typeface="微软雅黑" panose="020B0503020204020204" charset="-122"/>
                <a:cs typeface="微软雅黑" panose="020B0503020204020204" charset="-122"/>
              </a:rPr>
              <a:t>凡是未经政治审查或政治审查不合格的，不能发展入党。</a:t>
            </a:r>
            <a:endParaRPr lang="zh-CN" altLang="en-US" sz="2000" b="1" dirty="0">
              <a:solidFill>
                <a:srgbClr val="C00000"/>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9000">
    <p:comb/>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矩形 59"/>
          <p:cNvSpPr/>
          <p:nvPr/>
        </p:nvSpPr>
        <p:spPr>
          <a:xfrm>
            <a:off x="1341657" y="1426402"/>
            <a:ext cx="1943161" cy="523220"/>
          </a:xfrm>
          <a:prstGeom prst="rect">
            <a:avLst/>
          </a:prstGeom>
        </p:spPr>
        <p:txBody>
          <a:bodyPr wrap="none">
            <a:spAutoFit/>
          </a:bodyPr>
          <a:lstStyle/>
          <a:p>
            <a:pPr>
              <a:spcBef>
                <a:spcPct val="0"/>
              </a:spcBef>
              <a:buNone/>
            </a:pP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政</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治</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审</a:t>
            </a: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800" b="1" dirty="0" smtClean="0">
                <a:solidFill>
                  <a:srgbClr val="C00000"/>
                </a:solidFill>
                <a:latin typeface="微软雅黑" panose="020B0503020204020204" charset="-122"/>
                <a:ea typeface="微软雅黑" panose="020B0503020204020204" charset="-122"/>
                <a:cs typeface="微软雅黑" panose="020B0503020204020204" charset="-122"/>
              </a:rPr>
              <a:t>查</a:t>
            </a:r>
            <a:endParaRPr lang="en-US" altLang="zh-CN" sz="2800" b="1" dirty="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167" name="Freeform 1079"/>
          <p:cNvSpPr>
            <a:spLocks noEditPoints="1"/>
          </p:cNvSpPr>
          <p:nvPr/>
        </p:nvSpPr>
        <p:spPr bwMode="auto">
          <a:xfrm>
            <a:off x="1164123" y="1952200"/>
            <a:ext cx="2307440" cy="238125"/>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sp>
        <p:nvSpPr>
          <p:cNvPr id="226" name="文本框 30"/>
          <p:cNvSpPr txBox="1"/>
          <p:nvPr/>
        </p:nvSpPr>
        <p:spPr>
          <a:xfrm>
            <a:off x="206757" y="281761"/>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196" name="矩形 195"/>
          <p:cNvSpPr/>
          <p:nvPr/>
        </p:nvSpPr>
        <p:spPr>
          <a:xfrm>
            <a:off x="3471563" y="1339888"/>
            <a:ext cx="6871327" cy="4123055"/>
          </a:xfrm>
          <a:prstGeom prst="rect">
            <a:avLst/>
          </a:prstGeom>
        </p:spPr>
        <p:txBody>
          <a:bodyPr wrap="square">
            <a:spAutoFit/>
          </a:bodyPr>
          <a:lstStyle/>
          <a:p>
            <a:pPr>
              <a:spcBef>
                <a:spcPct val="0"/>
              </a:spcBef>
              <a:buNone/>
            </a:pPr>
            <a:r>
              <a:rPr lang="zh-CN" altLang="zh-CN" sz="2400" b="1" dirty="0" smtClean="0">
                <a:effectLst>
                  <a:outerShdw blurRad="38100" dist="38100" dir="2700000" algn="tl">
                    <a:srgbClr val="000000">
                      <a:alpha val="43137"/>
                    </a:srgbClr>
                  </a:outerShdw>
                </a:effectLst>
              </a:rPr>
              <a:t>政治审查</a:t>
            </a:r>
            <a:r>
              <a:rPr lang="zh-CN" altLang="en-US" sz="2400" b="1" dirty="0" smtClean="0">
                <a:effectLst>
                  <a:outerShdw blurRad="38100" dist="38100" dir="2700000" algn="tl">
                    <a:srgbClr val="000000">
                      <a:alpha val="43137"/>
                    </a:srgbClr>
                  </a:outerShdw>
                </a:effectLst>
              </a:rPr>
              <a:t>结论性材料的主要内容：</a:t>
            </a:r>
            <a:endParaRPr lang="en-US" altLang="zh-CN" sz="2400" b="1" dirty="0" smtClean="0">
              <a:effectLst>
                <a:outerShdw blurRad="38100" dist="38100" dir="2700000" algn="tl">
                  <a:srgbClr val="000000">
                    <a:alpha val="43137"/>
                  </a:srgbClr>
                </a:outerShdw>
              </a:effectLst>
            </a:endParaRPr>
          </a:p>
          <a:p>
            <a:pPr>
              <a:lnSpc>
                <a:spcPct val="200000"/>
              </a:lnSpc>
              <a:spcBef>
                <a:spcPct val="0"/>
              </a:spcBef>
              <a:buNone/>
            </a:pP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1</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、发展对象本人的简历及直系亲属、主要社会关系情况。</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200000"/>
              </a:lnSpc>
              <a:spcBef>
                <a:spcPct val="0"/>
              </a:spcBef>
              <a:buNone/>
            </a:pP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2</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、政治审查中提出的问题。</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200000"/>
              </a:lnSpc>
              <a:spcBef>
                <a:spcPct val="0"/>
              </a:spcBef>
              <a:buNone/>
            </a:pP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3</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、调查结果。</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200000"/>
              </a:lnSpc>
              <a:spcBef>
                <a:spcPct val="0"/>
              </a:spcBef>
              <a:buNone/>
            </a:pP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4</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、结论性意见。经过对调查情况的综合分析，提出是否影响发展对象入党的结论性意见。</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200000"/>
              </a:lnSpc>
              <a:spcBef>
                <a:spcPct val="0"/>
              </a:spcBef>
              <a:buNone/>
            </a:pPr>
            <a:endParaRPr lang="en-US" altLang="zh-CN" sz="900" b="1" dirty="0" smtClean="0">
              <a:effectLst>
                <a:outerShdw blurRad="38100" dist="38100" dir="2700000" algn="tl">
                  <a:srgbClr val="000000">
                    <a:alpha val="43137"/>
                  </a:srgbClr>
                </a:outerShdw>
              </a:effectLst>
              <a:latin typeface="华文楷体" pitchFamily="2" charset="-122"/>
              <a:ea typeface="华文楷体" pitchFamily="2" charset="-122"/>
            </a:endParaRPr>
          </a:p>
          <a:p>
            <a:pPr>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dirty="0" smtClean="0">
                <a:effectLst>
                  <a:outerShdw blurRad="38100" dist="38100" dir="2700000" algn="tl">
                    <a:srgbClr val="000000">
                      <a:alpha val="43137"/>
                    </a:srgbClr>
                  </a:outerShdw>
                </a:effectLst>
                <a:latin typeface="华文楷体" pitchFamily="2" charset="-122"/>
                <a:ea typeface="华文楷体" pitchFamily="2" charset="-122"/>
              </a:rPr>
              <a:t>除特殊情况外，政治审查结果在一年内有效。</a:t>
            </a:r>
            <a:endParaRPr lang="zh-CN" altLang="en-US" dirty="0">
              <a:effectLst>
                <a:outerShdw blurRad="38100" dist="38100" dir="2700000" algn="tl">
                  <a:srgbClr val="000000">
                    <a:alpha val="43137"/>
                  </a:srgbClr>
                </a:outerShdw>
              </a:effectLst>
              <a:latin typeface="华文楷体" pitchFamily="2" charset="-122"/>
              <a:ea typeface="华文楷体"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nvSpPr>
        <p:spPr>
          <a:xfrm>
            <a:off x="1848880" y="1709613"/>
            <a:ext cx="1244596" cy="2554545"/>
          </a:xfrm>
          <a:prstGeom prst="rect">
            <a:avLst/>
          </a:prstGeom>
          <a:noFill/>
        </p:spPr>
        <p:txBody>
          <a:bodyPr wrap="square" rtlCol="0">
            <a:spAutoFit/>
          </a:bodyPr>
          <a:lstStyle/>
          <a:p>
            <a:r>
              <a:rPr lang="zh-CN" altLang="en-US" sz="8000" b="1" dirty="0" smtClean="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目   </a:t>
            </a:r>
            <a:endParaRPr lang="en-US" altLang="zh-CN" sz="8000" b="1" dirty="0" smtClean="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a:p>
            <a:r>
              <a:rPr lang="zh-CN" altLang="en-US" sz="8000" b="1" dirty="0" smtClean="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录</a:t>
            </a:r>
            <a:endParaRPr lang="zh-CN" altLang="en-US" sz="80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p:txBody>
      </p:sp>
      <p:grpSp>
        <p:nvGrpSpPr>
          <p:cNvPr id="38" name="组合 1"/>
          <p:cNvGrpSpPr/>
          <p:nvPr/>
        </p:nvGrpSpPr>
        <p:grpSpPr>
          <a:xfrm>
            <a:off x="827446" y="1490745"/>
            <a:ext cx="3111102" cy="3174676"/>
            <a:chOff x="6996113" y="1100138"/>
            <a:chExt cx="1400175" cy="1428751"/>
          </a:xfrm>
          <a:solidFill>
            <a:srgbClr val="A83021"/>
          </a:solidFill>
        </p:grpSpPr>
        <p:sp>
          <p:nvSpPr>
            <p:cNvPr id="41"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2"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3"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4"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5"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6"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7"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8"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49"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0"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1"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2"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3"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4"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5"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6"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7"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8"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59"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0"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1"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2"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3"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4"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5"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6"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7"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8"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69"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0"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1"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2"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3"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4"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5"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6"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7"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8"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79"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0"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1"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2"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3"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4"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5"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6"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7"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8"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89"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0"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1"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2"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3"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4"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5"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6"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7"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8"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99"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0"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1"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2"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3"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4"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5"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6"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7"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8"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09"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10"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sp>
          <p:nvSpPr>
            <p:cNvPr id="111"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solidFill>
                  <a:srgbClr val="E5432D"/>
                </a:solidFill>
              </a:endParaRPr>
            </a:p>
          </p:txBody>
        </p:sp>
      </p:grpSp>
      <p:sp>
        <p:nvSpPr>
          <p:cNvPr id="112" name="Freeform 231"/>
          <p:cNvSpPr>
            <a:spLocks noEditPoints="1"/>
          </p:cNvSpPr>
          <p:nvPr/>
        </p:nvSpPr>
        <p:spPr bwMode="auto">
          <a:xfrm flipV="1">
            <a:off x="4475406" y="449571"/>
            <a:ext cx="8232503" cy="1252788"/>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31"/>
          <p:cNvSpPr>
            <a:spLocks noEditPoints="1"/>
          </p:cNvSpPr>
          <p:nvPr/>
        </p:nvSpPr>
        <p:spPr bwMode="auto">
          <a:xfrm flipV="1">
            <a:off x="4566921" y="3825538"/>
            <a:ext cx="8232503" cy="1252788"/>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31"/>
          <p:cNvSpPr>
            <a:spLocks noEditPoints="1"/>
          </p:cNvSpPr>
          <p:nvPr/>
        </p:nvSpPr>
        <p:spPr bwMode="auto">
          <a:xfrm flipV="1">
            <a:off x="4528817" y="2691362"/>
            <a:ext cx="8232503" cy="1252788"/>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31"/>
          <p:cNvSpPr>
            <a:spLocks noEditPoints="1"/>
          </p:cNvSpPr>
          <p:nvPr/>
        </p:nvSpPr>
        <p:spPr bwMode="auto">
          <a:xfrm flipV="1">
            <a:off x="4528551" y="1551220"/>
            <a:ext cx="8232503" cy="1252788"/>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文本框 115"/>
          <p:cNvSpPr txBox="1"/>
          <p:nvPr/>
        </p:nvSpPr>
        <p:spPr>
          <a:xfrm>
            <a:off x="5560255" y="816376"/>
            <a:ext cx="3259989" cy="430887"/>
          </a:xfrm>
          <a:prstGeom prst="rect">
            <a:avLst/>
          </a:prstGeom>
          <a:noFill/>
        </p:spPr>
        <p:txBody>
          <a:bodyPr wrap="square" rtlCol="0">
            <a:spAutoFit/>
          </a:bodyPr>
          <a:lstStyle/>
          <a:p>
            <a:r>
              <a:rPr lang="zh-CN" altLang="en-US" sz="2200" b="1" dirty="0" smtClean="0">
                <a:solidFill>
                  <a:schemeClr val="bg1"/>
                </a:solidFill>
                <a:latin typeface="微软雅黑" panose="020B0503020204020204" charset="-122"/>
                <a:ea typeface="微软雅黑" panose="020B0503020204020204" charset="-122"/>
              </a:rPr>
              <a:t>入党的标准及条件</a:t>
            </a:r>
            <a:endParaRPr lang="zh-CN" altLang="en-US" sz="2200" b="1" dirty="0">
              <a:solidFill>
                <a:schemeClr val="bg1"/>
              </a:solidFill>
              <a:latin typeface="微软雅黑" panose="020B0503020204020204" charset="-122"/>
              <a:ea typeface="微软雅黑" panose="020B0503020204020204" charset="-122"/>
            </a:endParaRPr>
          </a:p>
        </p:txBody>
      </p:sp>
      <p:sp>
        <p:nvSpPr>
          <p:cNvPr id="117" name="文本框 116"/>
          <p:cNvSpPr txBox="1"/>
          <p:nvPr/>
        </p:nvSpPr>
        <p:spPr>
          <a:xfrm>
            <a:off x="4882704" y="678109"/>
            <a:ext cx="702973" cy="707886"/>
          </a:xfrm>
          <a:prstGeom prst="rect">
            <a:avLst/>
          </a:prstGeom>
          <a:noFill/>
        </p:spPr>
        <p:txBody>
          <a:bodyPr wrap="square" rtlCol="0">
            <a:spAutoFit/>
          </a:bodyPr>
          <a:lstStyle/>
          <a:p>
            <a:r>
              <a:rPr lang="en-US" altLang="zh-CN" sz="4000" dirty="0" smtClean="0">
                <a:solidFill>
                  <a:schemeClr val="bg1"/>
                </a:solidFill>
                <a:latin typeface="Forte" panose="03060902040502070203" pitchFamily="66" charset="0"/>
                <a:cs typeface="Aharoni" panose="02010803020104030203" pitchFamily="2" charset="-79"/>
              </a:rPr>
              <a:t>01</a:t>
            </a:r>
            <a:endParaRPr lang="zh-CN" altLang="en-US" sz="4000" dirty="0">
              <a:solidFill>
                <a:schemeClr val="bg1"/>
              </a:solidFill>
              <a:latin typeface="Forte" panose="03060902040502070203" pitchFamily="66" charset="0"/>
              <a:cs typeface="Aharoni" panose="02010803020104030203" pitchFamily="2" charset="-79"/>
            </a:endParaRPr>
          </a:p>
        </p:txBody>
      </p:sp>
      <p:sp>
        <p:nvSpPr>
          <p:cNvPr id="118" name="文本框 117"/>
          <p:cNvSpPr txBox="1"/>
          <p:nvPr/>
        </p:nvSpPr>
        <p:spPr>
          <a:xfrm>
            <a:off x="5639435" y="1856740"/>
            <a:ext cx="4670425" cy="429895"/>
          </a:xfrm>
          <a:prstGeom prst="rect">
            <a:avLst/>
          </a:prstGeom>
          <a:noFill/>
        </p:spPr>
        <p:txBody>
          <a:bodyPr wrap="square" rtlCol="0">
            <a:spAutoFit/>
          </a:bodyPr>
          <a:lstStyle/>
          <a:p>
            <a:pPr algn="l"/>
            <a:r>
              <a:rPr lang="zh-CN" altLang="en-US" sz="2200" b="1" dirty="0" smtClean="0">
                <a:solidFill>
                  <a:schemeClr val="bg1"/>
                </a:solidFill>
                <a:latin typeface="微软雅黑" panose="020B0503020204020204" charset="-122"/>
                <a:ea typeface="微软雅黑" panose="020B0503020204020204" charset="-122"/>
                <a:sym typeface="+mn-ea"/>
              </a:rPr>
              <a:t>入党积极分子的确定、培养和考察</a:t>
            </a:r>
            <a:endParaRPr lang="zh-CN" altLang="en-US" sz="2200" b="1" dirty="0" smtClean="0">
              <a:solidFill>
                <a:schemeClr val="bg1"/>
              </a:solidFill>
              <a:latin typeface="微软雅黑" panose="020B0503020204020204" charset="-122"/>
              <a:ea typeface="微软雅黑" panose="020B0503020204020204" charset="-122"/>
            </a:endParaRPr>
          </a:p>
        </p:txBody>
      </p:sp>
      <p:sp>
        <p:nvSpPr>
          <p:cNvPr id="119" name="文本框 118"/>
          <p:cNvSpPr txBox="1"/>
          <p:nvPr/>
        </p:nvSpPr>
        <p:spPr>
          <a:xfrm>
            <a:off x="4885851" y="1819707"/>
            <a:ext cx="702973" cy="707886"/>
          </a:xfrm>
          <a:prstGeom prst="rect">
            <a:avLst/>
          </a:prstGeom>
          <a:noFill/>
        </p:spPr>
        <p:txBody>
          <a:bodyPr wrap="square" rtlCol="0">
            <a:spAutoFit/>
          </a:bodyPr>
          <a:lstStyle/>
          <a:p>
            <a:r>
              <a:rPr lang="en-US" altLang="zh-CN" sz="4000" dirty="0" smtClean="0">
                <a:solidFill>
                  <a:schemeClr val="bg1"/>
                </a:solidFill>
                <a:latin typeface="Forte" panose="03060902040502070203" pitchFamily="66" charset="0"/>
                <a:cs typeface="Aharoni" panose="02010803020104030203" pitchFamily="2" charset="-79"/>
              </a:rPr>
              <a:t>02</a:t>
            </a:r>
            <a:endParaRPr lang="zh-CN" altLang="en-US" sz="4000" dirty="0">
              <a:solidFill>
                <a:schemeClr val="bg1"/>
              </a:solidFill>
              <a:latin typeface="Forte" panose="03060902040502070203" pitchFamily="66" charset="0"/>
              <a:cs typeface="Aharoni" panose="02010803020104030203" pitchFamily="2" charset="-79"/>
            </a:endParaRPr>
          </a:p>
        </p:txBody>
      </p:sp>
      <p:sp>
        <p:nvSpPr>
          <p:cNvPr id="120" name="文本框 119"/>
          <p:cNvSpPr txBox="1"/>
          <p:nvPr/>
        </p:nvSpPr>
        <p:spPr>
          <a:xfrm>
            <a:off x="5604792" y="3049378"/>
            <a:ext cx="3259989" cy="429895"/>
          </a:xfrm>
          <a:prstGeom prst="rect">
            <a:avLst/>
          </a:prstGeom>
          <a:noFill/>
        </p:spPr>
        <p:txBody>
          <a:bodyPr wrap="square" rtlCol="0">
            <a:spAutoFit/>
          </a:bodyPr>
          <a:lstStyle/>
          <a:p>
            <a:r>
              <a:rPr lang="zh-CN" altLang="en-US" sz="2200" b="1" dirty="0">
                <a:solidFill>
                  <a:schemeClr val="bg1"/>
                </a:solidFill>
                <a:latin typeface="微软雅黑" panose="020B0503020204020204" charset="-122"/>
                <a:ea typeface="微软雅黑" panose="020B0503020204020204" charset="-122"/>
              </a:rPr>
              <a:t>发展对象的确定和考察</a:t>
            </a:r>
            <a:endParaRPr lang="zh-CN" altLang="en-US" sz="2200" b="1" dirty="0">
              <a:solidFill>
                <a:schemeClr val="bg1"/>
              </a:solidFill>
              <a:latin typeface="微软雅黑" panose="020B0503020204020204" charset="-122"/>
              <a:ea typeface="微软雅黑" panose="020B0503020204020204" charset="-122"/>
            </a:endParaRPr>
          </a:p>
        </p:txBody>
      </p:sp>
      <p:sp>
        <p:nvSpPr>
          <p:cNvPr id="121" name="文本框 120"/>
          <p:cNvSpPr txBox="1"/>
          <p:nvPr/>
        </p:nvSpPr>
        <p:spPr>
          <a:xfrm>
            <a:off x="4920909" y="2963157"/>
            <a:ext cx="842481" cy="707886"/>
          </a:xfrm>
          <a:prstGeom prst="rect">
            <a:avLst/>
          </a:prstGeom>
          <a:noFill/>
        </p:spPr>
        <p:txBody>
          <a:bodyPr wrap="square" rtlCol="0">
            <a:spAutoFit/>
          </a:bodyPr>
          <a:lstStyle/>
          <a:p>
            <a:r>
              <a:rPr lang="en-US" altLang="zh-CN" sz="4000" dirty="0" smtClean="0">
                <a:solidFill>
                  <a:schemeClr val="bg1"/>
                </a:solidFill>
                <a:latin typeface="Forte" panose="03060902040502070203" pitchFamily="66" charset="0"/>
                <a:cs typeface="Aharoni" panose="02010803020104030203" pitchFamily="2" charset="-79"/>
              </a:rPr>
              <a:t>03</a:t>
            </a:r>
            <a:endParaRPr lang="zh-CN" altLang="en-US" sz="4000" dirty="0">
              <a:solidFill>
                <a:schemeClr val="bg1"/>
              </a:solidFill>
              <a:latin typeface="Forte" panose="03060902040502070203" pitchFamily="66" charset="0"/>
              <a:cs typeface="Aharoni" panose="02010803020104030203" pitchFamily="2" charset="-79"/>
            </a:endParaRPr>
          </a:p>
        </p:txBody>
      </p:sp>
      <p:sp>
        <p:nvSpPr>
          <p:cNvPr id="122" name="文本框 121"/>
          <p:cNvSpPr txBox="1"/>
          <p:nvPr/>
        </p:nvSpPr>
        <p:spPr>
          <a:xfrm>
            <a:off x="5639269" y="4183554"/>
            <a:ext cx="3815292" cy="429895"/>
          </a:xfrm>
          <a:prstGeom prst="rect">
            <a:avLst/>
          </a:prstGeom>
          <a:noFill/>
        </p:spPr>
        <p:txBody>
          <a:bodyPr wrap="square" rtlCol="0">
            <a:spAutoFit/>
          </a:bodyPr>
          <a:lstStyle/>
          <a:p>
            <a:r>
              <a:rPr lang="zh-CN" altLang="en-US" sz="2200" b="1" dirty="0" smtClean="0">
                <a:solidFill>
                  <a:schemeClr val="bg1"/>
                </a:solidFill>
                <a:latin typeface="微软雅黑" panose="020B0503020204020204" charset="-122"/>
                <a:ea typeface="微软雅黑" panose="020B0503020204020204" charset="-122"/>
              </a:rPr>
              <a:t>预备党员的接收</a:t>
            </a:r>
            <a:endParaRPr lang="zh-CN" altLang="en-US" sz="2200" b="1" dirty="0">
              <a:solidFill>
                <a:schemeClr val="bg1"/>
              </a:solidFill>
              <a:latin typeface="微软雅黑" panose="020B0503020204020204" charset="-122"/>
              <a:ea typeface="微软雅黑" panose="020B0503020204020204" charset="-122"/>
            </a:endParaRPr>
          </a:p>
        </p:txBody>
      </p:sp>
      <p:sp>
        <p:nvSpPr>
          <p:cNvPr id="123" name="文本框 122"/>
          <p:cNvSpPr txBox="1"/>
          <p:nvPr/>
        </p:nvSpPr>
        <p:spPr>
          <a:xfrm>
            <a:off x="4936296" y="4124458"/>
            <a:ext cx="702973" cy="707886"/>
          </a:xfrm>
          <a:prstGeom prst="rect">
            <a:avLst/>
          </a:prstGeom>
          <a:noFill/>
        </p:spPr>
        <p:txBody>
          <a:bodyPr wrap="square" rtlCol="0">
            <a:spAutoFit/>
          </a:bodyPr>
          <a:lstStyle/>
          <a:p>
            <a:r>
              <a:rPr lang="en-US" altLang="zh-CN" sz="4000" dirty="0" smtClean="0">
                <a:solidFill>
                  <a:schemeClr val="bg1"/>
                </a:solidFill>
                <a:latin typeface="Forte" panose="03060902040502070203" pitchFamily="66" charset="0"/>
                <a:cs typeface="Aharoni" panose="02010803020104030203" pitchFamily="2" charset="-79"/>
              </a:rPr>
              <a:t>04</a:t>
            </a:r>
            <a:endParaRPr lang="zh-CN" altLang="en-US" sz="4000" dirty="0">
              <a:solidFill>
                <a:schemeClr val="bg1"/>
              </a:solidFill>
              <a:latin typeface="Forte" panose="03060902040502070203" pitchFamily="66" charset="0"/>
              <a:cs typeface="Aharoni" panose="02010803020104030203" pitchFamily="2" charset="-79"/>
            </a:endParaRPr>
          </a:p>
        </p:txBody>
      </p:sp>
      <p:sp>
        <p:nvSpPr>
          <p:cNvPr id="2" name="Freeform 231"/>
          <p:cNvSpPr>
            <a:spLocks noEditPoints="1"/>
          </p:cNvSpPr>
          <p:nvPr/>
        </p:nvSpPr>
        <p:spPr bwMode="auto">
          <a:xfrm flipV="1">
            <a:off x="4528821" y="4972348"/>
            <a:ext cx="8232503" cy="1252788"/>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文本框 2"/>
          <p:cNvSpPr txBox="1"/>
          <p:nvPr/>
        </p:nvSpPr>
        <p:spPr>
          <a:xfrm>
            <a:off x="4923596" y="5203958"/>
            <a:ext cx="702973" cy="706755"/>
          </a:xfrm>
          <a:prstGeom prst="rect">
            <a:avLst/>
          </a:prstGeom>
          <a:noFill/>
        </p:spPr>
        <p:txBody>
          <a:bodyPr wrap="square" rtlCol="0">
            <a:spAutoFit/>
          </a:bodyPr>
          <a:p>
            <a:r>
              <a:rPr lang="en-US" altLang="zh-CN" sz="4000" dirty="0" smtClean="0">
                <a:solidFill>
                  <a:schemeClr val="bg1"/>
                </a:solidFill>
                <a:latin typeface="Forte" panose="03060902040502070203" pitchFamily="66" charset="0"/>
                <a:cs typeface="Aharoni" panose="02010803020104030203" pitchFamily="2" charset="-79"/>
              </a:rPr>
              <a:t>05</a:t>
            </a:r>
            <a:endParaRPr lang="zh-CN" altLang="en-US" sz="4000" dirty="0">
              <a:solidFill>
                <a:schemeClr val="bg1"/>
              </a:solidFill>
              <a:latin typeface="Forte" panose="03060902040502070203" pitchFamily="66" charset="0"/>
              <a:cs typeface="Aharoni" panose="02010803020104030203" pitchFamily="2" charset="-79"/>
            </a:endParaRPr>
          </a:p>
        </p:txBody>
      </p:sp>
      <p:sp>
        <p:nvSpPr>
          <p:cNvPr id="4" name="文本框 3"/>
          <p:cNvSpPr txBox="1"/>
          <p:nvPr/>
        </p:nvSpPr>
        <p:spPr>
          <a:xfrm>
            <a:off x="5623394" y="5299884"/>
            <a:ext cx="3815292" cy="430887"/>
          </a:xfrm>
          <a:prstGeom prst="rect">
            <a:avLst/>
          </a:prstGeom>
          <a:noFill/>
        </p:spPr>
        <p:txBody>
          <a:bodyPr wrap="square" rtlCol="0">
            <a:spAutoFit/>
          </a:bodyPr>
          <a:p>
            <a:r>
              <a:rPr lang="zh-CN" altLang="en-US" sz="2200" b="1" dirty="0" smtClean="0">
                <a:solidFill>
                  <a:schemeClr val="bg1"/>
                </a:solidFill>
                <a:latin typeface="微软雅黑" panose="020B0503020204020204" charset="-122"/>
                <a:ea typeface="微软雅黑" panose="020B0503020204020204" charset="-122"/>
              </a:rPr>
              <a:t>预备党员的管理、考察和转正</a:t>
            </a:r>
            <a:endParaRPr lang="zh-CN" altLang="en-US" sz="2200" b="1" dirty="0">
              <a:solidFill>
                <a:schemeClr val="bg1"/>
              </a:solidFill>
              <a:latin typeface="微软雅黑" panose="020B0503020204020204" charset="-122"/>
              <a:ea typeface="微软雅黑" panose="020B0503020204020204" charset="-122"/>
            </a:endParaRPr>
          </a:p>
        </p:txBody>
      </p:sp>
    </p:spTree>
  </p:cSld>
  <p:clrMapOvr>
    <a:masterClrMapping/>
  </p:clrMapOvr>
  <mc:AlternateContent xmlns:mc="http://schemas.openxmlformats.org/markup-compatibility/2006">
    <mc:Choice xmlns:p14="http://schemas.microsoft.com/office/powerpoint/2010/main" Requires="p14">
      <p:transition spd="slow" p14:dur="900" advClick="0" advTm="10000">
        <p14:warp dir="in"/>
      </p:transition>
    </mc:Choice>
    <mc:Fallback>
      <p:transition spd="slow" advClick="0" advTm="10000">
        <p:fade/>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矩形 59"/>
          <p:cNvSpPr/>
          <p:nvPr/>
        </p:nvSpPr>
        <p:spPr>
          <a:xfrm>
            <a:off x="1341657" y="1426402"/>
            <a:ext cx="1943161" cy="523220"/>
          </a:xfrm>
          <a:prstGeom prst="rect">
            <a:avLst/>
          </a:prstGeom>
        </p:spPr>
        <p:txBody>
          <a:bodyPr wrap="none">
            <a:spAutoFit/>
          </a:bodyPr>
          <a:lstStyle/>
          <a:p>
            <a:pPr>
              <a:spcBef>
                <a:spcPct val="0"/>
              </a:spcBef>
              <a:buNone/>
            </a:pPr>
            <a:r>
              <a:rPr lang="zh-CN" altLang="en-US" sz="2800" b="1" dirty="0" smtClean="0">
                <a:solidFill>
                  <a:srgbClr val="C00000"/>
                </a:solidFill>
                <a:latin typeface="微软雅黑" panose="020B0503020204020204" charset="-122"/>
                <a:ea typeface="微软雅黑" panose="020B0503020204020204" charset="-122"/>
                <a:cs typeface="微软雅黑" panose="020B0503020204020204" charset="-122"/>
              </a:rPr>
              <a:t>短 期 培 训</a:t>
            </a:r>
            <a:endParaRPr lang="en-US" altLang="zh-CN" sz="2800" b="1" dirty="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167" name="Freeform 1079"/>
          <p:cNvSpPr>
            <a:spLocks noEditPoints="1"/>
          </p:cNvSpPr>
          <p:nvPr/>
        </p:nvSpPr>
        <p:spPr bwMode="auto">
          <a:xfrm>
            <a:off x="1164123" y="1952200"/>
            <a:ext cx="2307440" cy="238125"/>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812114"/>
          </a:solidFill>
          <a:ln>
            <a:noFill/>
          </a:ln>
        </p:spPr>
        <p:txBody>
          <a:bodyPr vert="horz" wrap="square" lIns="91440" tIns="45720" rIns="91440" bIns="45720" numCol="1" anchor="t" anchorCtr="0" compatLnSpc="1"/>
          <a:lstStyle/>
          <a:p>
            <a:endParaRPr lang="zh-CN" altLang="en-US"/>
          </a:p>
        </p:txBody>
      </p:sp>
      <p:sp>
        <p:nvSpPr>
          <p:cNvPr id="226" name="文本框 30"/>
          <p:cNvSpPr txBox="1"/>
          <p:nvPr/>
        </p:nvSpPr>
        <p:spPr>
          <a:xfrm>
            <a:off x="206757" y="281761"/>
            <a:ext cx="6529613" cy="584775"/>
          </a:xfrm>
          <a:prstGeom prst="rect">
            <a:avLst/>
          </a:prstGeom>
          <a:noFill/>
        </p:spPr>
        <p:txBody>
          <a:bodyPr wrap="square" rtlCol="0">
            <a:spAutoFit/>
          </a:bodyPr>
          <a:lstStyle/>
          <a:p>
            <a:pPr algn="ct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发展对象</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的确定和</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196" name="矩形 195"/>
          <p:cNvSpPr/>
          <p:nvPr/>
        </p:nvSpPr>
        <p:spPr>
          <a:xfrm>
            <a:off x="3471563" y="1339888"/>
            <a:ext cx="6871327" cy="3508653"/>
          </a:xfrm>
          <a:prstGeom prst="rect">
            <a:avLst/>
          </a:prstGeom>
        </p:spPr>
        <p:txBody>
          <a:bodyPr wrap="square">
            <a:spAutoFit/>
          </a:bodyPr>
          <a:lstStyle/>
          <a:p>
            <a:pPr>
              <a:spcBef>
                <a:spcPct val="0"/>
              </a:spcBef>
              <a:buNone/>
            </a:pPr>
            <a:r>
              <a:rPr lang="zh-CN" altLang="en-US" sz="2400" b="1" dirty="0">
                <a:effectLst>
                  <a:outerShdw blurRad="38100" dist="38100" dir="2700000" algn="tl">
                    <a:srgbClr val="000000">
                      <a:alpha val="43137"/>
                    </a:srgbClr>
                  </a:outerShdw>
                </a:effectLst>
              </a:rPr>
              <a:t>对发展对象进行短期集中培训：</a:t>
            </a:r>
            <a:endParaRPr lang="en-US" altLang="zh-CN" sz="2400" b="1" dirty="0" smtClean="0">
              <a:effectLst>
                <a:outerShdw blurRad="38100" dist="38100" dir="2700000" algn="tl">
                  <a:srgbClr val="000000">
                    <a:alpha val="43137"/>
                  </a:srgbClr>
                </a:outerShdw>
              </a:effectLst>
            </a:endParaRPr>
          </a:p>
          <a:p>
            <a:pPr>
              <a:lnSpc>
                <a:spcPct val="200000"/>
              </a:lnSpc>
              <a:spcBef>
                <a:spcPct val="0"/>
              </a:spcBef>
              <a:buNone/>
            </a:pP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培训</a:t>
            </a: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时间一般不少于三天（或不少于二十四个学时）。培训时主要学习党章、</a:t>
            </a:r>
            <a:r>
              <a:rPr lang="en-US" altLang="zh-CN" sz="2000" b="1" dirty="0">
                <a:effectLst>
                  <a:outerShdw blurRad="38100" dist="38100" dir="2700000" algn="tl">
                    <a:srgbClr val="000000">
                      <a:alpha val="43137"/>
                    </a:srgbClr>
                  </a:outerShdw>
                </a:effectLst>
                <a:latin typeface="华文楷体" pitchFamily="2" charset="-122"/>
                <a:ea typeface="华文楷体" pitchFamily="2" charset="-122"/>
              </a:rPr>
              <a:t>《</a:t>
            </a: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关于党内政治生活的若干准则</a:t>
            </a:r>
            <a:r>
              <a:rPr lang="en-US" altLang="zh-CN" sz="2000" b="1" dirty="0">
                <a:effectLst>
                  <a:outerShdw blurRad="38100" dist="38100" dir="2700000" algn="tl">
                    <a:srgbClr val="000000">
                      <a:alpha val="43137"/>
                    </a:srgbClr>
                  </a:outerShdw>
                </a:effectLst>
                <a:latin typeface="华文楷体" pitchFamily="2" charset="-122"/>
                <a:ea typeface="华文楷体" pitchFamily="2" charset="-122"/>
              </a:rPr>
              <a:t>》</a:t>
            </a: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等文件。中央组织部组织编写的</a:t>
            </a:r>
            <a:r>
              <a:rPr lang="en-US" altLang="zh-CN" sz="2000" b="1" dirty="0">
                <a:effectLst>
                  <a:outerShdw blurRad="38100" dist="38100" dir="2700000" algn="tl">
                    <a:srgbClr val="000000">
                      <a:alpha val="43137"/>
                    </a:srgbClr>
                  </a:outerShdw>
                </a:effectLst>
                <a:latin typeface="华文楷体" pitchFamily="2" charset="-122"/>
                <a:ea typeface="华文楷体" pitchFamily="2" charset="-122"/>
              </a:rPr>
              <a:t>《</a:t>
            </a: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入党教材</a:t>
            </a:r>
            <a:r>
              <a:rPr lang="en-US" altLang="zh-CN" sz="2000" b="1" dirty="0">
                <a:effectLst>
                  <a:outerShdw blurRad="38100" dist="38100" dir="2700000" algn="tl">
                    <a:srgbClr val="000000">
                      <a:alpha val="43137"/>
                    </a:srgbClr>
                  </a:outerShdw>
                </a:effectLst>
                <a:latin typeface="华文楷体" pitchFamily="2" charset="-122"/>
                <a:ea typeface="华文楷体" pitchFamily="2" charset="-122"/>
              </a:rPr>
              <a:t>》</a:t>
            </a: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，可以作为学习辅导材料。</a:t>
            </a:r>
            <a:endParaRPr lang="zh-CN" altLang="en-US" sz="2000" b="1" dirty="0">
              <a:effectLst>
                <a:outerShdw blurRad="38100" dist="38100" dir="2700000" algn="tl">
                  <a:srgbClr val="000000">
                    <a:alpha val="43137"/>
                  </a:srgbClr>
                </a:outerShdw>
              </a:effectLst>
              <a:latin typeface="华文楷体" pitchFamily="2" charset="-122"/>
              <a:ea typeface="华文楷体" pitchFamily="2" charset="-122"/>
            </a:endParaRPr>
          </a:p>
          <a:p>
            <a:pPr>
              <a:lnSpc>
                <a:spcPct val="200000"/>
              </a:lnSpc>
              <a:spcBef>
                <a:spcPct val="0"/>
              </a:spcBef>
              <a:buNone/>
            </a:pPr>
            <a:endParaRPr lang="en-US" altLang="zh-CN" sz="900" b="1" dirty="0" smtClean="0">
              <a:effectLst>
                <a:outerShdw blurRad="38100" dist="38100" dir="2700000" algn="tl">
                  <a:srgbClr val="000000">
                    <a:alpha val="43137"/>
                  </a:srgbClr>
                </a:outerShdw>
              </a:effectLst>
              <a:latin typeface="华文楷体" pitchFamily="2" charset="-122"/>
              <a:ea typeface="华文楷体" pitchFamily="2" charset="-122"/>
            </a:endParaRPr>
          </a:p>
          <a:p>
            <a:pPr>
              <a:spcBef>
                <a:spcPct val="0"/>
              </a:spcBef>
              <a:buNone/>
            </a:pPr>
            <a:r>
              <a:rPr lang="zh-CN" altLang="en-US" sz="2000" dirty="0">
                <a:effectLst>
                  <a:outerShdw blurRad="38100" dist="38100" dir="2700000" algn="tl">
                    <a:srgbClr val="000000">
                      <a:alpha val="43137"/>
                    </a:srgbClr>
                  </a:outerShdw>
                </a:effectLst>
                <a:latin typeface="华文楷体" pitchFamily="2" charset="-122"/>
                <a:ea typeface="华文楷体" pitchFamily="2" charset="-122"/>
              </a:rPr>
              <a:t>未经培训的，除个别特殊情况外，不能发展入党。</a:t>
            </a:r>
            <a:endParaRPr lang="zh-CN" altLang="en-US" sz="2000" dirty="0">
              <a:effectLst>
                <a:outerShdw blurRad="38100" dist="38100" dir="2700000" algn="tl">
                  <a:srgbClr val="000000">
                    <a:alpha val="43137"/>
                  </a:srgbClr>
                </a:outerShdw>
              </a:effectLst>
              <a:latin typeface="华文楷体" pitchFamily="2" charset="-122"/>
              <a:ea typeface="华文楷体"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4627"/>
          <p:cNvGrpSpPr/>
          <p:nvPr/>
        </p:nvGrpSpPr>
        <p:grpSpPr bwMode="auto">
          <a:xfrm>
            <a:off x="4451877" y="1181389"/>
            <a:ext cx="3182300" cy="2794094"/>
            <a:chOff x="2868" y="2100"/>
            <a:chExt cx="482" cy="408"/>
          </a:xfrm>
          <a:solidFill>
            <a:srgbClr val="A83021"/>
          </a:solidFill>
        </p:grpSpPr>
        <p:sp>
          <p:nvSpPr>
            <p:cNvPr id="15" name="Freeform 4427"/>
            <p:cNvSpPr/>
            <p:nvPr/>
          </p:nvSpPr>
          <p:spPr bwMode="auto">
            <a:xfrm>
              <a:off x="2908" y="22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Freeform 4428"/>
            <p:cNvSpPr/>
            <p:nvPr/>
          </p:nvSpPr>
          <p:spPr bwMode="auto">
            <a:xfrm>
              <a:off x="2904" y="22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 name="Freeform 4429"/>
            <p:cNvSpPr>
              <a:spLocks noEditPoints="1"/>
            </p:cNvSpPr>
            <p:nvPr/>
          </p:nvSpPr>
          <p:spPr bwMode="auto">
            <a:xfrm>
              <a:off x="2894" y="2100"/>
              <a:ext cx="456" cy="408"/>
            </a:xfrm>
            <a:custGeom>
              <a:avLst/>
              <a:gdLst>
                <a:gd name="T0" fmla="*/ 360 w 512"/>
                <a:gd name="T1" fmla="*/ 6 h 459"/>
                <a:gd name="T2" fmla="*/ 114 w 512"/>
                <a:gd name="T3" fmla="*/ 71 h 459"/>
                <a:gd name="T4" fmla="*/ 99 w 512"/>
                <a:gd name="T5" fmla="*/ 127 h 459"/>
                <a:gd name="T6" fmla="*/ 56 w 512"/>
                <a:gd name="T7" fmla="*/ 144 h 459"/>
                <a:gd name="T8" fmla="*/ 18 w 512"/>
                <a:gd name="T9" fmla="*/ 182 h 459"/>
                <a:gd name="T10" fmla="*/ 13 w 512"/>
                <a:gd name="T11" fmla="*/ 204 h 459"/>
                <a:gd name="T12" fmla="*/ 3 w 512"/>
                <a:gd name="T13" fmla="*/ 227 h 459"/>
                <a:gd name="T14" fmla="*/ 1 w 512"/>
                <a:gd name="T15" fmla="*/ 253 h 459"/>
                <a:gd name="T16" fmla="*/ 17 w 512"/>
                <a:gd name="T17" fmla="*/ 279 h 459"/>
                <a:gd name="T18" fmla="*/ 25 w 512"/>
                <a:gd name="T19" fmla="*/ 295 h 459"/>
                <a:gd name="T20" fmla="*/ 60 w 512"/>
                <a:gd name="T21" fmla="*/ 341 h 459"/>
                <a:gd name="T22" fmla="*/ 96 w 512"/>
                <a:gd name="T23" fmla="*/ 353 h 459"/>
                <a:gd name="T24" fmla="*/ 117 w 512"/>
                <a:gd name="T25" fmla="*/ 382 h 459"/>
                <a:gd name="T26" fmla="*/ 136 w 512"/>
                <a:gd name="T27" fmla="*/ 368 h 459"/>
                <a:gd name="T28" fmla="*/ 176 w 512"/>
                <a:gd name="T29" fmla="*/ 401 h 459"/>
                <a:gd name="T30" fmla="*/ 222 w 512"/>
                <a:gd name="T31" fmla="*/ 413 h 459"/>
                <a:gd name="T32" fmla="*/ 200 w 512"/>
                <a:gd name="T33" fmla="*/ 432 h 459"/>
                <a:gd name="T34" fmla="*/ 227 w 512"/>
                <a:gd name="T35" fmla="*/ 422 h 459"/>
                <a:gd name="T36" fmla="*/ 271 w 512"/>
                <a:gd name="T37" fmla="*/ 425 h 459"/>
                <a:gd name="T38" fmla="*/ 267 w 512"/>
                <a:gd name="T39" fmla="*/ 441 h 459"/>
                <a:gd name="T40" fmla="*/ 248 w 512"/>
                <a:gd name="T41" fmla="*/ 457 h 459"/>
                <a:gd name="T42" fmla="*/ 277 w 512"/>
                <a:gd name="T43" fmla="*/ 448 h 459"/>
                <a:gd name="T44" fmla="*/ 320 w 512"/>
                <a:gd name="T45" fmla="*/ 437 h 459"/>
                <a:gd name="T46" fmla="*/ 356 w 512"/>
                <a:gd name="T47" fmla="*/ 414 h 459"/>
                <a:gd name="T48" fmla="*/ 389 w 512"/>
                <a:gd name="T49" fmla="*/ 382 h 459"/>
                <a:gd name="T50" fmla="*/ 412 w 512"/>
                <a:gd name="T51" fmla="*/ 353 h 459"/>
                <a:gd name="T52" fmla="*/ 12 w 512"/>
                <a:gd name="T53" fmla="*/ 219 h 459"/>
                <a:gd name="T54" fmla="*/ 98 w 512"/>
                <a:gd name="T55" fmla="*/ 135 h 459"/>
                <a:gd name="T56" fmla="*/ 49 w 512"/>
                <a:gd name="T57" fmla="*/ 173 h 459"/>
                <a:gd name="T58" fmla="*/ 44 w 512"/>
                <a:gd name="T59" fmla="*/ 228 h 459"/>
                <a:gd name="T60" fmla="*/ 39 w 512"/>
                <a:gd name="T61" fmla="*/ 272 h 459"/>
                <a:gd name="T62" fmla="*/ 20 w 512"/>
                <a:gd name="T63" fmla="*/ 229 h 459"/>
                <a:gd name="T64" fmla="*/ 36 w 512"/>
                <a:gd name="T65" fmla="*/ 228 h 459"/>
                <a:gd name="T66" fmla="*/ 33 w 512"/>
                <a:gd name="T67" fmla="*/ 263 h 459"/>
                <a:gd name="T68" fmla="*/ 40 w 512"/>
                <a:gd name="T69" fmla="*/ 234 h 459"/>
                <a:gd name="T70" fmla="*/ 22 w 512"/>
                <a:gd name="T71" fmla="*/ 184 h 459"/>
                <a:gd name="T72" fmla="*/ 26 w 512"/>
                <a:gd name="T73" fmla="*/ 228 h 459"/>
                <a:gd name="T74" fmla="*/ 16 w 512"/>
                <a:gd name="T75" fmla="*/ 277 h 459"/>
                <a:gd name="T76" fmla="*/ 25 w 512"/>
                <a:gd name="T77" fmla="*/ 286 h 459"/>
                <a:gd name="T78" fmla="*/ 47 w 512"/>
                <a:gd name="T79" fmla="*/ 275 h 459"/>
                <a:gd name="T80" fmla="*/ 56 w 512"/>
                <a:gd name="T81" fmla="*/ 315 h 459"/>
                <a:gd name="T82" fmla="*/ 69 w 512"/>
                <a:gd name="T83" fmla="*/ 302 h 459"/>
                <a:gd name="T84" fmla="*/ 87 w 512"/>
                <a:gd name="T85" fmla="*/ 152 h 459"/>
                <a:gd name="T86" fmla="*/ 75 w 512"/>
                <a:gd name="T87" fmla="*/ 143 h 459"/>
                <a:gd name="T88" fmla="*/ 73 w 512"/>
                <a:gd name="T89" fmla="*/ 132 h 459"/>
                <a:gd name="T90" fmla="*/ 101 w 512"/>
                <a:gd name="T91" fmla="*/ 343 h 459"/>
                <a:gd name="T92" fmla="*/ 110 w 512"/>
                <a:gd name="T93" fmla="*/ 358 h 459"/>
                <a:gd name="T94" fmla="*/ 126 w 512"/>
                <a:gd name="T95" fmla="*/ 366 h 459"/>
                <a:gd name="T96" fmla="*/ 110 w 512"/>
                <a:gd name="T97" fmla="*/ 128 h 459"/>
                <a:gd name="T98" fmla="*/ 142 w 512"/>
                <a:gd name="T99" fmla="*/ 102 h 459"/>
                <a:gd name="T100" fmla="*/ 154 w 512"/>
                <a:gd name="T101" fmla="*/ 76 h 459"/>
                <a:gd name="T102" fmla="*/ 197 w 512"/>
                <a:gd name="T103" fmla="*/ 406 h 459"/>
                <a:gd name="T104" fmla="*/ 213 w 512"/>
                <a:gd name="T105" fmla="*/ 435 h 459"/>
                <a:gd name="T106" fmla="*/ 223 w 512"/>
                <a:gd name="T107" fmla="*/ 416 h 459"/>
                <a:gd name="T108" fmla="*/ 234 w 512"/>
                <a:gd name="T109" fmla="*/ 417 h 459"/>
                <a:gd name="T110" fmla="*/ 257 w 512"/>
                <a:gd name="T111" fmla="*/ 429 h 459"/>
                <a:gd name="T112" fmla="*/ 251 w 512"/>
                <a:gd name="T113" fmla="*/ 453 h 459"/>
                <a:gd name="T114" fmla="*/ 286 w 512"/>
                <a:gd name="T115" fmla="*/ 441 h 459"/>
                <a:gd name="T116" fmla="*/ 304 w 512"/>
                <a:gd name="T117" fmla="*/ 412 h 459"/>
                <a:gd name="T118" fmla="*/ 312 w 512"/>
                <a:gd name="T119" fmla="*/ 429 h 459"/>
                <a:gd name="T120" fmla="*/ 324 w 512"/>
                <a:gd name="T121" fmla="*/ 419 h 459"/>
                <a:gd name="T122" fmla="*/ 347 w 512"/>
                <a:gd name="T123" fmla="*/ 41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459">
                  <a:moveTo>
                    <a:pt x="505" y="211"/>
                  </a:moveTo>
                  <a:cubicBezTo>
                    <a:pt x="503" y="206"/>
                    <a:pt x="511" y="203"/>
                    <a:pt x="509" y="198"/>
                  </a:cubicBezTo>
                  <a:cubicBezTo>
                    <a:pt x="508" y="192"/>
                    <a:pt x="505" y="187"/>
                    <a:pt x="507" y="180"/>
                  </a:cubicBezTo>
                  <a:cubicBezTo>
                    <a:pt x="507" y="180"/>
                    <a:pt x="508" y="179"/>
                    <a:pt x="509" y="179"/>
                  </a:cubicBezTo>
                  <a:cubicBezTo>
                    <a:pt x="507" y="178"/>
                    <a:pt x="507" y="178"/>
                    <a:pt x="507" y="178"/>
                  </a:cubicBezTo>
                  <a:cubicBezTo>
                    <a:pt x="507" y="177"/>
                    <a:pt x="506" y="175"/>
                    <a:pt x="508" y="175"/>
                  </a:cubicBezTo>
                  <a:cubicBezTo>
                    <a:pt x="505" y="175"/>
                    <a:pt x="507" y="172"/>
                    <a:pt x="506" y="169"/>
                  </a:cubicBezTo>
                  <a:cubicBezTo>
                    <a:pt x="507" y="169"/>
                    <a:pt x="508" y="167"/>
                    <a:pt x="509" y="167"/>
                  </a:cubicBezTo>
                  <a:cubicBezTo>
                    <a:pt x="507" y="166"/>
                    <a:pt x="507" y="166"/>
                    <a:pt x="507" y="166"/>
                  </a:cubicBezTo>
                  <a:cubicBezTo>
                    <a:pt x="512" y="160"/>
                    <a:pt x="504" y="155"/>
                    <a:pt x="506" y="149"/>
                  </a:cubicBezTo>
                  <a:cubicBezTo>
                    <a:pt x="504" y="146"/>
                    <a:pt x="508" y="140"/>
                    <a:pt x="503" y="138"/>
                  </a:cubicBezTo>
                  <a:cubicBezTo>
                    <a:pt x="504" y="138"/>
                    <a:pt x="504" y="138"/>
                    <a:pt x="504" y="138"/>
                  </a:cubicBezTo>
                  <a:cubicBezTo>
                    <a:pt x="503" y="137"/>
                    <a:pt x="502" y="135"/>
                    <a:pt x="502" y="133"/>
                  </a:cubicBezTo>
                  <a:cubicBezTo>
                    <a:pt x="504" y="131"/>
                    <a:pt x="501" y="129"/>
                    <a:pt x="503" y="127"/>
                  </a:cubicBezTo>
                  <a:cubicBezTo>
                    <a:pt x="503" y="125"/>
                    <a:pt x="501" y="124"/>
                    <a:pt x="499" y="123"/>
                  </a:cubicBezTo>
                  <a:cubicBezTo>
                    <a:pt x="500" y="122"/>
                    <a:pt x="500" y="122"/>
                    <a:pt x="500" y="122"/>
                  </a:cubicBezTo>
                  <a:cubicBezTo>
                    <a:pt x="494" y="120"/>
                    <a:pt x="498" y="114"/>
                    <a:pt x="493" y="113"/>
                  </a:cubicBezTo>
                  <a:cubicBezTo>
                    <a:pt x="494" y="109"/>
                    <a:pt x="488" y="106"/>
                    <a:pt x="491" y="101"/>
                  </a:cubicBezTo>
                  <a:cubicBezTo>
                    <a:pt x="493" y="99"/>
                    <a:pt x="490" y="96"/>
                    <a:pt x="491" y="94"/>
                  </a:cubicBezTo>
                  <a:cubicBezTo>
                    <a:pt x="490" y="89"/>
                    <a:pt x="485" y="88"/>
                    <a:pt x="483" y="84"/>
                  </a:cubicBezTo>
                  <a:cubicBezTo>
                    <a:pt x="480" y="85"/>
                    <a:pt x="480" y="81"/>
                    <a:pt x="477" y="81"/>
                  </a:cubicBezTo>
                  <a:cubicBezTo>
                    <a:pt x="476" y="79"/>
                    <a:pt x="473" y="80"/>
                    <a:pt x="473" y="77"/>
                  </a:cubicBezTo>
                  <a:cubicBezTo>
                    <a:pt x="473" y="77"/>
                    <a:pt x="473" y="77"/>
                    <a:pt x="473" y="77"/>
                  </a:cubicBezTo>
                  <a:cubicBezTo>
                    <a:pt x="470" y="71"/>
                    <a:pt x="463" y="67"/>
                    <a:pt x="457" y="66"/>
                  </a:cubicBezTo>
                  <a:cubicBezTo>
                    <a:pt x="449" y="59"/>
                    <a:pt x="444" y="52"/>
                    <a:pt x="436" y="46"/>
                  </a:cubicBezTo>
                  <a:cubicBezTo>
                    <a:pt x="436" y="45"/>
                    <a:pt x="436" y="45"/>
                    <a:pt x="436" y="45"/>
                  </a:cubicBezTo>
                  <a:cubicBezTo>
                    <a:pt x="432" y="41"/>
                    <a:pt x="428" y="36"/>
                    <a:pt x="422" y="35"/>
                  </a:cubicBezTo>
                  <a:cubicBezTo>
                    <a:pt x="422" y="31"/>
                    <a:pt x="417" y="29"/>
                    <a:pt x="414" y="27"/>
                  </a:cubicBezTo>
                  <a:cubicBezTo>
                    <a:pt x="411" y="24"/>
                    <a:pt x="406" y="24"/>
                    <a:pt x="404" y="20"/>
                  </a:cubicBezTo>
                  <a:cubicBezTo>
                    <a:pt x="396" y="16"/>
                    <a:pt x="396" y="16"/>
                    <a:pt x="396" y="16"/>
                  </a:cubicBezTo>
                  <a:cubicBezTo>
                    <a:pt x="396" y="13"/>
                    <a:pt x="394" y="14"/>
                    <a:pt x="393" y="13"/>
                  </a:cubicBezTo>
                  <a:cubicBezTo>
                    <a:pt x="388" y="11"/>
                    <a:pt x="384" y="6"/>
                    <a:pt x="379" y="7"/>
                  </a:cubicBezTo>
                  <a:cubicBezTo>
                    <a:pt x="373" y="1"/>
                    <a:pt x="366" y="9"/>
                    <a:pt x="360" y="6"/>
                  </a:cubicBezTo>
                  <a:cubicBezTo>
                    <a:pt x="350" y="8"/>
                    <a:pt x="343" y="2"/>
                    <a:pt x="335" y="2"/>
                  </a:cubicBezTo>
                  <a:cubicBezTo>
                    <a:pt x="331" y="4"/>
                    <a:pt x="328" y="0"/>
                    <a:pt x="324" y="2"/>
                  </a:cubicBezTo>
                  <a:cubicBezTo>
                    <a:pt x="318" y="2"/>
                    <a:pt x="312" y="4"/>
                    <a:pt x="307" y="6"/>
                  </a:cubicBezTo>
                  <a:cubicBezTo>
                    <a:pt x="307" y="6"/>
                    <a:pt x="307" y="6"/>
                    <a:pt x="307" y="6"/>
                  </a:cubicBezTo>
                  <a:cubicBezTo>
                    <a:pt x="305" y="5"/>
                    <a:pt x="305" y="5"/>
                    <a:pt x="305" y="5"/>
                  </a:cubicBezTo>
                  <a:cubicBezTo>
                    <a:pt x="299" y="9"/>
                    <a:pt x="291" y="4"/>
                    <a:pt x="283" y="6"/>
                  </a:cubicBezTo>
                  <a:cubicBezTo>
                    <a:pt x="281" y="7"/>
                    <a:pt x="278" y="7"/>
                    <a:pt x="276" y="8"/>
                  </a:cubicBezTo>
                  <a:cubicBezTo>
                    <a:pt x="273" y="7"/>
                    <a:pt x="268" y="10"/>
                    <a:pt x="264" y="8"/>
                  </a:cubicBezTo>
                  <a:cubicBezTo>
                    <a:pt x="263" y="10"/>
                    <a:pt x="260" y="8"/>
                    <a:pt x="258" y="10"/>
                  </a:cubicBezTo>
                  <a:cubicBezTo>
                    <a:pt x="255" y="9"/>
                    <a:pt x="254" y="13"/>
                    <a:pt x="251" y="14"/>
                  </a:cubicBezTo>
                  <a:cubicBezTo>
                    <a:pt x="245" y="14"/>
                    <a:pt x="242" y="17"/>
                    <a:pt x="237" y="17"/>
                  </a:cubicBezTo>
                  <a:cubicBezTo>
                    <a:pt x="232" y="15"/>
                    <a:pt x="230" y="19"/>
                    <a:pt x="225" y="17"/>
                  </a:cubicBezTo>
                  <a:cubicBezTo>
                    <a:pt x="222" y="19"/>
                    <a:pt x="219" y="20"/>
                    <a:pt x="216" y="20"/>
                  </a:cubicBezTo>
                  <a:cubicBezTo>
                    <a:pt x="213" y="24"/>
                    <a:pt x="207" y="21"/>
                    <a:pt x="205" y="25"/>
                  </a:cubicBezTo>
                  <a:cubicBezTo>
                    <a:pt x="200" y="23"/>
                    <a:pt x="199" y="32"/>
                    <a:pt x="195" y="29"/>
                  </a:cubicBezTo>
                  <a:cubicBezTo>
                    <a:pt x="194" y="32"/>
                    <a:pt x="191" y="34"/>
                    <a:pt x="188" y="34"/>
                  </a:cubicBezTo>
                  <a:cubicBezTo>
                    <a:pt x="182" y="34"/>
                    <a:pt x="177" y="35"/>
                    <a:pt x="171" y="39"/>
                  </a:cubicBezTo>
                  <a:cubicBezTo>
                    <a:pt x="169" y="38"/>
                    <a:pt x="168" y="42"/>
                    <a:pt x="165" y="41"/>
                  </a:cubicBezTo>
                  <a:cubicBezTo>
                    <a:pt x="165" y="41"/>
                    <a:pt x="165" y="43"/>
                    <a:pt x="164" y="42"/>
                  </a:cubicBezTo>
                  <a:cubicBezTo>
                    <a:pt x="163" y="43"/>
                    <a:pt x="161" y="45"/>
                    <a:pt x="160" y="44"/>
                  </a:cubicBezTo>
                  <a:cubicBezTo>
                    <a:pt x="158" y="47"/>
                    <a:pt x="152" y="45"/>
                    <a:pt x="151" y="49"/>
                  </a:cubicBezTo>
                  <a:cubicBezTo>
                    <a:pt x="147" y="52"/>
                    <a:pt x="142" y="52"/>
                    <a:pt x="138" y="54"/>
                  </a:cubicBezTo>
                  <a:cubicBezTo>
                    <a:pt x="140" y="55"/>
                    <a:pt x="140" y="55"/>
                    <a:pt x="140" y="55"/>
                  </a:cubicBezTo>
                  <a:cubicBezTo>
                    <a:pt x="136" y="56"/>
                    <a:pt x="134" y="58"/>
                    <a:pt x="131" y="60"/>
                  </a:cubicBezTo>
                  <a:cubicBezTo>
                    <a:pt x="131" y="62"/>
                    <a:pt x="131" y="62"/>
                    <a:pt x="131" y="62"/>
                  </a:cubicBezTo>
                  <a:cubicBezTo>
                    <a:pt x="129" y="62"/>
                    <a:pt x="128" y="67"/>
                    <a:pt x="124" y="65"/>
                  </a:cubicBezTo>
                  <a:cubicBezTo>
                    <a:pt x="126" y="67"/>
                    <a:pt x="120" y="66"/>
                    <a:pt x="121" y="69"/>
                  </a:cubicBezTo>
                  <a:cubicBezTo>
                    <a:pt x="118" y="72"/>
                    <a:pt x="116" y="68"/>
                    <a:pt x="113" y="69"/>
                  </a:cubicBezTo>
                  <a:cubicBezTo>
                    <a:pt x="111" y="74"/>
                    <a:pt x="109" y="70"/>
                    <a:pt x="107" y="73"/>
                  </a:cubicBezTo>
                  <a:cubicBezTo>
                    <a:pt x="108" y="73"/>
                    <a:pt x="111" y="73"/>
                    <a:pt x="110" y="75"/>
                  </a:cubicBezTo>
                  <a:cubicBezTo>
                    <a:pt x="111" y="74"/>
                    <a:pt x="111" y="74"/>
                    <a:pt x="111" y="74"/>
                  </a:cubicBezTo>
                  <a:cubicBezTo>
                    <a:pt x="111" y="74"/>
                    <a:pt x="110" y="73"/>
                    <a:pt x="110" y="73"/>
                  </a:cubicBezTo>
                  <a:cubicBezTo>
                    <a:pt x="111" y="72"/>
                    <a:pt x="113" y="71"/>
                    <a:pt x="114" y="71"/>
                  </a:cubicBezTo>
                  <a:cubicBezTo>
                    <a:pt x="115" y="71"/>
                    <a:pt x="115" y="72"/>
                    <a:pt x="115" y="72"/>
                  </a:cubicBezTo>
                  <a:cubicBezTo>
                    <a:pt x="117" y="73"/>
                    <a:pt x="118" y="72"/>
                    <a:pt x="118" y="70"/>
                  </a:cubicBezTo>
                  <a:cubicBezTo>
                    <a:pt x="121" y="72"/>
                    <a:pt x="122" y="69"/>
                    <a:pt x="123" y="69"/>
                  </a:cubicBezTo>
                  <a:cubicBezTo>
                    <a:pt x="123" y="68"/>
                    <a:pt x="123" y="68"/>
                    <a:pt x="123" y="68"/>
                  </a:cubicBezTo>
                  <a:cubicBezTo>
                    <a:pt x="124" y="68"/>
                    <a:pt x="124" y="68"/>
                    <a:pt x="124" y="68"/>
                  </a:cubicBezTo>
                  <a:cubicBezTo>
                    <a:pt x="125" y="69"/>
                    <a:pt x="126" y="68"/>
                    <a:pt x="126" y="67"/>
                  </a:cubicBezTo>
                  <a:cubicBezTo>
                    <a:pt x="129" y="68"/>
                    <a:pt x="128" y="70"/>
                    <a:pt x="128" y="71"/>
                  </a:cubicBezTo>
                  <a:cubicBezTo>
                    <a:pt x="129" y="71"/>
                    <a:pt x="129" y="69"/>
                    <a:pt x="130" y="69"/>
                  </a:cubicBezTo>
                  <a:cubicBezTo>
                    <a:pt x="131" y="69"/>
                    <a:pt x="131" y="69"/>
                    <a:pt x="131" y="69"/>
                  </a:cubicBezTo>
                  <a:cubicBezTo>
                    <a:pt x="130" y="69"/>
                    <a:pt x="130" y="70"/>
                    <a:pt x="130" y="70"/>
                  </a:cubicBezTo>
                  <a:cubicBezTo>
                    <a:pt x="132" y="70"/>
                    <a:pt x="134" y="70"/>
                    <a:pt x="134" y="72"/>
                  </a:cubicBezTo>
                  <a:cubicBezTo>
                    <a:pt x="132" y="73"/>
                    <a:pt x="132" y="73"/>
                    <a:pt x="132" y="73"/>
                  </a:cubicBezTo>
                  <a:cubicBezTo>
                    <a:pt x="131" y="75"/>
                    <a:pt x="133" y="75"/>
                    <a:pt x="133" y="76"/>
                  </a:cubicBezTo>
                  <a:cubicBezTo>
                    <a:pt x="132" y="77"/>
                    <a:pt x="132" y="77"/>
                    <a:pt x="132" y="77"/>
                  </a:cubicBezTo>
                  <a:cubicBezTo>
                    <a:pt x="129" y="74"/>
                    <a:pt x="129" y="74"/>
                    <a:pt x="129" y="74"/>
                  </a:cubicBezTo>
                  <a:cubicBezTo>
                    <a:pt x="127" y="78"/>
                    <a:pt x="132" y="77"/>
                    <a:pt x="132" y="80"/>
                  </a:cubicBezTo>
                  <a:cubicBezTo>
                    <a:pt x="132" y="81"/>
                    <a:pt x="132" y="83"/>
                    <a:pt x="131" y="83"/>
                  </a:cubicBezTo>
                  <a:cubicBezTo>
                    <a:pt x="130" y="89"/>
                    <a:pt x="123" y="84"/>
                    <a:pt x="123" y="89"/>
                  </a:cubicBezTo>
                  <a:cubicBezTo>
                    <a:pt x="122" y="89"/>
                    <a:pt x="120" y="90"/>
                    <a:pt x="119" y="89"/>
                  </a:cubicBezTo>
                  <a:cubicBezTo>
                    <a:pt x="117" y="90"/>
                    <a:pt x="116" y="90"/>
                    <a:pt x="115" y="92"/>
                  </a:cubicBezTo>
                  <a:cubicBezTo>
                    <a:pt x="114" y="95"/>
                    <a:pt x="112" y="91"/>
                    <a:pt x="111" y="92"/>
                  </a:cubicBezTo>
                  <a:cubicBezTo>
                    <a:pt x="112" y="92"/>
                    <a:pt x="112" y="92"/>
                    <a:pt x="112" y="92"/>
                  </a:cubicBezTo>
                  <a:cubicBezTo>
                    <a:pt x="111" y="94"/>
                    <a:pt x="110" y="92"/>
                    <a:pt x="109" y="93"/>
                  </a:cubicBezTo>
                  <a:cubicBezTo>
                    <a:pt x="109" y="93"/>
                    <a:pt x="109" y="93"/>
                    <a:pt x="109" y="93"/>
                  </a:cubicBezTo>
                  <a:cubicBezTo>
                    <a:pt x="111" y="98"/>
                    <a:pt x="104" y="97"/>
                    <a:pt x="104" y="100"/>
                  </a:cubicBezTo>
                  <a:cubicBezTo>
                    <a:pt x="102" y="99"/>
                    <a:pt x="98" y="100"/>
                    <a:pt x="98" y="96"/>
                  </a:cubicBezTo>
                  <a:cubicBezTo>
                    <a:pt x="97" y="97"/>
                    <a:pt x="99" y="100"/>
                    <a:pt x="97" y="102"/>
                  </a:cubicBezTo>
                  <a:cubicBezTo>
                    <a:pt x="101" y="101"/>
                    <a:pt x="97" y="106"/>
                    <a:pt x="99" y="106"/>
                  </a:cubicBezTo>
                  <a:cubicBezTo>
                    <a:pt x="98" y="106"/>
                    <a:pt x="98" y="106"/>
                    <a:pt x="98" y="106"/>
                  </a:cubicBezTo>
                  <a:cubicBezTo>
                    <a:pt x="99" y="105"/>
                    <a:pt x="99" y="105"/>
                    <a:pt x="99" y="105"/>
                  </a:cubicBezTo>
                  <a:cubicBezTo>
                    <a:pt x="101" y="106"/>
                    <a:pt x="102" y="108"/>
                    <a:pt x="103" y="111"/>
                  </a:cubicBezTo>
                  <a:cubicBezTo>
                    <a:pt x="102" y="112"/>
                    <a:pt x="101" y="113"/>
                    <a:pt x="100" y="113"/>
                  </a:cubicBezTo>
                  <a:cubicBezTo>
                    <a:pt x="102" y="118"/>
                    <a:pt x="102" y="122"/>
                    <a:pt x="99" y="127"/>
                  </a:cubicBezTo>
                  <a:cubicBezTo>
                    <a:pt x="97" y="127"/>
                    <a:pt x="96" y="126"/>
                    <a:pt x="95" y="126"/>
                  </a:cubicBezTo>
                  <a:cubicBezTo>
                    <a:pt x="95" y="125"/>
                    <a:pt x="95" y="125"/>
                    <a:pt x="95" y="125"/>
                  </a:cubicBezTo>
                  <a:cubicBezTo>
                    <a:pt x="94" y="123"/>
                    <a:pt x="91" y="125"/>
                    <a:pt x="91" y="121"/>
                  </a:cubicBezTo>
                  <a:cubicBezTo>
                    <a:pt x="89" y="120"/>
                    <a:pt x="88" y="119"/>
                    <a:pt x="86" y="119"/>
                  </a:cubicBezTo>
                  <a:cubicBezTo>
                    <a:pt x="90" y="116"/>
                    <a:pt x="88" y="111"/>
                    <a:pt x="91" y="108"/>
                  </a:cubicBezTo>
                  <a:cubicBezTo>
                    <a:pt x="92" y="109"/>
                    <a:pt x="92" y="110"/>
                    <a:pt x="92" y="110"/>
                  </a:cubicBezTo>
                  <a:cubicBezTo>
                    <a:pt x="93" y="110"/>
                    <a:pt x="93" y="110"/>
                    <a:pt x="94" y="110"/>
                  </a:cubicBezTo>
                  <a:cubicBezTo>
                    <a:pt x="93" y="109"/>
                    <a:pt x="93" y="108"/>
                    <a:pt x="91" y="108"/>
                  </a:cubicBezTo>
                  <a:cubicBezTo>
                    <a:pt x="90" y="105"/>
                    <a:pt x="94" y="105"/>
                    <a:pt x="95" y="105"/>
                  </a:cubicBezTo>
                  <a:cubicBezTo>
                    <a:pt x="94" y="103"/>
                    <a:pt x="94" y="103"/>
                    <a:pt x="94" y="103"/>
                  </a:cubicBezTo>
                  <a:cubicBezTo>
                    <a:pt x="95" y="103"/>
                    <a:pt x="95" y="103"/>
                    <a:pt x="95" y="103"/>
                  </a:cubicBezTo>
                  <a:cubicBezTo>
                    <a:pt x="94" y="102"/>
                    <a:pt x="93" y="99"/>
                    <a:pt x="91" y="100"/>
                  </a:cubicBezTo>
                  <a:cubicBezTo>
                    <a:pt x="92" y="100"/>
                    <a:pt x="92" y="100"/>
                    <a:pt x="92" y="100"/>
                  </a:cubicBezTo>
                  <a:cubicBezTo>
                    <a:pt x="91" y="101"/>
                    <a:pt x="91" y="101"/>
                    <a:pt x="91" y="101"/>
                  </a:cubicBezTo>
                  <a:cubicBezTo>
                    <a:pt x="89" y="102"/>
                    <a:pt x="90" y="103"/>
                    <a:pt x="88" y="103"/>
                  </a:cubicBezTo>
                  <a:cubicBezTo>
                    <a:pt x="86" y="102"/>
                    <a:pt x="85" y="107"/>
                    <a:pt x="83" y="107"/>
                  </a:cubicBezTo>
                  <a:cubicBezTo>
                    <a:pt x="85" y="110"/>
                    <a:pt x="80" y="111"/>
                    <a:pt x="81" y="113"/>
                  </a:cubicBezTo>
                  <a:cubicBezTo>
                    <a:pt x="80" y="113"/>
                    <a:pt x="79" y="115"/>
                    <a:pt x="78" y="114"/>
                  </a:cubicBezTo>
                  <a:cubicBezTo>
                    <a:pt x="78" y="113"/>
                    <a:pt x="78" y="113"/>
                    <a:pt x="78" y="113"/>
                  </a:cubicBezTo>
                  <a:cubicBezTo>
                    <a:pt x="78" y="114"/>
                    <a:pt x="77" y="113"/>
                    <a:pt x="76" y="113"/>
                  </a:cubicBezTo>
                  <a:cubicBezTo>
                    <a:pt x="76" y="114"/>
                    <a:pt x="73" y="115"/>
                    <a:pt x="75" y="116"/>
                  </a:cubicBezTo>
                  <a:cubicBezTo>
                    <a:pt x="76" y="119"/>
                    <a:pt x="77" y="123"/>
                    <a:pt x="73" y="122"/>
                  </a:cubicBezTo>
                  <a:cubicBezTo>
                    <a:pt x="73" y="123"/>
                    <a:pt x="73" y="124"/>
                    <a:pt x="73" y="124"/>
                  </a:cubicBezTo>
                  <a:cubicBezTo>
                    <a:pt x="72" y="127"/>
                    <a:pt x="69" y="129"/>
                    <a:pt x="66" y="129"/>
                  </a:cubicBezTo>
                  <a:cubicBezTo>
                    <a:pt x="68" y="130"/>
                    <a:pt x="68" y="130"/>
                    <a:pt x="68" y="130"/>
                  </a:cubicBezTo>
                  <a:cubicBezTo>
                    <a:pt x="70" y="134"/>
                    <a:pt x="63" y="134"/>
                    <a:pt x="64" y="136"/>
                  </a:cubicBezTo>
                  <a:cubicBezTo>
                    <a:pt x="63" y="135"/>
                    <a:pt x="63" y="135"/>
                    <a:pt x="63" y="135"/>
                  </a:cubicBezTo>
                  <a:cubicBezTo>
                    <a:pt x="63" y="138"/>
                    <a:pt x="60" y="136"/>
                    <a:pt x="59" y="137"/>
                  </a:cubicBezTo>
                  <a:cubicBezTo>
                    <a:pt x="60" y="138"/>
                    <a:pt x="60" y="138"/>
                    <a:pt x="60" y="138"/>
                  </a:cubicBezTo>
                  <a:cubicBezTo>
                    <a:pt x="60" y="141"/>
                    <a:pt x="60" y="141"/>
                    <a:pt x="58" y="143"/>
                  </a:cubicBezTo>
                  <a:cubicBezTo>
                    <a:pt x="57" y="143"/>
                    <a:pt x="57" y="143"/>
                    <a:pt x="57" y="143"/>
                  </a:cubicBezTo>
                  <a:cubicBezTo>
                    <a:pt x="56" y="142"/>
                    <a:pt x="58" y="144"/>
                    <a:pt x="56" y="145"/>
                  </a:cubicBezTo>
                  <a:cubicBezTo>
                    <a:pt x="56" y="144"/>
                    <a:pt x="56" y="144"/>
                    <a:pt x="56" y="144"/>
                  </a:cubicBezTo>
                  <a:cubicBezTo>
                    <a:pt x="54" y="146"/>
                    <a:pt x="54" y="146"/>
                    <a:pt x="54" y="146"/>
                  </a:cubicBezTo>
                  <a:cubicBezTo>
                    <a:pt x="55" y="146"/>
                    <a:pt x="56" y="146"/>
                    <a:pt x="56" y="146"/>
                  </a:cubicBezTo>
                  <a:cubicBezTo>
                    <a:pt x="55" y="148"/>
                    <a:pt x="53" y="148"/>
                    <a:pt x="51" y="149"/>
                  </a:cubicBezTo>
                  <a:cubicBezTo>
                    <a:pt x="51" y="150"/>
                    <a:pt x="54" y="149"/>
                    <a:pt x="53" y="150"/>
                  </a:cubicBezTo>
                  <a:cubicBezTo>
                    <a:pt x="55" y="152"/>
                    <a:pt x="55" y="152"/>
                    <a:pt x="55" y="152"/>
                  </a:cubicBezTo>
                  <a:cubicBezTo>
                    <a:pt x="54" y="157"/>
                    <a:pt x="49" y="155"/>
                    <a:pt x="48" y="161"/>
                  </a:cubicBezTo>
                  <a:cubicBezTo>
                    <a:pt x="45" y="162"/>
                    <a:pt x="47" y="159"/>
                    <a:pt x="45" y="158"/>
                  </a:cubicBezTo>
                  <a:cubicBezTo>
                    <a:pt x="44" y="161"/>
                    <a:pt x="42" y="157"/>
                    <a:pt x="41" y="160"/>
                  </a:cubicBezTo>
                  <a:cubicBezTo>
                    <a:pt x="42" y="160"/>
                    <a:pt x="43" y="164"/>
                    <a:pt x="45" y="164"/>
                  </a:cubicBezTo>
                  <a:cubicBezTo>
                    <a:pt x="42" y="166"/>
                    <a:pt x="46" y="166"/>
                    <a:pt x="45" y="168"/>
                  </a:cubicBezTo>
                  <a:cubicBezTo>
                    <a:pt x="45" y="168"/>
                    <a:pt x="45" y="169"/>
                    <a:pt x="44" y="169"/>
                  </a:cubicBezTo>
                  <a:cubicBezTo>
                    <a:pt x="46" y="170"/>
                    <a:pt x="46" y="170"/>
                    <a:pt x="46" y="170"/>
                  </a:cubicBezTo>
                  <a:cubicBezTo>
                    <a:pt x="43" y="171"/>
                    <a:pt x="40" y="171"/>
                    <a:pt x="37" y="168"/>
                  </a:cubicBezTo>
                  <a:cubicBezTo>
                    <a:pt x="36" y="171"/>
                    <a:pt x="35" y="166"/>
                    <a:pt x="33" y="169"/>
                  </a:cubicBezTo>
                  <a:cubicBezTo>
                    <a:pt x="34" y="170"/>
                    <a:pt x="35" y="169"/>
                    <a:pt x="36" y="169"/>
                  </a:cubicBezTo>
                  <a:cubicBezTo>
                    <a:pt x="36" y="170"/>
                    <a:pt x="38" y="171"/>
                    <a:pt x="37" y="172"/>
                  </a:cubicBezTo>
                  <a:cubicBezTo>
                    <a:pt x="38" y="171"/>
                    <a:pt x="38" y="171"/>
                    <a:pt x="38" y="171"/>
                  </a:cubicBezTo>
                  <a:cubicBezTo>
                    <a:pt x="40" y="170"/>
                    <a:pt x="39" y="172"/>
                    <a:pt x="40" y="173"/>
                  </a:cubicBezTo>
                  <a:cubicBezTo>
                    <a:pt x="43" y="172"/>
                    <a:pt x="43" y="172"/>
                    <a:pt x="43" y="172"/>
                  </a:cubicBezTo>
                  <a:cubicBezTo>
                    <a:pt x="44" y="173"/>
                    <a:pt x="44" y="174"/>
                    <a:pt x="43" y="175"/>
                  </a:cubicBezTo>
                  <a:cubicBezTo>
                    <a:pt x="41" y="175"/>
                    <a:pt x="41" y="175"/>
                    <a:pt x="41" y="175"/>
                  </a:cubicBezTo>
                  <a:cubicBezTo>
                    <a:pt x="41" y="173"/>
                    <a:pt x="41" y="173"/>
                    <a:pt x="41" y="173"/>
                  </a:cubicBezTo>
                  <a:cubicBezTo>
                    <a:pt x="39" y="173"/>
                    <a:pt x="38" y="175"/>
                    <a:pt x="37" y="173"/>
                  </a:cubicBezTo>
                  <a:cubicBezTo>
                    <a:pt x="36" y="174"/>
                    <a:pt x="33" y="172"/>
                    <a:pt x="32" y="173"/>
                  </a:cubicBezTo>
                  <a:cubicBezTo>
                    <a:pt x="31" y="175"/>
                    <a:pt x="33" y="176"/>
                    <a:pt x="33" y="177"/>
                  </a:cubicBezTo>
                  <a:cubicBezTo>
                    <a:pt x="31" y="181"/>
                    <a:pt x="29" y="176"/>
                    <a:pt x="26" y="177"/>
                  </a:cubicBezTo>
                  <a:cubicBezTo>
                    <a:pt x="25" y="182"/>
                    <a:pt x="20" y="175"/>
                    <a:pt x="16" y="178"/>
                  </a:cubicBezTo>
                  <a:cubicBezTo>
                    <a:pt x="17" y="178"/>
                    <a:pt x="18" y="178"/>
                    <a:pt x="18" y="178"/>
                  </a:cubicBezTo>
                  <a:cubicBezTo>
                    <a:pt x="20" y="175"/>
                    <a:pt x="20" y="180"/>
                    <a:pt x="23" y="179"/>
                  </a:cubicBezTo>
                  <a:cubicBezTo>
                    <a:pt x="23" y="181"/>
                    <a:pt x="23" y="181"/>
                    <a:pt x="22" y="182"/>
                  </a:cubicBezTo>
                  <a:cubicBezTo>
                    <a:pt x="21" y="182"/>
                    <a:pt x="20" y="182"/>
                    <a:pt x="20" y="181"/>
                  </a:cubicBezTo>
                  <a:cubicBezTo>
                    <a:pt x="19" y="180"/>
                    <a:pt x="18" y="182"/>
                    <a:pt x="16" y="181"/>
                  </a:cubicBezTo>
                  <a:cubicBezTo>
                    <a:pt x="18" y="182"/>
                    <a:pt x="18" y="182"/>
                    <a:pt x="18" y="182"/>
                  </a:cubicBezTo>
                  <a:cubicBezTo>
                    <a:pt x="18" y="183"/>
                    <a:pt x="18" y="183"/>
                    <a:pt x="18" y="183"/>
                  </a:cubicBezTo>
                  <a:cubicBezTo>
                    <a:pt x="20" y="184"/>
                    <a:pt x="20" y="184"/>
                    <a:pt x="20" y="184"/>
                  </a:cubicBezTo>
                  <a:cubicBezTo>
                    <a:pt x="17" y="185"/>
                    <a:pt x="19" y="188"/>
                    <a:pt x="16" y="188"/>
                  </a:cubicBezTo>
                  <a:cubicBezTo>
                    <a:pt x="16" y="188"/>
                    <a:pt x="16" y="188"/>
                    <a:pt x="16" y="187"/>
                  </a:cubicBezTo>
                  <a:cubicBezTo>
                    <a:pt x="16" y="188"/>
                    <a:pt x="17" y="188"/>
                    <a:pt x="16" y="189"/>
                  </a:cubicBezTo>
                  <a:cubicBezTo>
                    <a:pt x="16" y="189"/>
                    <a:pt x="16" y="190"/>
                    <a:pt x="15" y="190"/>
                  </a:cubicBezTo>
                  <a:cubicBezTo>
                    <a:pt x="15" y="191"/>
                    <a:pt x="15" y="191"/>
                    <a:pt x="15" y="191"/>
                  </a:cubicBezTo>
                  <a:cubicBezTo>
                    <a:pt x="16" y="191"/>
                    <a:pt x="16" y="191"/>
                    <a:pt x="16" y="191"/>
                  </a:cubicBezTo>
                  <a:cubicBezTo>
                    <a:pt x="17" y="191"/>
                    <a:pt x="17" y="192"/>
                    <a:pt x="18" y="192"/>
                  </a:cubicBezTo>
                  <a:cubicBezTo>
                    <a:pt x="14" y="192"/>
                    <a:pt x="17" y="195"/>
                    <a:pt x="14" y="197"/>
                  </a:cubicBezTo>
                  <a:cubicBezTo>
                    <a:pt x="15" y="197"/>
                    <a:pt x="16" y="197"/>
                    <a:pt x="16" y="196"/>
                  </a:cubicBezTo>
                  <a:cubicBezTo>
                    <a:pt x="16" y="195"/>
                    <a:pt x="16" y="194"/>
                    <a:pt x="17" y="194"/>
                  </a:cubicBezTo>
                  <a:cubicBezTo>
                    <a:pt x="19" y="195"/>
                    <a:pt x="18" y="190"/>
                    <a:pt x="21" y="191"/>
                  </a:cubicBezTo>
                  <a:cubicBezTo>
                    <a:pt x="21" y="189"/>
                    <a:pt x="21" y="188"/>
                    <a:pt x="20" y="187"/>
                  </a:cubicBezTo>
                  <a:cubicBezTo>
                    <a:pt x="22" y="186"/>
                    <a:pt x="24" y="186"/>
                    <a:pt x="26" y="187"/>
                  </a:cubicBezTo>
                  <a:cubicBezTo>
                    <a:pt x="24" y="188"/>
                    <a:pt x="28" y="191"/>
                    <a:pt x="24" y="191"/>
                  </a:cubicBezTo>
                  <a:cubicBezTo>
                    <a:pt x="23" y="192"/>
                    <a:pt x="24" y="193"/>
                    <a:pt x="25" y="194"/>
                  </a:cubicBezTo>
                  <a:cubicBezTo>
                    <a:pt x="22" y="197"/>
                    <a:pt x="22" y="197"/>
                    <a:pt x="22" y="197"/>
                  </a:cubicBezTo>
                  <a:cubicBezTo>
                    <a:pt x="21" y="196"/>
                    <a:pt x="21" y="195"/>
                    <a:pt x="21" y="195"/>
                  </a:cubicBezTo>
                  <a:cubicBezTo>
                    <a:pt x="21" y="195"/>
                    <a:pt x="21" y="195"/>
                    <a:pt x="21" y="195"/>
                  </a:cubicBezTo>
                  <a:cubicBezTo>
                    <a:pt x="21" y="196"/>
                    <a:pt x="19" y="195"/>
                    <a:pt x="19" y="196"/>
                  </a:cubicBezTo>
                  <a:cubicBezTo>
                    <a:pt x="21" y="199"/>
                    <a:pt x="21" y="199"/>
                    <a:pt x="21" y="199"/>
                  </a:cubicBezTo>
                  <a:cubicBezTo>
                    <a:pt x="19" y="200"/>
                    <a:pt x="19" y="200"/>
                    <a:pt x="19" y="200"/>
                  </a:cubicBezTo>
                  <a:cubicBezTo>
                    <a:pt x="22" y="202"/>
                    <a:pt x="22" y="202"/>
                    <a:pt x="22" y="202"/>
                  </a:cubicBezTo>
                  <a:cubicBezTo>
                    <a:pt x="21" y="202"/>
                    <a:pt x="19" y="203"/>
                    <a:pt x="18" y="202"/>
                  </a:cubicBezTo>
                  <a:cubicBezTo>
                    <a:pt x="17" y="200"/>
                    <a:pt x="14" y="200"/>
                    <a:pt x="13" y="200"/>
                  </a:cubicBezTo>
                  <a:cubicBezTo>
                    <a:pt x="14" y="199"/>
                    <a:pt x="11" y="196"/>
                    <a:pt x="11" y="196"/>
                  </a:cubicBezTo>
                  <a:cubicBezTo>
                    <a:pt x="11" y="197"/>
                    <a:pt x="12" y="198"/>
                    <a:pt x="10" y="199"/>
                  </a:cubicBezTo>
                  <a:cubicBezTo>
                    <a:pt x="9" y="199"/>
                    <a:pt x="9" y="199"/>
                    <a:pt x="9" y="199"/>
                  </a:cubicBezTo>
                  <a:cubicBezTo>
                    <a:pt x="11" y="199"/>
                    <a:pt x="13" y="201"/>
                    <a:pt x="12" y="202"/>
                  </a:cubicBezTo>
                  <a:cubicBezTo>
                    <a:pt x="13" y="201"/>
                    <a:pt x="13" y="201"/>
                    <a:pt x="13" y="201"/>
                  </a:cubicBezTo>
                  <a:cubicBezTo>
                    <a:pt x="13" y="202"/>
                    <a:pt x="15" y="202"/>
                    <a:pt x="15" y="203"/>
                  </a:cubicBezTo>
                  <a:cubicBezTo>
                    <a:pt x="15" y="204"/>
                    <a:pt x="13" y="204"/>
                    <a:pt x="13" y="204"/>
                  </a:cubicBezTo>
                  <a:cubicBezTo>
                    <a:pt x="13" y="205"/>
                    <a:pt x="13" y="205"/>
                    <a:pt x="13" y="205"/>
                  </a:cubicBezTo>
                  <a:cubicBezTo>
                    <a:pt x="13" y="205"/>
                    <a:pt x="13" y="205"/>
                    <a:pt x="14" y="205"/>
                  </a:cubicBezTo>
                  <a:cubicBezTo>
                    <a:pt x="17" y="207"/>
                    <a:pt x="17" y="207"/>
                    <a:pt x="17" y="207"/>
                  </a:cubicBezTo>
                  <a:cubicBezTo>
                    <a:pt x="16" y="207"/>
                    <a:pt x="16" y="207"/>
                    <a:pt x="16" y="207"/>
                  </a:cubicBezTo>
                  <a:cubicBezTo>
                    <a:pt x="15" y="205"/>
                    <a:pt x="13" y="209"/>
                    <a:pt x="11" y="207"/>
                  </a:cubicBezTo>
                  <a:cubicBezTo>
                    <a:pt x="11" y="208"/>
                    <a:pt x="11" y="209"/>
                    <a:pt x="9" y="209"/>
                  </a:cubicBezTo>
                  <a:cubicBezTo>
                    <a:pt x="9" y="208"/>
                    <a:pt x="8" y="208"/>
                    <a:pt x="8" y="207"/>
                  </a:cubicBezTo>
                  <a:cubicBezTo>
                    <a:pt x="7" y="207"/>
                    <a:pt x="7" y="207"/>
                    <a:pt x="7" y="207"/>
                  </a:cubicBezTo>
                  <a:cubicBezTo>
                    <a:pt x="8" y="208"/>
                    <a:pt x="6" y="211"/>
                    <a:pt x="9" y="211"/>
                  </a:cubicBezTo>
                  <a:cubicBezTo>
                    <a:pt x="9" y="213"/>
                    <a:pt x="6" y="213"/>
                    <a:pt x="5" y="213"/>
                  </a:cubicBezTo>
                  <a:cubicBezTo>
                    <a:pt x="7" y="215"/>
                    <a:pt x="7" y="215"/>
                    <a:pt x="7" y="215"/>
                  </a:cubicBezTo>
                  <a:cubicBezTo>
                    <a:pt x="6" y="212"/>
                    <a:pt x="11" y="212"/>
                    <a:pt x="13" y="213"/>
                  </a:cubicBezTo>
                  <a:cubicBezTo>
                    <a:pt x="13" y="214"/>
                    <a:pt x="13" y="214"/>
                    <a:pt x="13" y="214"/>
                  </a:cubicBezTo>
                  <a:cubicBezTo>
                    <a:pt x="12" y="214"/>
                    <a:pt x="11" y="213"/>
                    <a:pt x="10" y="213"/>
                  </a:cubicBezTo>
                  <a:cubicBezTo>
                    <a:pt x="10" y="215"/>
                    <a:pt x="10" y="215"/>
                    <a:pt x="10" y="215"/>
                  </a:cubicBezTo>
                  <a:cubicBezTo>
                    <a:pt x="9" y="215"/>
                    <a:pt x="8" y="218"/>
                    <a:pt x="6" y="216"/>
                  </a:cubicBezTo>
                  <a:cubicBezTo>
                    <a:pt x="5" y="217"/>
                    <a:pt x="5" y="217"/>
                    <a:pt x="5" y="217"/>
                  </a:cubicBezTo>
                  <a:cubicBezTo>
                    <a:pt x="4" y="217"/>
                    <a:pt x="4" y="216"/>
                    <a:pt x="4" y="216"/>
                  </a:cubicBezTo>
                  <a:cubicBezTo>
                    <a:pt x="4" y="217"/>
                    <a:pt x="4" y="217"/>
                    <a:pt x="4" y="217"/>
                  </a:cubicBezTo>
                  <a:cubicBezTo>
                    <a:pt x="4" y="219"/>
                    <a:pt x="7" y="217"/>
                    <a:pt x="7" y="217"/>
                  </a:cubicBezTo>
                  <a:cubicBezTo>
                    <a:pt x="7" y="219"/>
                    <a:pt x="7" y="219"/>
                    <a:pt x="7" y="219"/>
                  </a:cubicBezTo>
                  <a:cubicBezTo>
                    <a:pt x="8" y="219"/>
                    <a:pt x="8" y="219"/>
                    <a:pt x="8" y="219"/>
                  </a:cubicBezTo>
                  <a:cubicBezTo>
                    <a:pt x="6" y="222"/>
                    <a:pt x="6" y="222"/>
                    <a:pt x="6" y="222"/>
                  </a:cubicBezTo>
                  <a:cubicBezTo>
                    <a:pt x="8" y="219"/>
                    <a:pt x="10" y="225"/>
                    <a:pt x="12" y="221"/>
                  </a:cubicBezTo>
                  <a:cubicBezTo>
                    <a:pt x="14" y="223"/>
                    <a:pt x="10" y="223"/>
                    <a:pt x="11" y="225"/>
                  </a:cubicBezTo>
                  <a:cubicBezTo>
                    <a:pt x="12" y="224"/>
                    <a:pt x="12" y="224"/>
                    <a:pt x="12" y="224"/>
                  </a:cubicBezTo>
                  <a:cubicBezTo>
                    <a:pt x="13" y="225"/>
                    <a:pt x="12" y="227"/>
                    <a:pt x="13" y="228"/>
                  </a:cubicBezTo>
                  <a:cubicBezTo>
                    <a:pt x="12" y="232"/>
                    <a:pt x="10" y="228"/>
                    <a:pt x="8" y="228"/>
                  </a:cubicBezTo>
                  <a:cubicBezTo>
                    <a:pt x="9" y="228"/>
                    <a:pt x="9" y="228"/>
                    <a:pt x="9" y="228"/>
                  </a:cubicBezTo>
                  <a:cubicBezTo>
                    <a:pt x="7" y="228"/>
                    <a:pt x="7" y="228"/>
                    <a:pt x="7" y="228"/>
                  </a:cubicBezTo>
                  <a:cubicBezTo>
                    <a:pt x="7" y="227"/>
                    <a:pt x="7" y="227"/>
                    <a:pt x="7" y="227"/>
                  </a:cubicBezTo>
                  <a:cubicBezTo>
                    <a:pt x="3" y="227"/>
                    <a:pt x="3" y="227"/>
                    <a:pt x="3" y="227"/>
                  </a:cubicBezTo>
                  <a:cubicBezTo>
                    <a:pt x="3" y="227"/>
                    <a:pt x="3" y="227"/>
                    <a:pt x="3" y="227"/>
                  </a:cubicBezTo>
                  <a:cubicBezTo>
                    <a:pt x="5" y="227"/>
                    <a:pt x="6" y="230"/>
                    <a:pt x="6" y="232"/>
                  </a:cubicBezTo>
                  <a:cubicBezTo>
                    <a:pt x="8" y="230"/>
                    <a:pt x="11" y="232"/>
                    <a:pt x="13" y="229"/>
                  </a:cubicBezTo>
                  <a:cubicBezTo>
                    <a:pt x="15" y="228"/>
                    <a:pt x="18" y="229"/>
                    <a:pt x="18" y="231"/>
                  </a:cubicBezTo>
                  <a:cubicBezTo>
                    <a:pt x="17" y="231"/>
                    <a:pt x="15" y="232"/>
                    <a:pt x="15" y="234"/>
                  </a:cubicBezTo>
                  <a:cubicBezTo>
                    <a:pt x="14" y="232"/>
                    <a:pt x="14" y="232"/>
                    <a:pt x="14" y="232"/>
                  </a:cubicBezTo>
                  <a:cubicBezTo>
                    <a:pt x="13" y="234"/>
                    <a:pt x="13" y="234"/>
                    <a:pt x="13" y="234"/>
                  </a:cubicBezTo>
                  <a:cubicBezTo>
                    <a:pt x="12" y="234"/>
                    <a:pt x="11" y="234"/>
                    <a:pt x="11" y="234"/>
                  </a:cubicBezTo>
                  <a:cubicBezTo>
                    <a:pt x="11" y="233"/>
                    <a:pt x="11" y="233"/>
                    <a:pt x="11" y="233"/>
                  </a:cubicBezTo>
                  <a:cubicBezTo>
                    <a:pt x="9" y="234"/>
                    <a:pt x="7" y="233"/>
                    <a:pt x="6" y="233"/>
                  </a:cubicBezTo>
                  <a:cubicBezTo>
                    <a:pt x="6" y="234"/>
                    <a:pt x="7" y="235"/>
                    <a:pt x="6" y="235"/>
                  </a:cubicBezTo>
                  <a:cubicBezTo>
                    <a:pt x="6" y="235"/>
                    <a:pt x="8" y="234"/>
                    <a:pt x="8" y="235"/>
                  </a:cubicBezTo>
                  <a:cubicBezTo>
                    <a:pt x="9" y="237"/>
                    <a:pt x="5" y="237"/>
                    <a:pt x="6" y="237"/>
                  </a:cubicBezTo>
                  <a:cubicBezTo>
                    <a:pt x="7" y="238"/>
                    <a:pt x="8" y="239"/>
                    <a:pt x="9" y="238"/>
                  </a:cubicBezTo>
                  <a:cubicBezTo>
                    <a:pt x="9" y="238"/>
                    <a:pt x="9" y="237"/>
                    <a:pt x="9" y="237"/>
                  </a:cubicBezTo>
                  <a:cubicBezTo>
                    <a:pt x="11" y="238"/>
                    <a:pt x="11" y="234"/>
                    <a:pt x="13" y="237"/>
                  </a:cubicBezTo>
                  <a:cubicBezTo>
                    <a:pt x="14" y="238"/>
                    <a:pt x="11" y="238"/>
                    <a:pt x="10" y="238"/>
                  </a:cubicBezTo>
                  <a:cubicBezTo>
                    <a:pt x="14" y="239"/>
                    <a:pt x="14" y="239"/>
                    <a:pt x="14" y="239"/>
                  </a:cubicBezTo>
                  <a:cubicBezTo>
                    <a:pt x="14" y="240"/>
                    <a:pt x="13" y="239"/>
                    <a:pt x="12" y="240"/>
                  </a:cubicBezTo>
                  <a:cubicBezTo>
                    <a:pt x="13" y="242"/>
                    <a:pt x="14" y="240"/>
                    <a:pt x="15" y="242"/>
                  </a:cubicBezTo>
                  <a:cubicBezTo>
                    <a:pt x="15" y="244"/>
                    <a:pt x="13" y="242"/>
                    <a:pt x="13" y="243"/>
                  </a:cubicBezTo>
                  <a:cubicBezTo>
                    <a:pt x="14" y="244"/>
                    <a:pt x="14" y="244"/>
                    <a:pt x="14" y="244"/>
                  </a:cubicBezTo>
                  <a:cubicBezTo>
                    <a:pt x="14" y="244"/>
                    <a:pt x="14" y="244"/>
                    <a:pt x="15" y="243"/>
                  </a:cubicBezTo>
                  <a:cubicBezTo>
                    <a:pt x="16" y="245"/>
                    <a:pt x="16" y="245"/>
                    <a:pt x="16" y="245"/>
                  </a:cubicBezTo>
                  <a:cubicBezTo>
                    <a:pt x="15" y="245"/>
                    <a:pt x="14" y="249"/>
                    <a:pt x="13" y="246"/>
                  </a:cubicBezTo>
                  <a:cubicBezTo>
                    <a:pt x="12" y="246"/>
                    <a:pt x="11" y="246"/>
                    <a:pt x="11" y="245"/>
                  </a:cubicBezTo>
                  <a:cubicBezTo>
                    <a:pt x="12" y="246"/>
                    <a:pt x="12" y="246"/>
                    <a:pt x="12" y="246"/>
                  </a:cubicBezTo>
                  <a:cubicBezTo>
                    <a:pt x="10" y="247"/>
                    <a:pt x="11" y="249"/>
                    <a:pt x="10" y="250"/>
                  </a:cubicBezTo>
                  <a:cubicBezTo>
                    <a:pt x="12" y="250"/>
                    <a:pt x="13" y="248"/>
                    <a:pt x="14" y="250"/>
                  </a:cubicBezTo>
                  <a:cubicBezTo>
                    <a:pt x="15" y="251"/>
                    <a:pt x="13" y="251"/>
                    <a:pt x="13" y="252"/>
                  </a:cubicBezTo>
                  <a:cubicBezTo>
                    <a:pt x="14" y="253"/>
                    <a:pt x="11" y="254"/>
                    <a:pt x="13" y="256"/>
                  </a:cubicBezTo>
                  <a:cubicBezTo>
                    <a:pt x="12" y="255"/>
                    <a:pt x="10" y="255"/>
                    <a:pt x="10" y="256"/>
                  </a:cubicBezTo>
                  <a:cubicBezTo>
                    <a:pt x="9" y="255"/>
                    <a:pt x="7" y="256"/>
                    <a:pt x="7" y="254"/>
                  </a:cubicBezTo>
                  <a:cubicBezTo>
                    <a:pt x="6" y="254"/>
                    <a:pt x="3" y="250"/>
                    <a:pt x="1" y="253"/>
                  </a:cubicBezTo>
                  <a:cubicBezTo>
                    <a:pt x="0" y="254"/>
                    <a:pt x="3" y="254"/>
                    <a:pt x="3" y="253"/>
                  </a:cubicBezTo>
                  <a:cubicBezTo>
                    <a:pt x="4" y="254"/>
                    <a:pt x="7" y="253"/>
                    <a:pt x="6" y="255"/>
                  </a:cubicBezTo>
                  <a:cubicBezTo>
                    <a:pt x="5" y="255"/>
                    <a:pt x="5" y="254"/>
                    <a:pt x="4" y="254"/>
                  </a:cubicBezTo>
                  <a:cubicBezTo>
                    <a:pt x="6" y="258"/>
                    <a:pt x="7" y="257"/>
                    <a:pt x="11" y="257"/>
                  </a:cubicBezTo>
                  <a:cubicBezTo>
                    <a:pt x="11" y="259"/>
                    <a:pt x="9" y="259"/>
                    <a:pt x="10" y="261"/>
                  </a:cubicBezTo>
                  <a:cubicBezTo>
                    <a:pt x="12" y="260"/>
                    <a:pt x="14" y="261"/>
                    <a:pt x="14" y="263"/>
                  </a:cubicBezTo>
                  <a:cubicBezTo>
                    <a:pt x="13" y="266"/>
                    <a:pt x="11" y="261"/>
                    <a:pt x="9" y="264"/>
                  </a:cubicBezTo>
                  <a:cubicBezTo>
                    <a:pt x="10" y="264"/>
                    <a:pt x="10" y="266"/>
                    <a:pt x="11" y="264"/>
                  </a:cubicBezTo>
                  <a:cubicBezTo>
                    <a:pt x="12" y="265"/>
                    <a:pt x="13" y="266"/>
                    <a:pt x="13" y="267"/>
                  </a:cubicBezTo>
                  <a:cubicBezTo>
                    <a:pt x="11" y="268"/>
                    <a:pt x="10" y="269"/>
                    <a:pt x="9" y="266"/>
                  </a:cubicBezTo>
                  <a:cubicBezTo>
                    <a:pt x="7" y="266"/>
                    <a:pt x="7" y="264"/>
                    <a:pt x="4" y="264"/>
                  </a:cubicBezTo>
                  <a:cubicBezTo>
                    <a:pt x="5" y="263"/>
                    <a:pt x="5" y="263"/>
                    <a:pt x="5" y="263"/>
                  </a:cubicBezTo>
                  <a:cubicBezTo>
                    <a:pt x="4" y="264"/>
                    <a:pt x="4" y="263"/>
                    <a:pt x="3" y="262"/>
                  </a:cubicBezTo>
                  <a:cubicBezTo>
                    <a:pt x="4" y="261"/>
                    <a:pt x="4" y="261"/>
                    <a:pt x="4" y="261"/>
                  </a:cubicBezTo>
                  <a:cubicBezTo>
                    <a:pt x="2" y="261"/>
                    <a:pt x="2" y="261"/>
                    <a:pt x="2" y="261"/>
                  </a:cubicBezTo>
                  <a:cubicBezTo>
                    <a:pt x="2" y="264"/>
                    <a:pt x="2" y="264"/>
                    <a:pt x="2" y="264"/>
                  </a:cubicBezTo>
                  <a:cubicBezTo>
                    <a:pt x="5" y="266"/>
                    <a:pt x="9" y="266"/>
                    <a:pt x="10" y="269"/>
                  </a:cubicBezTo>
                  <a:cubicBezTo>
                    <a:pt x="10" y="269"/>
                    <a:pt x="11" y="270"/>
                    <a:pt x="10" y="270"/>
                  </a:cubicBezTo>
                  <a:cubicBezTo>
                    <a:pt x="9" y="271"/>
                    <a:pt x="9" y="270"/>
                    <a:pt x="9" y="270"/>
                  </a:cubicBezTo>
                  <a:cubicBezTo>
                    <a:pt x="9" y="271"/>
                    <a:pt x="9" y="271"/>
                    <a:pt x="9" y="271"/>
                  </a:cubicBezTo>
                  <a:cubicBezTo>
                    <a:pt x="10" y="271"/>
                    <a:pt x="10" y="271"/>
                    <a:pt x="10" y="271"/>
                  </a:cubicBezTo>
                  <a:cubicBezTo>
                    <a:pt x="14" y="274"/>
                    <a:pt x="8" y="273"/>
                    <a:pt x="8" y="277"/>
                  </a:cubicBezTo>
                  <a:cubicBezTo>
                    <a:pt x="11" y="277"/>
                    <a:pt x="11" y="277"/>
                    <a:pt x="11" y="277"/>
                  </a:cubicBezTo>
                  <a:cubicBezTo>
                    <a:pt x="10" y="279"/>
                    <a:pt x="10" y="284"/>
                    <a:pt x="7" y="282"/>
                  </a:cubicBezTo>
                  <a:cubicBezTo>
                    <a:pt x="7" y="282"/>
                    <a:pt x="7" y="282"/>
                    <a:pt x="7" y="282"/>
                  </a:cubicBezTo>
                  <a:cubicBezTo>
                    <a:pt x="7" y="282"/>
                    <a:pt x="8" y="282"/>
                    <a:pt x="8" y="283"/>
                  </a:cubicBezTo>
                  <a:cubicBezTo>
                    <a:pt x="8" y="283"/>
                    <a:pt x="8" y="283"/>
                    <a:pt x="8" y="283"/>
                  </a:cubicBezTo>
                  <a:cubicBezTo>
                    <a:pt x="9" y="282"/>
                    <a:pt x="11" y="282"/>
                    <a:pt x="11" y="280"/>
                  </a:cubicBezTo>
                  <a:cubicBezTo>
                    <a:pt x="12" y="280"/>
                    <a:pt x="13" y="279"/>
                    <a:pt x="14" y="280"/>
                  </a:cubicBezTo>
                  <a:cubicBezTo>
                    <a:pt x="12" y="282"/>
                    <a:pt x="12" y="282"/>
                    <a:pt x="12" y="282"/>
                  </a:cubicBezTo>
                  <a:cubicBezTo>
                    <a:pt x="14" y="284"/>
                    <a:pt x="14" y="284"/>
                    <a:pt x="14" y="284"/>
                  </a:cubicBezTo>
                  <a:cubicBezTo>
                    <a:pt x="14" y="282"/>
                    <a:pt x="15" y="283"/>
                    <a:pt x="17" y="282"/>
                  </a:cubicBezTo>
                  <a:cubicBezTo>
                    <a:pt x="16" y="281"/>
                    <a:pt x="16" y="281"/>
                    <a:pt x="17" y="279"/>
                  </a:cubicBezTo>
                  <a:cubicBezTo>
                    <a:pt x="18" y="280"/>
                    <a:pt x="20" y="278"/>
                    <a:pt x="21" y="280"/>
                  </a:cubicBezTo>
                  <a:cubicBezTo>
                    <a:pt x="20" y="280"/>
                    <a:pt x="20" y="280"/>
                    <a:pt x="20" y="280"/>
                  </a:cubicBezTo>
                  <a:cubicBezTo>
                    <a:pt x="18" y="281"/>
                    <a:pt x="20" y="283"/>
                    <a:pt x="21" y="284"/>
                  </a:cubicBezTo>
                  <a:cubicBezTo>
                    <a:pt x="21" y="284"/>
                    <a:pt x="21" y="284"/>
                    <a:pt x="21" y="284"/>
                  </a:cubicBezTo>
                  <a:cubicBezTo>
                    <a:pt x="20" y="284"/>
                    <a:pt x="19" y="284"/>
                    <a:pt x="18" y="283"/>
                  </a:cubicBezTo>
                  <a:cubicBezTo>
                    <a:pt x="17" y="283"/>
                    <a:pt x="17" y="284"/>
                    <a:pt x="16" y="284"/>
                  </a:cubicBezTo>
                  <a:cubicBezTo>
                    <a:pt x="17" y="285"/>
                    <a:pt x="14" y="286"/>
                    <a:pt x="15" y="288"/>
                  </a:cubicBezTo>
                  <a:cubicBezTo>
                    <a:pt x="16" y="286"/>
                    <a:pt x="16" y="286"/>
                    <a:pt x="16" y="286"/>
                  </a:cubicBezTo>
                  <a:cubicBezTo>
                    <a:pt x="17" y="287"/>
                    <a:pt x="19" y="286"/>
                    <a:pt x="19" y="288"/>
                  </a:cubicBezTo>
                  <a:cubicBezTo>
                    <a:pt x="17" y="289"/>
                    <a:pt x="16" y="291"/>
                    <a:pt x="14" y="291"/>
                  </a:cubicBezTo>
                  <a:cubicBezTo>
                    <a:pt x="13" y="288"/>
                    <a:pt x="13" y="288"/>
                    <a:pt x="13" y="288"/>
                  </a:cubicBezTo>
                  <a:cubicBezTo>
                    <a:pt x="13" y="287"/>
                    <a:pt x="12" y="288"/>
                    <a:pt x="13" y="288"/>
                  </a:cubicBezTo>
                  <a:cubicBezTo>
                    <a:pt x="14" y="289"/>
                    <a:pt x="13" y="291"/>
                    <a:pt x="13" y="292"/>
                  </a:cubicBezTo>
                  <a:cubicBezTo>
                    <a:pt x="10" y="292"/>
                    <a:pt x="7" y="290"/>
                    <a:pt x="6" y="293"/>
                  </a:cubicBezTo>
                  <a:cubicBezTo>
                    <a:pt x="7" y="293"/>
                    <a:pt x="7" y="294"/>
                    <a:pt x="7" y="295"/>
                  </a:cubicBezTo>
                  <a:cubicBezTo>
                    <a:pt x="10" y="296"/>
                    <a:pt x="12" y="295"/>
                    <a:pt x="14" y="296"/>
                  </a:cubicBezTo>
                  <a:cubicBezTo>
                    <a:pt x="14" y="296"/>
                    <a:pt x="14" y="296"/>
                    <a:pt x="14" y="296"/>
                  </a:cubicBezTo>
                  <a:cubicBezTo>
                    <a:pt x="13" y="299"/>
                    <a:pt x="14" y="299"/>
                    <a:pt x="15" y="300"/>
                  </a:cubicBezTo>
                  <a:cubicBezTo>
                    <a:pt x="16" y="299"/>
                    <a:pt x="17" y="299"/>
                    <a:pt x="17" y="297"/>
                  </a:cubicBezTo>
                  <a:cubicBezTo>
                    <a:pt x="15" y="297"/>
                    <a:pt x="15" y="297"/>
                    <a:pt x="15" y="297"/>
                  </a:cubicBezTo>
                  <a:cubicBezTo>
                    <a:pt x="14" y="294"/>
                    <a:pt x="18" y="293"/>
                    <a:pt x="16" y="291"/>
                  </a:cubicBezTo>
                  <a:cubicBezTo>
                    <a:pt x="17" y="291"/>
                    <a:pt x="17" y="291"/>
                    <a:pt x="17" y="291"/>
                  </a:cubicBezTo>
                  <a:cubicBezTo>
                    <a:pt x="20" y="291"/>
                    <a:pt x="20" y="286"/>
                    <a:pt x="23" y="288"/>
                  </a:cubicBezTo>
                  <a:cubicBezTo>
                    <a:pt x="22" y="288"/>
                    <a:pt x="23" y="291"/>
                    <a:pt x="23" y="292"/>
                  </a:cubicBezTo>
                  <a:cubicBezTo>
                    <a:pt x="25" y="292"/>
                    <a:pt x="25" y="292"/>
                    <a:pt x="25" y="292"/>
                  </a:cubicBezTo>
                  <a:cubicBezTo>
                    <a:pt x="24" y="291"/>
                    <a:pt x="23" y="289"/>
                    <a:pt x="24" y="288"/>
                  </a:cubicBezTo>
                  <a:cubicBezTo>
                    <a:pt x="26" y="287"/>
                    <a:pt x="29" y="286"/>
                    <a:pt x="31" y="288"/>
                  </a:cubicBezTo>
                  <a:cubicBezTo>
                    <a:pt x="29" y="289"/>
                    <a:pt x="29" y="289"/>
                    <a:pt x="29" y="289"/>
                  </a:cubicBezTo>
                  <a:cubicBezTo>
                    <a:pt x="32" y="288"/>
                    <a:pt x="32" y="291"/>
                    <a:pt x="35" y="291"/>
                  </a:cubicBezTo>
                  <a:cubicBezTo>
                    <a:pt x="35" y="293"/>
                    <a:pt x="32" y="293"/>
                    <a:pt x="31" y="292"/>
                  </a:cubicBezTo>
                  <a:cubicBezTo>
                    <a:pt x="31" y="292"/>
                    <a:pt x="31" y="291"/>
                    <a:pt x="32" y="291"/>
                  </a:cubicBezTo>
                  <a:cubicBezTo>
                    <a:pt x="29" y="291"/>
                    <a:pt x="29" y="291"/>
                    <a:pt x="29" y="291"/>
                  </a:cubicBezTo>
                  <a:cubicBezTo>
                    <a:pt x="25" y="291"/>
                    <a:pt x="29" y="297"/>
                    <a:pt x="25" y="295"/>
                  </a:cubicBezTo>
                  <a:cubicBezTo>
                    <a:pt x="27" y="299"/>
                    <a:pt x="33" y="298"/>
                    <a:pt x="34" y="301"/>
                  </a:cubicBezTo>
                  <a:cubicBezTo>
                    <a:pt x="33" y="301"/>
                    <a:pt x="33" y="302"/>
                    <a:pt x="32" y="302"/>
                  </a:cubicBezTo>
                  <a:cubicBezTo>
                    <a:pt x="32" y="303"/>
                    <a:pt x="32" y="304"/>
                    <a:pt x="33" y="305"/>
                  </a:cubicBezTo>
                  <a:cubicBezTo>
                    <a:pt x="33" y="308"/>
                    <a:pt x="30" y="305"/>
                    <a:pt x="29" y="306"/>
                  </a:cubicBezTo>
                  <a:cubicBezTo>
                    <a:pt x="31" y="307"/>
                    <a:pt x="35" y="307"/>
                    <a:pt x="34" y="310"/>
                  </a:cubicBezTo>
                  <a:cubicBezTo>
                    <a:pt x="33" y="310"/>
                    <a:pt x="33" y="310"/>
                    <a:pt x="33" y="310"/>
                  </a:cubicBezTo>
                  <a:cubicBezTo>
                    <a:pt x="32" y="310"/>
                    <a:pt x="33" y="309"/>
                    <a:pt x="33" y="308"/>
                  </a:cubicBezTo>
                  <a:cubicBezTo>
                    <a:pt x="31" y="308"/>
                    <a:pt x="31" y="308"/>
                    <a:pt x="31" y="308"/>
                  </a:cubicBezTo>
                  <a:cubicBezTo>
                    <a:pt x="34" y="312"/>
                    <a:pt x="34" y="312"/>
                    <a:pt x="34" y="312"/>
                  </a:cubicBezTo>
                  <a:cubicBezTo>
                    <a:pt x="34" y="311"/>
                    <a:pt x="34" y="311"/>
                    <a:pt x="34" y="311"/>
                  </a:cubicBezTo>
                  <a:cubicBezTo>
                    <a:pt x="36" y="311"/>
                    <a:pt x="39" y="308"/>
                    <a:pt x="41" y="310"/>
                  </a:cubicBezTo>
                  <a:cubicBezTo>
                    <a:pt x="39" y="312"/>
                    <a:pt x="35" y="311"/>
                    <a:pt x="36" y="314"/>
                  </a:cubicBezTo>
                  <a:cubicBezTo>
                    <a:pt x="38" y="315"/>
                    <a:pt x="40" y="316"/>
                    <a:pt x="41" y="315"/>
                  </a:cubicBezTo>
                  <a:cubicBezTo>
                    <a:pt x="43" y="316"/>
                    <a:pt x="42" y="317"/>
                    <a:pt x="41" y="318"/>
                  </a:cubicBezTo>
                  <a:cubicBezTo>
                    <a:pt x="44" y="319"/>
                    <a:pt x="41" y="315"/>
                    <a:pt x="44" y="315"/>
                  </a:cubicBezTo>
                  <a:cubicBezTo>
                    <a:pt x="47" y="316"/>
                    <a:pt x="43" y="317"/>
                    <a:pt x="43" y="319"/>
                  </a:cubicBezTo>
                  <a:cubicBezTo>
                    <a:pt x="44" y="320"/>
                    <a:pt x="45" y="321"/>
                    <a:pt x="46" y="320"/>
                  </a:cubicBezTo>
                  <a:cubicBezTo>
                    <a:pt x="45" y="318"/>
                    <a:pt x="45" y="318"/>
                    <a:pt x="45" y="318"/>
                  </a:cubicBezTo>
                  <a:cubicBezTo>
                    <a:pt x="46" y="318"/>
                    <a:pt x="46" y="318"/>
                    <a:pt x="46" y="318"/>
                  </a:cubicBezTo>
                  <a:cubicBezTo>
                    <a:pt x="47" y="318"/>
                    <a:pt x="47" y="319"/>
                    <a:pt x="47" y="319"/>
                  </a:cubicBezTo>
                  <a:cubicBezTo>
                    <a:pt x="47" y="319"/>
                    <a:pt x="47" y="319"/>
                    <a:pt x="47" y="319"/>
                  </a:cubicBezTo>
                  <a:cubicBezTo>
                    <a:pt x="48" y="318"/>
                    <a:pt x="48" y="318"/>
                    <a:pt x="49" y="318"/>
                  </a:cubicBezTo>
                  <a:cubicBezTo>
                    <a:pt x="49" y="321"/>
                    <a:pt x="49" y="321"/>
                    <a:pt x="49" y="321"/>
                  </a:cubicBezTo>
                  <a:cubicBezTo>
                    <a:pt x="49" y="322"/>
                    <a:pt x="50" y="320"/>
                    <a:pt x="51" y="322"/>
                  </a:cubicBezTo>
                  <a:cubicBezTo>
                    <a:pt x="49" y="324"/>
                    <a:pt x="49" y="324"/>
                    <a:pt x="49" y="324"/>
                  </a:cubicBezTo>
                  <a:cubicBezTo>
                    <a:pt x="50" y="324"/>
                    <a:pt x="50" y="324"/>
                    <a:pt x="50" y="324"/>
                  </a:cubicBezTo>
                  <a:cubicBezTo>
                    <a:pt x="51" y="325"/>
                    <a:pt x="54" y="323"/>
                    <a:pt x="52" y="325"/>
                  </a:cubicBezTo>
                  <a:cubicBezTo>
                    <a:pt x="58" y="328"/>
                    <a:pt x="58" y="328"/>
                    <a:pt x="58" y="328"/>
                  </a:cubicBezTo>
                  <a:cubicBezTo>
                    <a:pt x="56" y="329"/>
                    <a:pt x="53" y="328"/>
                    <a:pt x="52" y="331"/>
                  </a:cubicBezTo>
                  <a:cubicBezTo>
                    <a:pt x="53" y="333"/>
                    <a:pt x="53" y="334"/>
                    <a:pt x="56" y="334"/>
                  </a:cubicBezTo>
                  <a:cubicBezTo>
                    <a:pt x="57" y="336"/>
                    <a:pt x="57" y="337"/>
                    <a:pt x="56" y="339"/>
                  </a:cubicBezTo>
                  <a:cubicBezTo>
                    <a:pt x="57" y="340"/>
                    <a:pt x="57" y="338"/>
                    <a:pt x="59" y="338"/>
                  </a:cubicBezTo>
                  <a:cubicBezTo>
                    <a:pt x="59" y="339"/>
                    <a:pt x="61" y="340"/>
                    <a:pt x="60" y="341"/>
                  </a:cubicBezTo>
                  <a:cubicBezTo>
                    <a:pt x="57" y="340"/>
                    <a:pt x="56" y="342"/>
                    <a:pt x="53" y="340"/>
                  </a:cubicBezTo>
                  <a:cubicBezTo>
                    <a:pt x="52" y="341"/>
                    <a:pt x="52" y="341"/>
                    <a:pt x="52" y="342"/>
                  </a:cubicBezTo>
                  <a:cubicBezTo>
                    <a:pt x="53" y="342"/>
                    <a:pt x="53" y="342"/>
                    <a:pt x="53" y="342"/>
                  </a:cubicBezTo>
                  <a:cubicBezTo>
                    <a:pt x="57" y="341"/>
                    <a:pt x="58" y="343"/>
                    <a:pt x="62" y="341"/>
                  </a:cubicBezTo>
                  <a:cubicBezTo>
                    <a:pt x="63" y="343"/>
                    <a:pt x="65" y="343"/>
                    <a:pt x="68" y="342"/>
                  </a:cubicBezTo>
                  <a:cubicBezTo>
                    <a:pt x="65" y="341"/>
                    <a:pt x="65" y="341"/>
                    <a:pt x="65" y="341"/>
                  </a:cubicBezTo>
                  <a:cubicBezTo>
                    <a:pt x="65" y="341"/>
                    <a:pt x="65" y="339"/>
                    <a:pt x="65" y="339"/>
                  </a:cubicBezTo>
                  <a:cubicBezTo>
                    <a:pt x="64" y="339"/>
                    <a:pt x="62" y="338"/>
                    <a:pt x="61" y="337"/>
                  </a:cubicBezTo>
                  <a:cubicBezTo>
                    <a:pt x="62" y="335"/>
                    <a:pt x="63" y="336"/>
                    <a:pt x="64" y="335"/>
                  </a:cubicBezTo>
                  <a:cubicBezTo>
                    <a:pt x="61" y="334"/>
                    <a:pt x="63" y="331"/>
                    <a:pt x="62" y="329"/>
                  </a:cubicBezTo>
                  <a:cubicBezTo>
                    <a:pt x="64" y="328"/>
                    <a:pt x="64" y="326"/>
                    <a:pt x="66" y="327"/>
                  </a:cubicBezTo>
                  <a:cubicBezTo>
                    <a:pt x="66" y="328"/>
                    <a:pt x="65" y="328"/>
                    <a:pt x="65" y="328"/>
                  </a:cubicBezTo>
                  <a:cubicBezTo>
                    <a:pt x="70" y="328"/>
                    <a:pt x="70" y="328"/>
                    <a:pt x="70" y="328"/>
                  </a:cubicBezTo>
                  <a:cubicBezTo>
                    <a:pt x="69" y="330"/>
                    <a:pt x="72" y="329"/>
                    <a:pt x="72" y="331"/>
                  </a:cubicBezTo>
                  <a:cubicBezTo>
                    <a:pt x="72" y="331"/>
                    <a:pt x="72" y="331"/>
                    <a:pt x="72" y="331"/>
                  </a:cubicBezTo>
                  <a:cubicBezTo>
                    <a:pt x="73" y="330"/>
                    <a:pt x="75" y="329"/>
                    <a:pt x="76" y="331"/>
                  </a:cubicBezTo>
                  <a:cubicBezTo>
                    <a:pt x="77" y="330"/>
                    <a:pt x="77" y="330"/>
                    <a:pt x="77" y="330"/>
                  </a:cubicBezTo>
                  <a:cubicBezTo>
                    <a:pt x="77" y="330"/>
                    <a:pt x="79" y="330"/>
                    <a:pt x="78" y="331"/>
                  </a:cubicBezTo>
                  <a:cubicBezTo>
                    <a:pt x="77" y="332"/>
                    <a:pt x="77" y="332"/>
                    <a:pt x="77" y="332"/>
                  </a:cubicBezTo>
                  <a:cubicBezTo>
                    <a:pt x="79" y="332"/>
                    <a:pt x="83" y="331"/>
                    <a:pt x="84" y="334"/>
                  </a:cubicBezTo>
                  <a:cubicBezTo>
                    <a:pt x="82" y="334"/>
                    <a:pt x="82" y="335"/>
                    <a:pt x="82" y="336"/>
                  </a:cubicBezTo>
                  <a:cubicBezTo>
                    <a:pt x="82" y="335"/>
                    <a:pt x="82" y="335"/>
                    <a:pt x="82" y="335"/>
                  </a:cubicBezTo>
                  <a:cubicBezTo>
                    <a:pt x="85" y="335"/>
                    <a:pt x="84" y="338"/>
                    <a:pt x="84" y="339"/>
                  </a:cubicBezTo>
                  <a:cubicBezTo>
                    <a:pt x="85" y="338"/>
                    <a:pt x="85" y="338"/>
                    <a:pt x="85" y="338"/>
                  </a:cubicBezTo>
                  <a:cubicBezTo>
                    <a:pt x="85" y="342"/>
                    <a:pt x="85" y="342"/>
                    <a:pt x="85" y="342"/>
                  </a:cubicBezTo>
                  <a:cubicBezTo>
                    <a:pt x="86" y="342"/>
                    <a:pt x="86" y="342"/>
                    <a:pt x="86" y="342"/>
                  </a:cubicBezTo>
                  <a:cubicBezTo>
                    <a:pt x="86" y="339"/>
                    <a:pt x="86" y="339"/>
                    <a:pt x="86" y="339"/>
                  </a:cubicBezTo>
                  <a:cubicBezTo>
                    <a:pt x="87" y="339"/>
                    <a:pt x="87" y="340"/>
                    <a:pt x="87" y="340"/>
                  </a:cubicBezTo>
                  <a:cubicBezTo>
                    <a:pt x="89" y="340"/>
                    <a:pt x="88" y="343"/>
                    <a:pt x="88" y="344"/>
                  </a:cubicBezTo>
                  <a:cubicBezTo>
                    <a:pt x="86" y="343"/>
                    <a:pt x="86" y="345"/>
                    <a:pt x="85" y="346"/>
                  </a:cubicBezTo>
                  <a:cubicBezTo>
                    <a:pt x="89" y="344"/>
                    <a:pt x="91" y="351"/>
                    <a:pt x="96" y="348"/>
                  </a:cubicBezTo>
                  <a:cubicBezTo>
                    <a:pt x="97" y="350"/>
                    <a:pt x="98" y="351"/>
                    <a:pt x="100" y="350"/>
                  </a:cubicBezTo>
                  <a:cubicBezTo>
                    <a:pt x="100" y="353"/>
                    <a:pt x="97" y="351"/>
                    <a:pt x="96" y="353"/>
                  </a:cubicBezTo>
                  <a:cubicBezTo>
                    <a:pt x="97" y="354"/>
                    <a:pt x="97" y="353"/>
                    <a:pt x="98" y="353"/>
                  </a:cubicBezTo>
                  <a:cubicBezTo>
                    <a:pt x="99" y="353"/>
                    <a:pt x="99" y="352"/>
                    <a:pt x="100" y="351"/>
                  </a:cubicBezTo>
                  <a:cubicBezTo>
                    <a:pt x="101" y="352"/>
                    <a:pt x="101" y="352"/>
                    <a:pt x="101" y="352"/>
                  </a:cubicBezTo>
                  <a:cubicBezTo>
                    <a:pt x="102" y="353"/>
                    <a:pt x="101" y="355"/>
                    <a:pt x="100" y="356"/>
                  </a:cubicBezTo>
                  <a:cubicBezTo>
                    <a:pt x="107" y="357"/>
                    <a:pt x="107" y="357"/>
                    <a:pt x="107" y="357"/>
                  </a:cubicBezTo>
                  <a:cubicBezTo>
                    <a:pt x="106" y="355"/>
                    <a:pt x="109" y="355"/>
                    <a:pt x="110" y="355"/>
                  </a:cubicBezTo>
                  <a:cubicBezTo>
                    <a:pt x="106" y="356"/>
                    <a:pt x="110" y="359"/>
                    <a:pt x="106" y="359"/>
                  </a:cubicBezTo>
                  <a:cubicBezTo>
                    <a:pt x="107" y="360"/>
                    <a:pt x="107" y="359"/>
                    <a:pt x="108" y="359"/>
                  </a:cubicBezTo>
                  <a:cubicBezTo>
                    <a:pt x="109" y="360"/>
                    <a:pt x="109" y="360"/>
                    <a:pt x="109" y="361"/>
                  </a:cubicBezTo>
                  <a:cubicBezTo>
                    <a:pt x="108" y="362"/>
                    <a:pt x="106" y="361"/>
                    <a:pt x="104" y="360"/>
                  </a:cubicBezTo>
                  <a:cubicBezTo>
                    <a:pt x="105" y="361"/>
                    <a:pt x="104" y="361"/>
                    <a:pt x="104" y="361"/>
                  </a:cubicBezTo>
                  <a:cubicBezTo>
                    <a:pt x="104" y="361"/>
                    <a:pt x="104" y="361"/>
                    <a:pt x="104" y="361"/>
                  </a:cubicBezTo>
                  <a:cubicBezTo>
                    <a:pt x="105" y="364"/>
                    <a:pt x="110" y="362"/>
                    <a:pt x="109" y="365"/>
                  </a:cubicBezTo>
                  <a:cubicBezTo>
                    <a:pt x="107" y="364"/>
                    <a:pt x="104" y="364"/>
                    <a:pt x="102" y="364"/>
                  </a:cubicBezTo>
                  <a:cubicBezTo>
                    <a:pt x="105" y="366"/>
                    <a:pt x="107" y="364"/>
                    <a:pt x="110" y="366"/>
                  </a:cubicBezTo>
                  <a:cubicBezTo>
                    <a:pt x="109" y="367"/>
                    <a:pt x="109" y="367"/>
                    <a:pt x="109" y="367"/>
                  </a:cubicBezTo>
                  <a:cubicBezTo>
                    <a:pt x="109" y="368"/>
                    <a:pt x="109" y="368"/>
                    <a:pt x="109" y="368"/>
                  </a:cubicBezTo>
                  <a:cubicBezTo>
                    <a:pt x="108" y="370"/>
                    <a:pt x="106" y="367"/>
                    <a:pt x="104" y="367"/>
                  </a:cubicBezTo>
                  <a:cubicBezTo>
                    <a:pt x="106" y="368"/>
                    <a:pt x="108" y="371"/>
                    <a:pt x="110" y="368"/>
                  </a:cubicBezTo>
                  <a:cubicBezTo>
                    <a:pt x="113" y="372"/>
                    <a:pt x="106" y="370"/>
                    <a:pt x="106" y="373"/>
                  </a:cubicBezTo>
                  <a:cubicBezTo>
                    <a:pt x="106" y="373"/>
                    <a:pt x="107" y="373"/>
                    <a:pt x="107" y="373"/>
                  </a:cubicBezTo>
                  <a:cubicBezTo>
                    <a:pt x="109" y="371"/>
                    <a:pt x="111" y="372"/>
                    <a:pt x="113" y="371"/>
                  </a:cubicBezTo>
                  <a:cubicBezTo>
                    <a:pt x="111" y="369"/>
                    <a:pt x="111" y="369"/>
                    <a:pt x="111" y="369"/>
                  </a:cubicBezTo>
                  <a:cubicBezTo>
                    <a:pt x="111" y="368"/>
                    <a:pt x="111" y="368"/>
                    <a:pt x="112" y="367"/>
                  </a:cubicBezTo>
                  <a:cubicBezTo>
                    <a:pt x="113" y="367"/>
                    <a:pt x="112" y="368"/>
                    <a:pt x="112" y="369"/>
                  </a:cubicBezTo>
                  <a:cubicBezTo>
                    <a:pt x="113" y="369"/>
                    <a:pt x="115" y="369"/>
                    <a:pt x="115" y="370"/>
                  </a:cubicBezTo>
                  <a:cubicBezTo>
                    <a:pt x="111" y="374"/>
                    <a:pt x="117" y="376"/>
                    <a:pt x="113" y="379"/>
                  </a:cubicBezTo>
                  <a:cubicBezTo>
                    <a:pt x="114" y="378"/>
                    <a:pt x="116" y="378"/>
                    <a:pt x="116" y="380"/>
                  </a:cubicBezTo>
                  <a:cubicBezTo>
                    <a:pt x="116" y="381"/>
                    <a:pt x="114" y="380"/>
                    <a:pt x="114" y="380"/>
                  </a:cubicBezTo>
                  <a:cubicBezTo>
                    <a:pt x="113" y="381"/>
                    <a:pt x="113" y="381"/>
                    <a:pt x="113" y="381"/>
                  </a:cubicBezTo>
                  <a:cubicBezTo>
                    <a:pt x="117" y="382"/>
                    <a:pt x="117" y="382"/>
                    <a:pt x="117" y="382"/>
                  </a:cubicBezTo>
                  <a:cubicBezTo>
                    <a:pt x="117" y="383"/>
                    <a:pt x="116" y="382"/>
                    <a:pt x="115" y="383"/>
                  </a:cubicBezTo>
                  <a:cubicBezTo>
                    <a:pt x="116" y="383"/>
                    <a:pt x="117" y="383"/>
                    <a:pt x="117" y="382"/>
                  </a:cubicBezTo>
                  <a:cubicBezTo>
                    <a:pt x="118" y="383"/>
                    <a:pt x="118" y="383"/>
                    <a:pt x="118" y="383"/>
                  </a:cubicBezTo>
                  <a:cubicBezTo>
                    <a:pt x="118" y="384"/>
                    <a:pt x="118" y="385"/>
                    <a:pt x="117" y="385"/>
                  </a:cubicBezTo>
                  <a:cubicBezTo>
                    <a:pt x="119" y="385"/>
                    <a:pt x="120" y="383"/>
                    <a:pt x="121" y="385"/>
                  </a:cubicBezTo>
                  <a:cubicBezTo>
                    <a:pt x="121" y="386"/>
                    <a:pt x="121" y="386"/>
                    <a:pt x="121" y="386"/>
                  </a:cubicBezTo>
                  <a:cubicBezTo>
                    <a:pt x="122" y="385"/>
                    <a:pt x="122" y="385"/>
                    <a:pt x="122" y="385"/>
                  </a:cubicBezTo>
                  <a:cubicBezTo>
                    <a:pt x="122" y="385"/>
                    <a:pt x="123" y="386"/>
                    <a:pt x="123" y="386"/>
                  </a:cubicBezTo>
                  <a:cubicBezTo>
                    <a:pt x="123" y="386"/>
                    <a:pt x="124" y="385"/>
                    <a:pt x="124" y="385"/>
                  </a:cubicBezTo>
                  <a:cubicBezTo>
                    <a:pt x="124" y="384"/>
                    <a:pt x="124" y="384"/>
                    <a:pt x="124" y="384"/>
                  </a:cubicBezTo>
                  <a:cubicBezTo>
                    <a:pt x="124" y="382"/>
                    <a:pt x="127" y="382"/>
                    <a:pt x="128" y="382"/>
                  </a:cubicBezTo>
                  <a:cubicBezTo>
                    <a:pt x="127" y="382"/>
                    <a:pt x="127" y="382"/>
                    <a:pt x="127" y="382"/>
                  </a:cubicBezTo>
                  <a:cubicBezTo>
                    <a:pt x="129" y="380"/>
                    <a:pt x="129" y="380"/>
                    <a:pt x="129" y="380"/>
                  </a:cubicBezTo>
                  <a:cubicBezTo>
                    <a:pt x="129" y="380"/>
                    <a:pt x="126" y="381"/>
                    <a:pt x="126" y="379"/>
                  </a:cubicBezTo>
                  <a:cubicBezTo>
                    <a:pt x="127" y="377"/>
                    <a:pt x="128" y="379"/>
                    <a:pt x="129" y="378"/>
                  </a:cubicBezTo>
                  <a:cubicBezTo>
                    <a:pt x="127" y="377"/>
                    <a:pt x="127" y="377"/>
                    <a:pt x="127" y="377"/>
                  </a:cubicBezTo>
                  <a:cubicBezTo>
                    <a:pt x="127" y="375"/>
                    <a:pt x="127" y="375"/>
                    <a:pt x="127" y="375"/>
                  </a:cubicBezTo>
                  <a:cubicBezTo>
                    <a:pt x="126" y="377"/>
                    <a:pt x="126" y="377"/>
                    <a:pt x="126" y="377"/>
                  </a:cubicBezTo>
                  <a:cubicBezTo>
                    <a:pt x="126" y="376"/>
                    <a:pt x="125" y="376"/>
                    <a:pt x="125" y="375"/>
                  </a:cubicBezTo>
                  <a:cubicBezTo>
                    <a:pt x="124" y="376"/>
                    <a:pt x="123" y="375"/>
                    <a:pt x="122" y="374"/>
                  </a:cubicBezTo>
                  <a:cubicBezTo>
                    <a:pt x="123" y="373"/>
                    <a:pt x="123" y="373"/>
                    <a:pt x="123" y="373"/>
                  </a:cubicBezTo>
                  <a:cubicBezTo>
                    <a:pt x="122" y="373"/>
                    <a:pt x="122" y="373"/>
                    <a:pt x="122" y="373"/>
                  </a:cubicBezTo>
                  <a:cubicBezTo>
                    <a:pt x="120" y="372"/>
                    <a:pt x="117" y="373"/>
                    <a:pt x="116" y="375"/>
                  </a:cubicBezTo>
                  <a:cubicBezTo>
                    <a:pt x="115" y="374"/>
                    <a:pt x="114" y="373"/>
                    <a:pt x="115" y="372"/>
                  </a:cubicBezTo>
                  <a:cubicBezTo>
                    <a:pt x="116" y="372"/>
                    <a:pt x="118" y="372"/>
                    <a:pt x="117" y="371"/>
                  </a:cubicBezTo>
                  <a:cubicBezTo>
                    <a:pt x="120" y="371"/>
                    <a:pt x="125" y="369"/>
                    <a:pt x="129" y="371"/>
                  </a:cubicBezTo>
                  <a:cubicBezTo>
                    <a:pt x="128" y="369"/>
                    <a:pt x="128" y="369"/>
                    <a:pt x="128" y="369"/>
                  </a:cubicBezTo>
                  <a:cubicBezTo>
                    <a:pt x="129" y="369"/>
                    <a:pt x="129" y="368"/>
                    <a:pt x="129" y="367"/>
                  </a:cubicBezTo>
                  <a:cubicBezTo>
                    <a:pt x="130" y="368"/>
                    <a:pt x="130" y="368"/>
                    <a:pt x="130" y="368"/>
                  </a:cubicBezTo>
                  <a:cubicBezTo>
                    <a:pt x="132" y="366"/>
                    <a:pt x="132" y="366"/>
                    <a:pt x="132" y="366"/>
                  </a:cubicBezTo>
                  <a:cubicBezTo>
                    <a:pt x="132" y="366"/>
                    <a:pt x="133" y="367"/>
                    <a:pt x="132" y="367"/>
                  </a:cubicBezTo>
                  <a:cubicBezTo>
                    <a:pt x="132" y="367"/>
                    <a:pt x="132" y="367"/>
                    <a:pt x="132" y="367"/>
                  </a:cubicBezTo>
                  <a:cubicBezTo>
                    <a:pt x="133" y="367"/>
                    <a:pt x="133" y="367"/>
                    <a:pt x="133" y="367"/>
                  </a:cubicBezTo>
                  <a:cubicBezTo>
                    <a:pt x="137" y="369"/>
                    <a:pt x="133" y="365"/>
                    <a:pt x="136" y="365"/>
                  </a:cubicBezTo>
                  <a:cubicBezTo>
                    <a:pt x="136" y="366"/>
                    <a:pt x="137" y="367"/>
                    <a:pt x="136" y="368"/>
                  </a:cubicBezTo>
                  <a:cubicBezTo>
                    <a:pt x="135" y="370"/>
                    <a:pt x="134" y="367"/>
                    <a:pt x="133" y="369"/>
                  </a:cubicBezTo>
                  <a:cubicBezTo>
                    <a:pt x="135" y="369"/>
                    <a:pt x="137" y="369"/>
                    <a:pt x="140" y="369"/>
                  </a:cubicBezTo>
                  <a:cubicBezTo>
                    <a:pt x="139" y="370"/>
                    <a:pt x="140" y="371"/>
                    <a:pt x="139" y="372"/>
                  </a:cubicBezTo>
                  <a:cubicBezTo>
                    <a:pt x="139" y="373"/>
                    <a:pt x="139" y="374"/>
                    <a:pt x="138" y="374"/>
                  </a:cubicBezTo>
                  <a:cubicBezTo>
                    <a:pt x="141" y="376"/>
                    <a:pt x="144" y="374"/>
                    <a:pt x="147" y="375"/>
                  </a:cubicBezTo>
                  <a:cubicBezTo>
                    <a:pt x="145" y="376"/>
                    <a:pt x="145" y="379"/>
                    <a:pt x="145" y="380"/>
                  </a:cubicBezTo>
                  <a:cubicBezTo>
                    <a:pt x="146" y="379"/>
                    <a:pt x="146" y="379"/>
                    <a:pt x="146" y="379"/>
                  </a:cubicBezTo>
                  <a:cubicBezTo>
                    <a:pt x="145" y="381"/>
                    <a:pt x="148" y="383"/>
                    <a:pt x="150" y="382"/>
                  </a:cubicBezTo>
                  <a:cubicBezTo>
                    <a:pt x="148" y="380"/>
                    <a:pt x="148" y="380"/>
                    <a:pt x="148" y="380"/>
                  </a:cubicBezTo>
                  <a:cubicBezTo>
                    <a:pt x="149" y="380"/>
                    <a:pt x="149" y="379"/>
                    <a:pt x="149" y="378"/>
                  </a:cubicBezTo>
                  <a:cubicBezTo>
                    <a:pt x="151" y="380"/>
                    <a:pt x="151" y="380"/>
                    <a:pt x="151" y="380"/>
                  </a:cubicBezTo>
                  <a:cubicBezTo>
                    <a:pt x="151" y="378"/>
                    <a:pt x="151" y="378"/>
                    <a:pt x="151" y="378"/>
                  </a:cubicBezTo>
                  <a:cubicBezTo>
                    <a:pt x="154" y="379"/>
                    <a:pt x="151" y="381"/>
                    <a:pt x="152" y="382"/>
                  </a:cubicBezTo>
                  <a:cubicBezTo>
                    <a:pt x="154" y="380"/>
                    <a:pt x="154" y="383"/>
                    <a:pt x="156" y="383"/>
                  </a:cubicBezTo>
                  <a:cubicBezTo>
                    <a:pt x="155" y="385"/>
                    <a:pt x="152" y="384"/>
                    <a:pt x="152" y="387"/>
                  </a:cubicBezTo>
                  <a:cubicBezTo>
                    <a:pt x="155" y="384"/>
                    <a:pt x="156" y="391"/>
                    <a:pt x="158" y="387"/>
                  </a:cubicBezTo>
                  <a:cubicBezTo>
                    <a:pt x="159" y="389"/>
                    <a:pt x="159" y="389"/>
                    <a:pt x="159" y="389"/>
                  </a:cubicBezTo>
                  <a:cubicBezTo>
                    <a:pt x="160" y="387"/>
                    <a:pt x="160" y="387"/>
                    <a:pt x="160" y="387"/>
                  </a:cubicBezTo>
                  <a:cubicBezTo>
                    <a:pt x="161" y="392"/>
                    <a:pt x="161" y="392"/>
                    <a:pt x="161" y="392"/>
                  </a:cubicBezTo>
                  <a:cubicBezTo>
                    <a:pt x="162" y="392"/>
                    <a:pt x="162" y="392"/>
                    <a:pt x="162" y="392"/>
                  </a:cubicBezTo>
                  <a:cubicBezTo>
                    <a:pt x="163" y="391"/>
                    <a:pt x="161" y="390"/>
                    <a:pt x="162" y="389"/>
                  </a:cubicBezTo>
                  <a:cubicBezTo>
                    <a:pt x="164" y="388"/>
                    <a:pt x="165" y="391"/>
                    <a:pt x="165" y="391"/>
                  </a:cubicBezTo>
                  <a:cubicBezTo>
                    <a:pt x="165" y="391"/>
                    <a:pt x="165" y="391"/>
                    <a:pt x="165" y="391"/>
                  </a:cubicBezTo>
                  <a:cubicBezTo>
                    <a:pt x="167" y="392"/>
                    <a:pt x="167" y="392"/>
                    <a:pt x="167" y="392"/>
                  </a:cubicBezTo>
                  <a:cubicBezTo>
                    <a:pt x="166" y="395"/>
                    <a:pt x="163" y="390"/>
                    <a:pt x="163" y="394"/>
                  </a:cubicBezTo>
                  <a:cubicBezTo>
                    <a:pt x="164" y="395"/>
                    <a:pt x="168" y="393"/>
                    <a:pt x="167" y="396"/>
                  </a:cubicBezTo>
                  <a:cubicBezTo>
                    <a:pt x="169" y="397"/>
                    <a:pt x="170" y="393"/>
                    <a:pt x="172" y="396"/>
                  </a:cubicBezTo>
                  <a:cubicBezTo>
                    <a:pt x="172" y="396"/>
                    <a:pt x="172" y="397"/>
                    <a:pt x="171" y="397"/>
                  </a:cubicBezTo>
                  <a:cubicBezTo>
                    <a:pt x="172" y="398"/>
                    <a:pt x="172" y="398"/>
                    <a:pt x="172" y="399"/>
                  </a:cubicBezTo>
                  <a:cubicBezTo>
                    <a:pt x="174" y="398"/>
                    <a:pt x="174" y="398"/>
                    <a:pt x="174" y="398"/>
                  </a:cubicBezTo>
                  <a:cubicBezTo>
                    <a:pt x="175" y="398"/>
                    <a:pt x="175" y="399"/>
                    <a:pt x="175" y="400"/>
                  </a:cubicBezTo>
                  <a:cubicBezTo>
                    <a:pt x="175" y="400"/>
                    <a:pt x="175" y="400"/>
                    <a:pt x="175" y="400"/>
                  </a:cubicBezTo>
                  <a:cubicBezTo>
                    <a:pt x="175" y="400"/>
                    <a:pt x="176" y="400"/>
                    <a:pt x="176" y="401"/>
                  </a:cubicBezTo>
                  <a:cubicBezTo>
                    <a:pt x="175" y="401"/>
                    <a:pt x="175" y="401"/>
                    <a:pt x="175" y="401"/>
                  </a:cubicBezTo>
                  <a:cubicBezTo>
                    <a:pt x="178" y="400"/>
                    <a:pt x="179" y="404"/>
                    <a:pt x="179" y="403"/>
                  </a:cubicBezTo>
                  <a:cubicBezTo>
                    <a:pt x="179" y="403"/>
                    <a:pt x="179" y="403"/>
                    <a:pt x="179" y="403"/>
                  </a:cubicBezTo>
                  <a:cubicBezTo>
                    <a:pt x="179" y="402"/>
                    <a:pt x="179" y="401"/>
                    <a:pt x="180" y="401"/>
                  </a:cubicBezTo>
                  <a:cubicBezTo>
                    <a:pt x="180" y="401"/>
                    <a:pt x="181" y="401"/>
                    <a:pt x="181" y="401"/>
                  </a:cubicBezTo>
                  <a:cubicBezTo>
                    <a:pt x="181" y="402"/>
                    <a:pt x="181" y="402"/>
                    <a:pt x="181" y="402"/>
                  </a:cubicBezTo>
                  <a:cubicBezTo>
                    <a:pt x="182" y="403"/>
                    <a:pt x="182" y="404"/>
                    <a:pt x="183" y="405"/>
                  </a:cubicBezTo>
                  <a:cubicBezTo>
                    <a:pt x="183" y="406"/>
                    <a:pt x="183" y="405"/>
                    <a:pt x="182" y="405"/>
                  </a:cubicBezTo>
                  <a:cubicBezTo>
                    <a:pt x="188" y="407"/>
                    <a:pt x="187" y="401"/>
                    <a:pt x="192" y="403"/>
                  </a:cubicBezTo>
                  <a:cubicBezTo>
                    <a:pt x="191" y="406"/>
                    <a:pt x="186" y="405"/>
                    <a:pt x="185" y="408"/>
                  </a:cubicBezTo>
                  <a:cubicBezTo>
                    <a:pt x="187" y="408"/>
                    <a:pt x="187" y="408"/>
                    <a:pt x="187" y="408"/>
                  </a:cubicBezTo>
                  <a:cubicBezTo>
                    <a:pt x="186" y="407"/>
                    <a:pt x="186" y="407"/>
                    <a:pt x="186" y="407"/>
                  </a:cubicBezTo>
                  <a:cubicBezTo>
                    <a:pt x="188" y="405"/>
                    <a:pt x="189" y="408"/>
                    <a:pt x="191" y="407"/>
                  </a:cubicBezTo>
                  <a:cubicBezTo>
                    <a:pt x="191" y="409"/>
                    <a:pt x="192" y="408"/>
                    <a:pt x="193" y="410"/>
                  </a:cubicBezTo>
                  <a:cubicBezTo>
                    <a:pt x="197" y="407"/>
                    <a:pt x="196" y="411"/>
                    <a:pt x="199" y="408"/>
                  </a:cubicBezTo>
                  <a:cubicBezTo>
                    <a:pt x="200" y="409"/>
                    <a:pt x="199" y="410"/>
                    <a:pt x="199" y="411"/>
                  </a:cubicBezTo>
                  <a:cubicBezTo>
                    <a:pt x="201" y="412"/>
                    <a:pt x="201" y="412"/>
                    <a:pt x="201" y="412"/>
                  </a:cubicBezTo>
                  <a:cubicBezTo>
                    <a:pt x="201" y="412"/>
                    <a:pt x="201" y="413"/>
                    <a:pt x="200" y="413"/>
                  </a:cubicBezTo>
                  <a:cubicBezTo>
                    <a:pt x="201" y="414"/>
                    <a:pt x="201" y="415"/>
                    <a:pt x="202" y="414"/>
                  </a:cubicBezTo>
                  <a:cubicBezTo>
                    <a:pt x="201" y="413"/>
                    <a:pt x="203" y="413"/>
                    <a:pt x="202" y="411"/>
                  </a:cubicBezTo>
                  <a:cubicBezTo>
                    <a:pt x="202" y="411"/>
                    <a:pt x="202" y="411"/>
                    <a:pt x="202" y="411"/>
                  </a:cubicBezTo>
                  <a:cubicBezTo>
                    <a:pt x="203" y="403"/>
                    <a:pt x="207" y="413"/>
                    <a:pt x="211" y="412"/>
                  </a:cubicBezTo>
                  <a:cubicBezTo>
                    <a:pt x="210" y="412"/>
                    <a:pt x="211" y="413"/>
                    <a:pt x="210" y="413"/>
                  </a:cubicBezTo>
                  <a:cubicBezTo>
                    <a:pt x="210" y="413"/>
                    <a:pt x="207" y="412"/>
                    <a:pt x="208" y="413"/>
                  </a:cubicBezTo>
                  <a:cubicBezTo>
                    <a:pt x="210" y="414"/>
                    <a:pt x="210" y="414"/>
                    <a:pt x="210" y="414"/>
                  </a:cubicBezTo>
                  <a:cubicBezTo>
                    <a:pt x="210" y="415"/>
                    <a:pt x="208" y="416"/>
                    <a:pt x="209" y="416"/>
                  </a:cubicBezTo>
                  <a:cubicBezTo>
                    <a:pt x="212" y="414"/>
                    <a:pt x="212" y="414"/>
                    <a:pt x="212" y="414"/>
                  </a:cubicBezTo>
                  <a:cubicBezTo>
                    <a:pt x="212" y="413"/>
                    <a:pt x="210" y="413"/>
                    <a:pt x="211" y="412"/>
                  </a:cubicBezTo>
                  <a:cubicBezTo>
                    <a:pt x="212" y="412"/>
                    <a:pt x="212" y="412"/>
                    <a:pt x="212" y="412"/>
                  </a:cubicBezTo>
                  <a:cubicBezTo>
                    <a:pt x="212" y="410"/>
                    <a:pt x="212" y="410"/>
                    <a:pt x="212" y="410"/>
                  </a:cubicBezTo>
                  <a:cubicBezTo>
                    <a:pt x="212" y="410"/>
                    <a:pt x="212" y="410"/>
                    <a:pt x="212" y="410"/>
                  </a:cubicBezTo>
                  <a:cubicBezTo>
                    <a:pt x="217" y="411"/>
                    <a:pt x="217" y="411"/>
                    <a:pt x="217" y="411"/>
                  </a:cubicBezTo>
                  <a:cubicBezTo>
                    <a:pt x="216" y="415"/>
                    <a:pt x="220" y="410"/>
                    <a:pt x="222" y="413"/>
                  </a:cubicBezTo>
                  <a:cubicBezTo>
                    <a:pt x="222" y="413"/>
                    <a:pt x="221" y="413"/>
                    <a:pt x="220" y="413"/>
                  </a:cubicBezTo>
                  <a:cubicBezTo>
                    <a:pt x="221" y="415"/>
                    <a:pt x="220" y="417"/>
                    <a:pt x="222" y="419"/>
                  </a:cubicBezTo>
                  <a:cubicBezTo>
                    <a:pt x="221" y="419"/>
                    <a:pt x="221" y="420"/>
                    <a:pt x="220" y="420"/>
                  </a:cubicBezTo>
                  <a:cubicBezTo>
                    <a:pt x="219" y="419"/>
                    <a:pt x="219" y="419"/>
                    <a:pt x="219" y="418"/>
                  </a:cubicBezTo>
                  <a:cubicBezTo>
                    <a:pt x="220" y="417"/>
                    <a:pt x="220" y="417"/>
                    <a:pt x="220" y="417"/>
                  </a:cubicBezTo>
                  <a:cubicBezTo>
                    <a:pt x="219" y="415"/>
                    <a:pt x="219" y="415"/>
                    <a:pt x="219" y="415"/>
                  </a:cubicBezTo>
                  <a:cubicBezTo>
                    <a:pt x="219" y="416"/>
                    <a:pt x="218" y="416"/>
                    <a:pt x="217" y="416"/>
                  </a:cubicBezTo>
                  <a:cubicBezTo>
                    <a:pt x="217" y="418"/>
                    <a:pt x="219" y="418"/>
                    <a:pt x="218" y="419"/>
                  </a:cubicBezTo>
                  <a:cubicBezTo>
                    <a:pt x="220" y="422"/>
                    <a:pt x="220" y="422"/>
                    <a:pt x="220" y="422"/>
                  </a:cubicBezTo>
                  <a:cubicBezTo>
                    <a:pt x="220" y="422"/>
                    <a:pt x="219" y="422"/>
                    <a:pt x="219" y="422"/>
                  </a:cubicBezTo>
                  <a:cubicBezTo>
                    <a:pt x="219" y="423"/>
                    <a:pt x="220" y="425"/>
                    <a:pt x="220" y="425"/>
                  </a:cubicBezTo>
                  <a:cubicBezTo>
                    <a:pt x="218" y="428"/>
                    <a:pt x="215" y="421"/>
                    <a:pt x="214" y="426"/>
                  </a:cubicBezTo>
                  <a:cubicBezTo>
                    <a:pt x="213" y="426"/>
                    <a:pt x="212" y="426"/>
                    <a:pt x="211" y="425"/>
                  </a:cubicBezTo>
                  <a:cubicBezTo>
                    <a:pt x="212" y="424"/>
                    <a:pt x="213" y="425"/>
                    <a:pt x="213" y="424"/>
                  </a:cubicBezTo>
                  <a:cubicBezTo>
                    <a:pt x="213" y="420"/>
                    <a:pt x="208" y="424"/>
                    <a:pt x="207" y="421"/>
                  </a:cubicBezTo>
                  <a:cubicBezTo>
                    <a:pt x="205" y="421"/>
                    <a:pt x="204" y="420"/>
                    <a:pt x="204" y="422"/>
                  </a:cubicBezTo>
                  <a:cubicBezTo>
                    <a:pt x="201" y="419"/>
                    <a:pt x="201" y="419"/>
                    <a:pt x="201" y="419"/>
                  </a:cubicBezTo>
                  <a:cubicBezTo>
                    <a:pt x="201" y="422"/>
                    <a:pt x="201" y="422"/>
                    <a:pt x="201" y="422"/>
                  </a:cubicBezTo>
                  <a:cubicBezTo>
                    <a:pt x="198" y="419"/>
                    <a:pt x="196" y="422"/>
                    <a:pt x="193" y="421"/>
                  </a:cubicBezTo>
                  <a:cubicBezTo>
                    <a:pt x="193" y="421"/>
                    <a:pt x="193" y="421"/>
                    <a:pt x="194" y="421"/>
                  </a:cubicBezTo>
                  <a:cubicBezTo>
                    <a:pt x="194" y="418"/>
                    <a:pt x="190" y="420"/>
                    <a:pt x="192" y="417"/>
                  </a:cubicBezTo>
                  <a:cubicBezTo>
                    <a:pt x="190" y="418"/>
                    <a:pt x="190" y="418"/>
                    <a:pt x="190" y="418"/>
                  </a:cubicBezTo>
                  <a:cubicBezTo>
                    <a:pt x="193" y="418"/>
                    <a:pt x="191" y="421"/>
                    <a:pt x="192" y="422"/>
                  </a:cubicBezTo>
                  <a:cubicBezTo>
                    <a:pt x="193" y="422"/>
                    <a:pt x="194" y="423"/>
                    <a:pt x="194" y="422"/>
                  </a:cubicBezTo>
                  <a:cubicBezTo>
                    <a:pt x="195" y="423"/>
                    <a:pt x="195" y="423"/>
                    <a:pt x="195" y="423"/>
                  </a:cubicBezTo>
                  <a:cubicBezTo>
                    <a:pt x="195" y="423"/>
                    <a:pt x="194" y="425"/>
                    <a:pt x="193" y="425"/>
                  </a:cubicBezTo>
                  <a:cubicBezTo>
                    <a:pt x="194" y="425"/>
                    <a:pt x="195" y="426"/>
                    <a:pt x="195" y="426"/>
                  </a:cubicBezTo>
                  <a:cubicBezTo>
                    <a:pt x="196" y="430"/>
                    <a:pt x="193" y="427"/>
                    <a:pt x="192" y="429"/>
                  </a:cubicBezTo>
                  <a:cubicBezTo>
                    <a:pt x="194" y="430"/>
                    <a:pt x="194" y="430"/>
                    <a:pt x="194" y="430"/>
                  </a:cubicBezTo>
                  <a:cubicBezTo>
                    <a:pt x="192" y="431"/>
                    <a:pt x="192" y="431"/>
                    <a:pt x="192" y="431"/>
                  </a:cubicBezTo>
                  <a:cubicBezTo>
                    <a:pt x="194" y="431"/>
                    <a:pt x="194" y="434"/>
                    <a:pt x="194" y="434"/>
                  </a:cubicBezTo>
                  <a:cubicBezTo>
                    <a:pt x="196" y="432"/>
                    <a:pt x="196" y="432"/>
                    <a:pt x="196" y="432"/>
                  </a:cubicBezTo>
                  <a:cubicBezTo>
                    <a:pt x="197" y="433"/>
                    <a:pt x="198" y="432"/>
                    <a:pt x="200" y="432"/>
                  </a:cubicBezTo>
                  <a:cubicBezTo>
                    <a:pt x="199" y="431"/>
                    <a:pt x="199" y="430"/>
                    <a:pt x="199" y="429"/>
                  </a:cubicBezTo>
                  <a:cubicBezTo>
                    <a:pt x="200" y="429"/>
                    <a:pt x="201" y="429"/>
                    <a:pt x="201" y="430"/>
                  </a:cubicBezTo>
                  <a:cubicBezTo>
                    <a:pt x="201" y="430"/>
                    <a:pt x="200" y="430"/>
                    <a:pt x="200" y="431"/>
                  </a:cubicBezTo>
                  <a:cubicBezTo>
                    <a:pt x="201" y="431"/>
                    <a:pt x="201" y="432"/>
                    <a:pt x="201" y="432"/>
                  </a:cubicBezTo>
                  <a:cubicBezTo>
                    <a:pt x="203" y="432"/>
                    <a:pt x="204" y="433"/>
                    <a:pt x="204" y="433"/>
                  </a:cubicBezTo>
                  <a:cubicBezTo>
                    <a:pt x="206" y="432"/>
                    <a:pt x="206" y="432"/>
                    <a:pt x="206" y="432"/>
                  </a:cubicBezTo>
                  <a:cubicBezTo>
                    <a:pt x="207" y="434"/>
                    <a:pt x="212" y="433"/>
                    <a:pt x="211" y="437"/>
                  </a:cubicBezTo>
                  <a:cubicBezTo>
                    <a:pt x="214" y="436"/>
                    <a:pt x="213" y="438"/>
                    <a:pt x="213" y="437"/>
                  </a:cubicBezTo>
                  <a:cubicBezTo>
                    <a:pt x="214" y="437"/>
                    <a:pt x="215" y="438"/>
                    <a:pt x="215" y="438"/>
                  </a:cubicBezTo>
                  <a:cubicBezTo>
                    <a:pt x="216" y="438"/>
                    <a:pt x="216" y="438"/>
                    <a:pt x="217" y="437"/>
                  </a:cubicBezTo>
                  <a:cubicBezTo>
                    <a:pt x="217" y="438"/>
                    <a:pt x="220" y="438"/>
                    <a:pt x="219" y="438"/>
                  </a:cubicBezTo>
                  <a:cubicBezTo>
                    <a:pt x="218" y="436"/>
                    <a:pt x="218" y="436"/>
                    <a:pt x="218" y="436"/>
                  </a:cubicBezTo>
                  <a:cubicBezTo>
                    <a:pt x="219" y="435"/>
                    <a:pt x="219" y="435"/>
                    <a:pt x="220" y="435"/>
                  </a:cubicBezTo>
                  <a:cubicBezTo>
                    <a:pt x="221" y="435"/>
                    <a:pt x="221" y="436"/>
                    <a:pt x="221" y="437"/>
                  </a:cubicBezTo>
                  <a:cubicBezTo>
                    <a:pt x="221" y="437"/>
                    <a:pt x="221" y="437"/>
                    <a:pt x="221" y="437"/>
                  </a:cubicBezTo>
                  <a:cubicBezTo>
                    <a:pt x="221" y="435"/>
                    <a:pt x="221" y="435"/>
                    <a:pt x="221" y="435"/>
                  </a:cubicBezTo>
                  <a:cubicBezTo>
                    <a:pt x="221" y="435"/>
                    <a:pt x="221" y="435"/>
                    <a:pt x="221" y="435"/>
                  </a:cubicBezTo>
                  <a:cubicBezTo>
                    <a:pt x="222" y="435"/>
                    <a:pt x="223" y="434"/>
                    <a:pt x="224" y="435"/>
                  </a:cubicBezTo>
                  <a:cubicBezTo>
                    <a:pt x="225" y="438"/>
                    <a:pt x="229" y="438"/>
                    <a:pt x="227" y="440"/>
                  </a:cubicBezTo>
                  <a:cubicBezTo>
                    <a:pt x="229" y="440"/>
                    <a:pt x="229" y="440"/>
                    <a:pt x="229" y="440"/>
                  </a:cubicBezTo>
                  <a:cubicBezTo>
                    <a:pt x="228" y="438"/>
                    <a:pt x="228" y="436"/>
                    <a:pt x="225" y="436"/>
                  </a:cubicBezTo>
                  <a:cubicBezTo>
                    <a:pt x="226" y="436"/>
                    <a:pt x="226" y="436"/>
                    <a:pt x="226" y="436"/>
                  </a:cubicBezTo>
                  <a:cubicBezTo>
                    <a:pt x="224" y="434"/>
                    <a:pt x="223" y="432"/>
                    <a:pt x="221" y="431"/>
                  </a:cubicBezTo>
                  <a:cubicBezTo>
                    <a:pt x="223" y="430"/>
                    <a:pt x="225" y="429"/>
                    <a:pt x="226" y="430"/>
                  </a:cubicBezTo>
                  <a:cubicBezTo>
                    <a:pt x="227" y="429"/>
                    <a:pt x="228" y="428"/>
                    <a:pt x="229" y="430"/>
                  </a:cubicBezTo>
                  <a:cubicBezTo>
                    <a:pt x="228" y="430"/>
                    <a:pt x="228" y="430"/>
                    <a:pt x="228" y="431"/>
                  </a:cubicBezTo>
                  <a:cubicBezTo>
                    <a:pt x="230" y="431"/>
                    <a:pt x="230" y="431"/>
                    <a:pt x="230" y="431"/>
                  </a:cubicBezTo>
                  <a:cubicBezTo>
                    <a:pt x="229" y="429"/>
                    <a:pt x="226" y="429"/>
                    <a:pt x="227" y="427"/>
                  </a:cubicBezTo>
                  <a:cubicBezTo>
                    <a:pt x="226" y="427"/>
                    <a:pt x="225" y="430"/>
                    <a:pt x="224" y="428"/>
                  </a:cubicBezTo>
                  <a:cubicBezTo>
                    <a:pt x="224" y="428"/>
                    <a:pt x="225" y="427"/>
                    <a:pt x="225" y="427"/>
                  </a:cubicBezTo>
                  <a:cubicBezTo>
                    <a:pt x="223" y="428"/>
                    <a:pt x="222" y="426"/>
                    <a:pt x="221" y="425"/>
                  </a:cubicBezTo>
                  <a:cubicBezTo>
                    <a:pt x="222" y="425"/>
                    <a:pt x="224" y="424"/>
                    <a:pt x="225" y="425"/>
                  </a:cubicBezTo>
                  <a:cubicBezTo>
                    <a:pt x="226" y="425"/>
                    <a:pt x="226" y="423"/>
                    <a:pt x="227" y="422"/>
                  </a:cubicBezTo>
                  <a:cubicBezTo>
                    <a:pt x="229" y="423"/>
                    <a:pt x="233" y="422"/>
                    <a:pt x="232" y="425"/>
                  </a:cubicBezTo>
                  <a:cubicBezTo>
                    <a:pt x="231" y="426"/>
                    <a:pt x="231" y="428"/>
                    <a:pt x="229" y="428"/>
                  </a:cubicBezTo>
                  <a:cubicBezTo>
                    <a:pt x="232" y="430"/>
                    <a:pt x="235" y="428"/>
                    <a:pt x="235" y="432"/>
                  </a:cubicBezTo>
                  <a:cubicBezTo>
                    <a:pt x="236" y="432"/>
                    <a:pt x="238" y="434"/>
                    <a:pt x="238" y="433"/>
                  </a:cubicBezTo>
                  <a:cubicBezTo>
                    <a:pt x="236" y="431"/>
                    <a:pt x="236" y="431"/>
                    <a:pt x="236" y="431"/>
                  </a:cubicBezTo>
                  <a:cubicBezTo>
                    <a:pt x="236" y="430"/>
                    <a:pt x="236" y="429"/>
                    <a:pt x="237" y="429"/>
                  </a:cubicBezTo>
                  <a:cubicBezTo>
                    <a:pt x="239" y="427"/>
                    <a:pt x="240" y="430"/>
                    <a:pt x="242" y="431"/>
                  </a:cubicBezTo>
                  <a:cubicBezTo>
                    <a:pt x="242" y="432"/>
                    <a:pt x="242" y="433"/>
                    <a:pt x="241" y="433"/>
                  </a:cubicBezTo>
                  <a:cubicBezTo>
                    <a:pt x="244" y="434"/>
                    <a:pt x="244" y="434"/>
                    <a:pt x="244" y="434"/>
                  </a:cubicBezTo>
                  <a:cubicBezTo>
                    <a:pt x="244" y="436"/>
                    <a:pt x="244" y="436"/>
                    <a:pt x="244" y="436"/>
                  </a:cubicBezTo>
                  <a:cubicBezTo>
                    <a:pt x="245" y="435"/>
                    <a:pt x="246" y="436"/>
                    <a:pt x="246" y="435"/>
                  </a:cubicBezTo>
                  <a:cubicBezTo>
                    <a:pt x="245" y="434"/>
                    <a:pt x="245" y="434"/>
                    <a:pt x="245" y="434"/>
                  </a:cubicBezTo>
                  <a:cubicBezTo>
                    <a:pt x="245" y="434"/>
                    <a:pt x="245" y="433"/>
                    <a:pt x="246" y="433"/>
                  </a:cubicBezTo>
                  <a:cubicBezTo>
                    <a:pt x="243" y="429"/>
                    <a:pt x="243" y="429"/>
                    <a:pt x="243" y="429"/>
                  </a:cubicBezTo>
                  <a:cubicBezTo>
                    <a:pt x="250" y="429"/>
                    <a:pt x="250" y="429"/>
                    <a:pt x="250" y="429"/>
                  </a:cubicBezTo>
                  <a:cubicBezTo>
                    <a:pt x="249" y="431"/>
                    <a:pt x="252" y="432"/>
                    <a:pt x="254" y="433"/>
                  </a:cubicBezTo>
                  <a:cubicBezTo>
                    <a:pt x="254" y="432"/>
                    <a:pt x="255" y="432"/>
                    <a:pt x="255" y="431"/>
                  </a:cubicBezTo>
                  <a:cubicBezTo>
                    <a:pt x="257" y="431"/>
                    <a:pt x="259" y="433"/>
                    <a:pt x="257" y="435"/>
                  </a:cubicBezTo>
                  <a:cubicBezTo>
                    <a:pt x="258" y="435"/>
                    <a:pt x="258" y="435"/>
                    <a:pt x="258" y="435"/>
                  </a:cubicBezTo>
                  <a:cubicBezTo>
                    <a:pt x="258" y="434"/>
                    <a:pt x="258" y="434"/>
                    <a:pt x="258" y="434"/>
                  </a:cubicBezTo>
                  <a:cubicBezTo>
                    <a:pt x="259" y="433"/>
                    <a:pt x="259" y="433"/>
                    <a:pt x="259" y="433"/>
                  </a:cubicBezTo>
                  <a:cubicBezTo>
                    <a:pt x="259" y="434"/>
                    <a:pt x="261" y="435"/>
                    <a:pt x="260" y="436"/>
                  </a:cubicBezTo>
                  <a:cubicBezTo>
                    <a:pt x="261" y="437"/>
                    <a:pt x="262" y="434"/>
                    <a:pt x="262" y="434"/>
                  </a:cubicBezTo>
                  <a:cubicBezTo>
                    <a:pt x="261" y="433"/>
                    <a:pt x="260" y="434"/>
                    <a:pt x="259" y="433"/>
                  </a:cubicBezTo>
                  <a:cubicBezTo>
                    <a:pt x="258" y="430"/>
                    <a:pt x="264" y="431"/>
                    <a:pt x="262" y="428"/>
                  </a:cubicBezTo>
                  <a:cubicBezTo>
                    <a:pt x="267" y="430"/>
                    <a:pt x="267" y="430"/>
                    <a:pt x="267" y="430"/>
                  </a:cubicBezTo>
                  <a:cubicBezTo>
                    <a:pt x="267" y="428"/>
                    <a:pt x="267" y="428"/>
                    <a:pt x="267" y="428"/>
                  </a:cubicBezTo>
                  <a:cubicBezTo>
                    <a:pt x="266" y="427"/>
                    <a:pt x="268" y="427"/>
                    <a:pt x="269" y="427"/>
                  </a:cubicBezTo>
                  <a:cubicBezTo>
                    <a:pt x="270" y="428"/>
                    <a:pt x="268" y="429"/>
                    <a:pt x="270" y="431"/>
                  </a:cubicBezTo>
                  <a:cubicBezTo>
                    <a:pt x="271" y="429"/>
                    <a:pt x="271" y="429"/>
                    <a:pt x="271" y="429"/>
                  </a:cubicBezTo>
                  <a:cubicBezTo>
                    <a:pt x="272" y="428"/>
                    <a:pt x="273" y="429"/>
                    <a:pt x="274" y="430"/>
                  </a:cubicBezTo>
                  <a:cubicBezTo>
                    <a:pt x="274" y="429"/>
                    <a:pt x="274" y="429"/>
                    <a:pt x="274" y="429"/>
                  </a:cubicBezTo>
                  <a:cubicBezTo>
                    <a:pt x="269" y="428"/>
                    <a:pt x="274" y="427"/>
                    <a:pt x="271" y="425"/>
                  </a:cubicBezTo>
                  <a:cubicBezTo>
                    <a:pt x="273" y="422"/>
                    <a:pt x="272" y="425"/>
                    <a:pt x="274" y="426"/>
                  </a:cubicBezTo>
                  <a:cubicBezTo>
                    <a:pt x="274" y="425"/>
                    <a:pt x="274" y="425"/>
                    <a:pt x="274" y="425"/>
                  </a:cubicBezTo>
                  <a:cubicBezTo>
                    <a:pt x="275" y="424"/>
                    <a:pt x="276" y="424"/>
                    <a:pt x="276" y="424"/>
                  </a:cubicBezTo>
                  <a:cubicBezTo>
                    <a:pt x="276" y="422"/>
                    <a:pt x="278" y="422"/>
                    <a:pt x="279" y="422"/>
                  </a:cubicBezTo>
                  <a:cubicBezTo>
                    <a:pt x="280" y="423"/>
                    <a:pt x="280" y="423"/>
                    <a:pt x="280" y="423"/>
                  </a:cubicBezTo>
                  <a:cubicBezTo>
                    <a:pt x="282" y="423"/>
                    <a:pt x="281" y="422"/>
                    <a:pt x="283" y="421"/>
                  </a:cubicBezTo>
                  <a:cubicBezTo>
                    <a:pt x="283" y="422"/>
                    <a:pt x="284" y="423"/>
                    <a:pt x="283" y="424"/>
                  </a:cubicBezTo>
                  <a:cubicBezTo>
                    <a:pt x="287" y="424"/>
                    <a:pt x="289" y="421"/>
                    <a:pt x="291" y="420"/>
                  </a:cubicBezTo>
                  <a:cubicBezTo>
                    <a:pt x="294" y="421"/>
                    <a:pt x="298" y="421"/>
                    <a:pt x="298" y="423"/>
                  </a:cubicBezTo>
                  <a:cubicBezTo>
                    <a:pt x="296" y="424"/>
                    <a:pt x="294" y="425"/>
                    <a:pt x="295" y="428"/>
                  </a:cubicBezTo>
                  <a:cubicBezTo>
                    <a:pt x="294" y="427"/>
                    <a:pt x="294" y="426"/>
                    <a:pt x="294" y="425"/>
                  </a:cubicBezTo>
                  <a:cubicBezTo>
                    <a:pt x="290" y="425"/>
                    <a:pt x="291" y="429"/>
                    <a:pt x="289" y="430"/>
                  </a:cubicBezTo>
                  <a:cubicBezTo>
                    <a:pt x="288" y="431"/>
                    <a:pt x="287" y="430"/>
                    <a:pt x="286" y="429"/>
                  </a:cubicBezTo>
                  <a:cubicBezTo>
                    <a:pt x="289" y="431"/>
                    <a:pt x="285" y="433"/>
                    <a:pt x="285" y="435"/>
                  </a:cubicBezTo>
                  <a:cubicBezTo>
                    <a:pt x="284" y="434"/>
                    <a:pt x="284" y="434"/>
                    <a:pt x="284" y="434"/>
                  </a:cubicBezTo>
                  <a:cubicBezTo>
                    <a:pt x="283" y="433"/>
                    <a:pt x="285" y="432"/>
                    <a:pt x="285" y="432"/>
                  </a:cubicBezTo>
                  <a:cubicBezTo>
                    <a:pt x="285" y="432"/>
                    <a:pt x="284" y="431"/>
                    <a:pt x="283" y="431"/>
                  </a:cubicBezTo>
                  <a:cubicBezTo>
                    <a:pt x="283" y="432"/>
                    <a:pt x="283" y="432"/>
                    <a:pt x="283" y="432"/>
                  </a:cubicBezTo>
                  <a:cubicBezTo>
                    <a:pt x="282" y="432"/>
                    <a:pt x="282" y="432"/>
                    <a:pt x="282" y="432"/>
                  </a:cubicBezTo>
                  <a:cubicBezTo>
                    <a:pt x="281" y="433"/>
                    <a:pt x="281" y="433"/>
                    <a:pt x="281" y="433"/>
                  </a:cubicBezTo>
                  <a:cubicBezTo>
                    <a:pt x="284" y="434"/>
                    <a:pt x="284" y="434"/>
                    <a:pt x="284" y="434"/>
                  </a:cubicBezTo>
                  <a:cubicBezTo>
                    <a:pt x="282" y="437"/>
                    <a:pt x="282" y="437"/>
                    <a:pt x="282" y="437"/>
                  </a:cubicBezTo>
                  <a:cubicBezTo>
                    <a:pt x="279" y="436"/>
                    <a:pt x="279" y="438"/>
                    <a:pt x="276" y="437"/>
                  </a:cubicBezTo>
                  <a:cubicBezTo>
                    <a:pt x="277" y="437"/>
                    <a:pt x="277" y="437"/>
                    <a:pt x="277" y="437"/>
                  </a:cubicBezTo>
                  <a:cubicBezTo>
                    <a:pt x="276" y="437"/>
                    <a:pt x="276" y="437"/>
                    <a:pt x="276" y="437"/>
                  </a:cubicBezTo>
                  <a:cubicBezTo>
                    <a:pt x="276" y="441"/>
                    <a:pt x="273" y="435"/>
                    <a:pt x="271" y="437"/>
                  </a:cubicBezTo>
                  <a:cubicBezTo>
                    <a:pt x="273" y="437"/>
                    <a:pt x="272" y="439"/>
                    <a:pt x="274" y="439"/>
                  </a:cubicBezTo>
                  <a:cubicBezTo>
                    <a:pt x="272" y="440"/>
                    <a:pt x="272" y="440"/>
                    <a:pt x="272" y="440"/>
                  </a:cubicBezTo>
                  <a:cubicBezTo>
                    <a:pt x="273" y="440"/>
                    <a:pt x="273" y="441"/>
                    <a:pt x="273" y="441"/>
                  </a:cubicBezTo>
                  <a:cubicBezTo>
                    <a:pt x="271" y="443"/>
                    <a:pt x="269" y="443"/>
                    <a:pt x="267" y="442"/>
                  </a:cubicBezTo>
                  <a:cubicBezTo>
                    <a:pt x="268" y="441"/>
                    <a:pt x="269" y="441"/>
                    <a:pt x="270" y="441"/>
                  </a:cubicBezTo>
                  <a:cubicBezTo>
                    <a:pt x="270" y="438"/>
                    <a:pt x="267" y="441"/>
                    <a:pt x="266" y="440"/>
                  </a:cubicBezTo>
                  <a:cubicBezTo>
                    <a:pt x="267" y="441"/>
                    <a:pt x="267" y="441"/>
                    <a:pt x="267" y="441"/>
                  </a:cubicBezTo>
                  <a:cubicBezTo>
                    <a:pt x="266" y="443"/>
                    <a:pt x="264" y="441"/>
                    <a:pt x="262" y="441"/>
                  </a:cubicBezTo>
                  <a:cubicBezTo>
                    <a:pt x="262" y="440"/>
                    <a:pt x="263" y="440"/>
                    <a:pt x="263" y="440"/>
                  </a:cubicBezTo>
                  <a:cubicBezTo>
                    <a:pt x="261" y="441"/>
                    <a:pt x="261" y="441"/>
                    <a:pt x="261" y="441"/>
                  </a:cubicBezTo>
                  <a:cubicBezTo>
                    <a:pt x="259" y="445"/>
                    <a:pt x="266" y="442"/>
                    <a:pt x="264" y="446"/>
                  </a:cubicBezTo>
                  <a:cubicBezTo>
                    <a:pt x="259" y="445"/>
                    <a:pt x="256" y="447"/>
                    <a:pt x="254" y="442"/>
                  </a:cubicBezTo>
                  <a:cubicBezTo>
                    <a:pt x="253" y="443"/>
                    <a:pt x="253" y="445"/>
                    <a:pt x="252" y="445"/>
                  </a:cubicBezTo>
                  <a:cubicBezTo>
                    <a:pt x="253" y="445"/>
                    <a:pt x="253" y="445"/>
                    <a:pt x="253" y="445"/>
                  </a:cubicBezTo>
                  <a:cubicBezTo>
                    <a:pt x="254" y="445"/>
                    <a:pt x="256" y="446"/>
                    <a:pt x="255" y="447"/>
                  </a:cubicBezTo>
                  <a:cubicBezTo>
                    <a:pt x="253" y="446"/>
                    <a:pt x="251" y="446"/>
                    <a:pt x="249" y="446"/>
                  </a:cubicBezTo>
                  <a:cubicBezTo>
                    <a:pt x="250" y="444"/>
                    <a:pt x="250" y="444"/>
                    <a:pt x="250" y="444"/>
                  </a:cubicBezTo>
                  <a:cubicBezTo>
                    <a:pt x="249" y="445"/>
                    <a:pt x="248" y="445"/>
                    <a:pt x="248" y="446"/>
                  </a:cubicBezTo>
                  <a:cubicBezTo>
                    <a:pt x="248" y="448"/>
                    <a:pt x="249" y="447"/>
                    <a:pt x="250" y="449"/>
                  </a:cubicBezTo>
                  <a:cubicBezTo>
                    <a:pt x="249" y="450"/>
                    <a:pt x="249" y="450"/>
                    <a:pt x="249" y="450"/>
                  </a:cubicBezTo>
                  <a:cubicBezTo>
                    <a:pt x="247" y="449"/>
                    <a:pt x="245" y="448"/>
                    <a:pt x="244" y="448"/>
                  </a:cubicBezTo>
                  <a:cubicBezTo>
                    <a:pt x="245" y="447"/>
                    <a:pt x="245" y="447"/>
                    <a:pt x="246" y="447"/>
                  </a:cubicBezTo>
                  <a:cubicBezTo>
                    <a:pt x="245" y="445"/>
                    <a:pt x="242" y="447"/>
                    <a:pt x="241" y="447"/>
                  </a:cubicBezTo>
                  <a:cubicBezTo>
                    <a:pt x="241" y="447"/>
                    <a:pt x="242" y="447"/>
                    <a:pt x="242" y="448"/>
                  </a:cubicBezTo>
                  <a:cubicBezTo>
                    <a:pt x="242" y="449"/>
                    <a:pt x="242" y="449"/>
                    <a:pt x="241" y="450"/>
                  </a:cubicBezTo>
                  <a:cubicBezTo>
                    <a:pt x="240" y="450"/>
                    <a:pt x="238" y="449"/>
                    <a:pt x="237" y="449"/>
                  </a:cubicBezTo>
                  <a:cubicBezTo>
                    <a:pt x="237" y="449"/>
                    <a:pt x="237" y="449"/>
                    <a:pt x="237" y="449"/>
                  </a:cubicBezTo>
                  <a:cubicBezTo>
                    <a:pt x="238" y="450"/>
                    <a:pt x="237" y="451"/>
                    <a:pt x="236" y="452"/>
                  </a:cubicBezTo>
                  <a:cubicBezTo>
                    <a:pt x="235" y="451"/>
                    <a:pt x="233" y="452"/>
                    <a:pt x="233" y="450"/>
                  </a:cubicBezTo>
                  <a:cubicBezTo>
                    <a:pt x="234" y="450"/>
                    <a:pt x="234" y="450"/>
                    <a:pt x="234" y="450"/>
                  </a:cubicBezTo>
                  <a:cubicBezTo>
                    <a:pt x="232" y="451"/>
                    <a:pt x="231" y="453"/>
                    <a:pt x="229" y="453"/>
                  </a:cubicBezTo>
                  <a:cubicBezTo>
                    <a:pt x="230" y="453"/>
                    <a:pt x="229" y="455"/>
                    <a:pt x="229" y="455"/>
                  </a:cubicBezTo>
                  <a:cubicBezTo>
                    <a:pt x="230" y="457"/>
                    <a:pt x="232" y="455"/>
                    <a:pt x="233" y="456"/>
                  </a:cubicBezTo>
                  <a:cubicBezTo>
                    <a:pt x="232" y="457"/>
                    <a:pt x="232" y="457"/>
                    <a:pt x="232" y="457"/>
                  </a:cubicBezTo>
                  <a:cubicBezTo>
                    <a:pt x="233" y="456"/>
                    <a:pt x="235" y="456"/>
                    <a:pt x="236" y="455"/>
                  </a:cubicBezTo>
                  <a:cubicBezTo>
                    <a:pt x="237" y="456"/>
                    <a:pt x="239" y="456"/>
                    <a:pt x="240" y="456"/>
                  </a:cubicBezTo>
                  <a:cubicBezTo>
                    <a:pt x="240" y="454"/>
                    <a:pt x="240" y="454"/>
                    <a:pt x="240" y="454"/>
                  </a:cubicBezTo>
                  <a:cubicBezTo>
                    <a:pt x="243" y="453"/>
                    <a:pt x="243" y="456"/>
                    <a:pt x="245" y="456"/>
                  </a:cubicBezTo>
                  <a:cubicBezTo>
                    <a:pt x="247" y="455"/>
                    <a:pt x="247" y="457"/>
                    <a:pt x="247" y="458"/>
                  </a:cubicBezTo>
                  <a:cubicBezTo>
                    <a:pt x="248" y="458"/>
                    <a:pt x="247" y="456"/>
                    <a:pt x="248" y="457"/>
                  </a:cubicBezTo>
                  <a:cubicBezTo>
                    <a:pt x="249" y="454"/>
                    <a:pt x="246" y="453"/>
                    <a:pt x="246" y="451"/>
                  </a:cubicBezTo>
                  <a:cubicBezTo>
                    <a:pt x="248" y="451"/>
                    <a:pt x="249" y="454"/>
                    <a:pt x="251" y="454"/>
                  </a:cubicBezTo>
                  <a:cubicBezTo>
                    <a:pt x="251" y="454"/>
                    <a:pt x="251" y="455"/>
                    <a:pt x="250" y="455"/>
                  </a:cubicBezTo>
                  <a:cubicBezTo>
                    <a:pt x="250" y="455"/>
                    <a:pt x="250" y="455"/>
                    <a:pt x="250" y="455"/>
                  </a:cubicBezTo>
                  <a:cubicBezTo>
                    <a:pt x="251" y="456"/>
                    <a:pt x="250" y="459"/>
                    <a:pt x="253" y="459"/>
                  </a:cubicBezTo>
                  <a:cubicBezTo>
                    <a:pt x="252" y="459"/>
                    <a:pt x="252" y="459"/>
                    <a:pt x="252" y="459"/>
                  </a:cubicBezTo>
                  <a:cubicBezTo>
                    <a:pt x="253" y="457"/>
                    <a:pt x="256" y="456"/>
                    <a:pt x="257" y="456"/>
                  </a:cubicBezTo>
                  <a:cubicBezTo>
                    <a:pt x="257" y="456"/>
                    <a:pt x="257" y="456"/>
                    <a:pt x="257" y="456"/>
                  </a:cubicBezTo>
                  <a:cubicBezTo>
                    <a:pt x="255" y="455"/>
                    <a:pt x="257" y="454"/>
                    <a:pt x="257" y="453"/>
                  </a:cubicBezTo>
                  <a:cubicBezTo>
                    <a:pt x="257" y="453"/>
                    <a:pt x="258" y="453"/>
                    <a:pt x="258" y="454"/>
                  </a:cubicBezTo>
                  <a:cubicBezTo>
                    <a:pt x="259" y="452"/>
                    <a:pt x="260" y="451"/>
                    <a:pt x="262" y="452"/>
                  </a:cubicBezTo>
                  <a:cubicBezTo>
                    <a:pt x="262" y="456"/>
                    <a:pt x="262" y="456"/>
                    <a:pt x="262" y="456"/>
                  </a:cubicBezTo>
                  <a:cubicBezTo>
                    <a:pt x="263" y="455"/>
                    <a:pt x="263" y="455"/>
                    <a:pt x="263" y="455"/>
                  </a:cubicBezTo>
                  <a:cubicBezTo>
                    <a:pt x="262" y="455"/>
                    <a:pt x="262" y="455"/>
                    <a:pt x="262" y="455"/>
                  </a:cubicBezTo>
                  <a:cubicBezTo>
                    <a:pt x="263" y="454"/>
                    <a:pt x="263" y="454"/>
                    <a:pt x="263" y="454"/>
                  </a:cubicBezTo>
                  <a:cubicBezTo>
                    <a:pt x="264" y="455"/>
                    <a:pt x="264" y="455"/>
                    <a:pt x="264" y="455"/>
                  </a:cubicBezTo>
                  <a:cubicBezTo>
                    <a:pt x="264" y="454"/>
                    <a:pt x="264" y="454"/>
                    <a:pt x="264" y="454"/>
                  </a:cubicBezTo>
                  <a:cubicBezTo>
                    <a:pt x="266" y="453"/>
                    <a:pt x="267" y="453"/>
                    <a:pt x="268" y="455"/>
                  </a:cubicBezTo>
                  <a:cubicBezTo>
                    <a:pt x="268" y="453"/>
                    <a:pt x="270" y="453"/>
                    <a:pt x="270" y="452"/>
                  </a:cubicBezTo>
                  <a:cubicBezTo>
                    <a:pt x="269" y="452"/>
                    <a:pt x="269" y="453"/>
                    <a:pt x="268" y="452"/>
                  </a:cubicBezTo>
                  <a:cubicBezTo>
                    <a:pt x="268" y="451"/>
                    <a:pt x="268" y="451"/>
                    <a:pt x="269" y="450"/>
                  </a:cubicBezTo>
                  <a:cubicBezTo>
                    <a:pt x="270" y="450"/>
                    <a:pt x="271" y="451"/>
                    <a:pt x="271" y="451"/>
                  </a:cubicBezTo>
                  <a:cubicBezTo>
                    <a:pt x="271" y="452"/>
                    <a:pt x="272" y="453"/>
                    <a:pt x="271" y="453"/>
                  </a:cubicBezTo>
                  <a:cubicBezTo>
                    <a:pt x="272" y="454"/>
                    <a:pt x="272" y="454"/>
                    <a:pt x="273" y="454"/>
                  </a:cubicBezTo>
                  <a:cubicBezTo>
                    <a:pt x="273" y="454"/>
                    <a:pt x="272" y="453"/>
                    <a:pt x="272" y="453"/>
                  </a:cubicBezTo>
                  <a:cubicBezTo>
                    <a:pt x="273" y="452"/>
                    <a:pt x="273" y="452"/>
                    <a:pt x="274" y="452"/>
                  </a:cubicBezTo>
                  <a:cubicBezTo>
                    <a:pt x="275" y="451"/>
                    <a:pt x="273" y="449"/>
                    <a:pt x="276" y="449"/>
                  </a:cubicBezTo>
                  <a:cubicBezTo>
                    <a:pt x="275" y="449"/>
                    <a:pt x="274" y="448"/>
                    <a:pt x="274" y="449"/>
                  </a:cubicBezTo>
                  <a:cubicBezTo>
                    <a:pt x="273" y="451"/>
                    <a:pt x="271" y="450"/>
                    <a:pt x="270" y="449"/>
                  </a:cubicBezTo>
                  <a:cubicBezTo>
                    <a:pt x="272" y="448"/>
                    <a:pt x="269" y="449"/>
                    <a:pt x="270" y="447"/>
                  </a:cubicBezTo>
                  <a:cubicBezTo>
                    <a:pt x="272" y="447"/>
                    <a:pt x="275" y="448"/>
                    <a:pt x="275" y="445"/>
                  </a:cubicBezTo>
                  <a:cubicBezTo>
                    <a:pt x="276" y="446"/>
                    <a:pt x="277" y="445"/>
                    <a:pt x="278" y="446"/>
                  </a:cubicBezTo>
                  <a:cubicBezTo>
                    <a:pt x="277" y="448"/>
                    <a:pt x="277" y="448"/>
                    <a:pt x="277" y="448"/>
                  </a:cubicBezTo>
                  <a:cubicBezTo>
                    <a:pt x="279" y="449"/>
                    <a:pt x="277" y="451"/>
                    <a:pt x="279" y="451"/>
                  </a:cubicBezTo>
                  <a:cubicBezTo>
                    <a:pt x="283" y="448"/>
                    <a:pt x="283" y="448"/>
                    <a:pt x="283" y="448"/>
                  </a:cubicBezTo>
                  <a:cubicBezTo>
                    <a:pt x="285" y="449"/>
                    <a:pt x="285" y="451"/>
                    <a:pt x="285" y="452"/>
                  </a:cubicBezTo>
                  <a:cubicBezTo>
                    <a:pt x="287" y="451"/>
                    <a:pt x="284" y="448"/>
                    <a:pt x="288" y="449"/>
                  </a:cubicBezTo>
                  <a:cubicBezTo>
                    <a:pt x="285" y="448"/>
                    <a:pt x="286" y="446"/>
                    <a:pt x="287" y="446"/>
                  </a:cubicBezTo>
                  <a:cubicBezTo>
                    <a:pt x="288" y="446"/>
                    <a:pt x="288" y="446"/>
                    <a:pt x="288" y="446"/>
                  </a:cubicBezTo>
                  <a:cubicBezTo>
                    <a:pt x="289" y="447"/>
                    <a:pt x="289" y="447"/>
                    <a:pt x="290" y="446"/>
                  </a:cubicBezTo>
                  <a:cubicBezTo>
                    <a:pt x="289" y="446"/>
                    <a:pt x="289" y="446"/>
                    <a:pt x="289" y="446"/>
                  </a:cubicBezTo>
                  <a:cubicBezTo>
                    <a:pt x="292" y="446"/>
                    <a:pt x="295" y="444"/>
                    <a:pt x="297" y="445"/>
                  </a:cubicBezTo>
                  <a:cubicBezTo>
                    <a:pt x="297" y="445"/>
                    <a:pt x="298" y="444"/>
                    <a:pt x="298" y="443"/>
                  </a:cubicBezTo>
                  <a:cubicBezTo>
                    <a:pt x="297" y="441"/>
                    <a:pt x="297" y="445"/>
                    <a:pt x="296" y="444"/>
                  </a:cubicBezTo>
                  <a:cubicBezTo>
                    <a:pt x="296" y="443"/>
                    <a:pt x="295" y="442"/>
                    <a:pt x="296" y="441"/>
                  </a:cubicBezTo>
                  <a:cubicBezTo>
                    <a:pt x="298" y="442"/>
                    <a:pt x="300" y="440"/>
                    <a:pt x="301" y="442"/>
                  </a:cubicBezTo>
                  <a:cubicBezTo>
                    <a:pt x="302" y="442"/>
                    <a:pt x="301" y="441"/>
                    <a:pt x="301" y="440"/>
                  </a:cubicBezTo>
                  <a:cubicBezTo>
                    <a:pt x="302" y="440"/>
                    <a:pt x="303" y="440"/>
                    <a:pt x="303" y="441"/>
                  </a:cubicBezTo>
                  <a:cubicBezTo>
                    <a:pt x="304" y="439"/>
                    <a:pt x="304" y="439"/>
                    <a:pt x="304" y="439"/>
                  </a:cubicBezTo>
                  <a:cubicBezTo>
                    <a:pt x="305" y="439"/>
                    <a:pt x="306" y="439"/>
                    <a:pt x="306" y="440"/>
                  </a:cubicBezTo>
                  <a:cubicBezTo>
                    <a:pt x="305" y="440"/>
                    <a:pt x="305" y="440"/>
                    <a:pt x="305" y="440"/>
                  </a:cubicBezTo>
                  <a:cubicBezTo>
                    <a:pt x="306" y="441"/>
                    <a:pt x="307" y="441"/>
                    <a:pt x="307" y="440"/>
                  </a:cubicBezTo>
                  <a:cubicBezTo>
                    <a:pt x="305" y="438"/>
                    <a:pt x="309" y="438"/>
                    <a:pt x="308" y="436"/>
                  </a:cubicBezTo>
                  <a:cubicBezTo>
                    <a:pt x="310" y="436"/>
                    <a:pt x="310" y="439"/>
                    <a:pt x="312" y="437"/>
                  </a:cubicBezTo>
                  <a:cubicBezTo>
                    <a:pt x="310" y="435"/>
                    <a:pt x="310" y="435"/>
                    <a:pt x="310" y="435"/>
                  </a:cubicBezTo>
                  <a:cubicBezTo>
                    <a:pt x="311" y="434"/>
                    <a:pt x="311" y="434"/>
                    <a:pt x="311" y="434"/>
                  </a:cubicBezTo>
                  <a:cubicBezTo>
                    <a:pt x="312" y="435"/>
                    <a:pt x="312" y="435"/>
                    <a:pt x="312" y="435"/>
                  </a:cubicBezTo>
                  <a:cubicBezTo>
                    <a:pt x="313" y="432"/>
                    <a:pt x="312" y="430"/>
                    <a:pt x="315" y="429"/>
                  </a:cubicBezTo>
                  <a:cubicBezTo>
                    <a:pt x="316" y="428"/>
                    <a:pt x="318" y="426"/>
                    <a:pt x="320" y="426"/>
                  </a:cubicBezTo>
                  <a:cubicBezTo>
                    <a:pt x="321" y="427"/>
                    <a:pt x="324" y="427"/>
                    <a:pt x="323" y="429"/>
                  </a:cubicBezTo>
                  <a:cubicBezTo>
                    <a:pt x="325" y="430"/>
                    <a:pt x="324" y="426"/>
                    <a:pt x="325" y="425"/>
                  </a:cubicBezTo>
                  <a:cubicBezTo>
                    <a:pt x="326" y="427"/>
                    <a:pt x="328" y="425"/>
                    <a:pt x="329" y="427"/>
                  </a:cubicBezTo>
                  <a:cubicBezTo>
                    <a:pt x="326" y="431"/>
                    <a:pt x="324" y="429"/>
                    <a:pt x="320" y="431"/>
                  </a:cubicBezTo>
                  <a:cubicBezTo>
                    <a:pt x="320" y="432"/>
                    <a:pt x="319" y="435"/>
                    <a:pt x="317" y="436"/>
                  </a:cubicBezTo>
                  <a:cubicBezTo>
                    <a:pt x="317" y="436"/>
                    <a:pt x="319" y="435"/>
                    <a:pt x="320" y="436"/>
                  </a:cubicBezTo>
                  <a:cubicBezTo>
                    <a:pt x="320" y="436"/>
                    <a:pt x="320" y="436"/>
                    <a:pt x="320" y="437"/>
                  </a:cubicBezTo>
                  <a:cubicBezTo>
                    <a:pt x="321" y="437"/>
                    <a:pt x="321" y="437"/>
                    <a:pt x="321" y="437"/>
                  </a:cubicBezTo>
                  <a:cubicBezTo>
                    <a:pt x="319" y="433"/>
                    <a:pt x="325" y="435"/>
                    <a:pt x="324" y="434"/>
                  </a:cubicBezTo>
                  <a:cubicBezTo>
                    <a:pt x="322" y="433"/>
                    <a:pt x="322" y="433"/>
                    <a:pt x="322" y="433"/>
                  </a:cubicBezTo>
                  <a:cubicBezTo>
                    <a:pt x="323" y="432"/>
                    <a:pt x="325" y="433"/>
                    <a:pt x="326" y="432"/>
                  </a:cubicBezTo>
                  <a:cubicBezTo>
                    <a:pt x="326" y="432"/>
                    <a:pt x="325" y="432"/>
                    <a:pt x="325" y="432"/>
                  </a:cubicBezTo>
                  <a:cubicBezTo>
                    <a:pt x="324" y="432"/>
                    <a:pt x="324" y="432"/>
                    <a:pt x="324" y="432"/>
                  </a:cubicBezTo>
                  <a:cubicBezTo>
                    <a:pt x="326" y="428"/>
                    <a:pt x="329" y="432"/>
                    <a:pt x="331" y="431"/>
                  </a:cubicBezTo>
                  <a:cubicBezTo>
                    <a:pt x="332" y="429"/>
                    <a:pt x="331" y="429"/>
                    <a:pt x="333" y="428"/>
                  </a:cubicBezTo>
                  <a:cubicBezTo>
                    <a:pt x="333" y="427"/>
                    <a:pt x="333" y="428"/>
                    <a:pt x="334" y="428"/>
                  </a:cubicBezTo>
                  <a:cubicBezTo>
                    <a:pt x="334" y="428"/>
                    <a:pt x="333" y="428"/>
                    <a:pt x="333" y="429"/>
                  </a:cubicBezTo>
                  <a:cubicBezTo>
                    <a:pt x="334" y="428"/>
                    <a:pt x="335" y="429"/>
                    <a:pt x="335" y="430"/>
                  </a:cubicBezTo>
                  <a:cubicBezTo>
                    <a:pt x="335" y="430"/>
                    <a:pt x="335" y="430"/>
                    <a:pt x="335" y="431"/>
                  </a:cubicBezTo>
                  <a:cubicBezTo>
                    <a:pt x="336" y="431"/>
                    <a:pt x="336" y="431"/>
                    <a:pt x="336" y="431"/>
                  </a:cubicBezTo>
                  <a:cubicBezTo>
                    <a:pt x="335" y="429"/>
                    <a:pt x="335" y="427"/>
                    <a:pt x="335" y="425"/>
                  </a:cubicBezTo>
                  <a:cubicBezTo>
                    <a:pt x="338" y="425"/>
                    <a:pt x="338" y="425"/>
                    <a:pt x="338" y="425"/>
                  </a:cubicBezTo>
                  <a:cubicBezTo>
                    <a:pt x="338" y="426"/>
                    <a:pt x="338" y="426"/>
                    <a:pt x="337" y="426"/>
                  </a:cubicBezTo>
                  <a:cubicBezTo>
                    <a:pt x="338" y="426"/>
                    <a:pt x="338" y="426"/>
                    <a:pt x="338" y="426"/>
                  </a:cubicBezTo>
                  <a:cubicBezTo>
                    <a:pt x="338" y="425"/>
                    <a:pt x="338" y="425"/>
                    <a:pt x="337" y="425"/>
                  </a:cubicBezTo>
                  <a:cubicBezTo>
                    <a:pt x="338" y="424"/>
                    <a:pt x="338" y="424"/>
                    <a:pt x="338" y="424"/>
                  </a:cubicBezTo>
                  <a:cubicBezTo>
                    <a:pt x="339" y="423"/>
                    <a:pt x="340" y="423"/>
                    <a:pt x="341" y="424"/>
                  </a:cubicBezTo>
                  <a:cubicBezTo>
                    <a:pt x="343" y="420"/>
                    <a:pt x="343" y="420"/>
                    <a:pt x="343" y="420"/>
                  </a:cubicBezTo>
                  <a:cubicBezTo>
                    <a:pt x="344" y="422"/>
                    <a:pt x="345" y="423"/>
                    <a:pt x="347" y="423"/>
                  </a:cubicBezTo>
                  <a:cubicBezTo>
                    <a:pt x="346" y="423"/>
                    <a:pt x="344" y="421"/>
                    <a:pt x="345" y="420"/>
                  </a:cubicBezTo>
                  <a:cubicBezTo>
                    <a:pt x="346" y="419"/>
                    <a:pt x="347" y="419"/>
                    <a:pt x="348" y="419"/>
                  </a:cubicBezTo>
                  <a:cubicBezTo>
                    <a:pt x="348" y="419"/>
                    <a:pt x="348" y="419"/>
                    <a:pt x="348" y="419"/>
                  </a:cubicBezTo>
                  <a:cubicBezTo>
                    <a:pt x="351" y="416"/>
                    <a:pt x="351" y="416"/>
                    <a:pt x="351" y="416"/>
                  </a:cubicBezTo>
                  <a:cubicBezTo>
                    <a:pt x="352" y="417"/>
                    <a:pt x="352" y="417"/>
                    <a:pt x="352" y="417"/>
                  </a:cubicBezTo>
                  <a:cubicBezTo>
                    <a:pt x="351" y="418"/>
                    <a:pt x="351" y="418"/>
                    <a:pt x="351" y="418"/>
                  </a:cubicBezTo>
                  <a:cubicBezTo>
                    <a:pt x="355" y="419"/>
                    <a:pt x="355" y="419"/>
                    <a:pt x="355" y="419"/>
                  </a:cubicBezTo>
                  <a:cubicBezTo>
                    <a:pt x="356" y="418"/>
                    <a:pt x="354" y="419"/>
                    <a:pt x="354" y="418"/>
                  </a:cubicBezTo>
                  <a:cubicBezTo>
                    <a:pt x="353" y="415"/>
                    <a:pt x="356" y="416"/>
                    <a:pt x="356" y="414"/>
                  </a:cubicBezTo>
                  <a:cubicBezTo>
                    <a:pt x="360" y="418"/>
                    <a:pt x="360" y="418"/>
                    <a:pt x="360" y="418"/>
                  </a:cubicBezTo>
                  <a:cubicBezTo>
                    <a:pt x="360" y="416"/>
                    <a:pt x="359" y="415"/>
                    <a:pt x="356" y="414"/>
                  </a:cubicBezTo>
                  <a:cubicBezTo>
                    <a:pt x="357" y="414"/>
                    <a:pt x="357" y="414"/>
                    <a:pt x="357" y="414"/>
                  </a:cubicBezTo>
                  <a:cubicBezTo>
                    <a:pt x="355" y="412"/>
                    <a:pt x="355" y="412"/>
                    <a:pt x="355" y="412"/>
                  </a:cubicBezTo>
                  <a:cubicBezTo>
                    <a:pt x="356" y="410"/>
                    <a:pt x="356" y="410"/>
                    <a:pt x="356" y="410"/>
                  </a:cubicBezTo>
                  <a:cubicBezTo>
                    <a:pt x="357" y="413"/>
                    <a:pt x="359" y="412"/>
                    <a:pt x="361" y="412"/>
                  </a:cubicBezTo>
                  <a:cubicBezTo>
                    <a:pt x="363" y="412"/>
                    <a:pt x="364" y="410"/>
                    <a:pt x="363" y="410"/>
                  </a:cubicBezTo>
                  <a:cubicBezTo>
                    <a:pt x="362" y="410"/>
                    <a:pt x="362" y="410"/>
                    <a:pt x="362" y="410"/>
                  </a:cubicBezTo>
                  <a:cubicBezTo>
                    <a:pt x="362" y="410"/>
                    <a:pt x="362" y="410"/>
                    <a:pt x="362" y="410"/>
                  </a:cubicBezTo>
                  <a:cubicBezTo>
                    <a:pt x="362" y="411"/>
                    <a:pt x="361" y="410"/>
                    <a:pt x="360" y="410"/>
                  </a:cubicBezTo>
                  <a:cubicBezTo>
                    <a:pt x="360" y="409"/>
                    <a:pt x="357" y="409"/>
                    <a:pt x="358" y="407"/>
                  </a:cubicBezTo>
                  <a:cubicBezTo>
                    <a:pt x="359" y="407"/>
                    <a:pt x="359" y="407"/>
                    <a:pt x="359" y="407"/>
                  </a:cubicBezTo>
                  <a:cubicBezTo>
                    <a:pt x="362" y="409"/>
                    <a:pt x="365" y="406"/>
                    <a:pt x="367" y="407"/>
                  </a:cubicBezTo>
                  <a:cubicBezTo>
                    <a:pt x="366" y="407"/>
                    <a:pt x="368" y="405"/>
                    <a:pt x="367" y="405"/>
                  </a:cubicBezTo>
                  <a:cubicBezTo>
                    <a:pt x="363" y="407"/>
                    <a:pt x="363" y="407"/>
                    <a:pt x="363" y="407"/>
                  </a:cubicBezTo>
                  <a:cubicBezTo>
                    <a:pt x="360" y="404"/>
                    <a:pt x="366" y="406"/>
                    <a:pt x="365" y="403"/>
                  </a:cubicBezTo>
                  <a:cubicBezTo>
                    <a:pt x="367" y="403"/>
                    <a:pt x="369" y="403"/>
                    <a:pt x="370" y="405"/>
                  </a:cubicBezTo>
                  <a:cubicBezTo>
                    <a:pt x="372" y="404"/>
                    <a:pt x="369" y="403"/>
                    <a:pt x="370" y="402"/>
                  </a:cubicBezTo>
                  <a:cubicBezTo>
                    <a:pt x="371" y="402"/>
                    <a:pt x="371" y="402"/>
                    <a:pt x="372" y="403"/>
                  </a:cubicBezTo>
                  <a:cubicBezTo>
                    <a:pt x="372" y="402"/>
                    <a:pt x="372" y="402"/>
                    <a:pt x="373" y="402"/>
                  </a:cubicBezTo>
                  <a:cubicBezTo>
                    <a:pt x="369" y="400"/>
                    <a:pt x="369" y="400"/>
                    <a:pt x="369" y="400"/>
                  </a:cubicBezTo>
                  <a:cubicBezTo>
                    <a:pt x="370" y="398"/>
                    <a:pt x="371" y="399"/>
                    <a:pt x="371" y="399"/>
                  </a:cubicBezTo>
                  <a:cubicBezTo>
                    <a:pt x="372" y="398"/>
                    <a:pt x="373" y="398"/>
                    <a:pt x="374" y="399"/>
                  </a:cubicBezTo>
                  <a:cubicBezTo>
                    <a:pt x="374" y="398"/>
                    <a:pt x="374" y="398"/>
                    <a:pt x="374" y="398"/>
                  </a:cubicBezTo>
                  <a:cubicBezTo>
                    <a:pt x="375" y="398"/>
                    <a:pt x="375" y="398"/>
                    <a:pt x="375" y="398"/>
                  </a:cubicBezTo>
                  <a:cubicBezTo>
                    <a:pt x="373" y="392"/>
                    <a:pt x="380" y="394"/>
                    <a:pt x="383" y="391"/>
                  </a:cubicBezTo>
                  <a:cubicBezTo>
                    <a:pt x="383" y="390"/>
                    <a:pt x="383" y="390"/>
                    <a:pt x="383" y="390"/>
                  </a:cubicBezTo>
                  <a:cubicBezTo>
                    <a:pt x="384" y="385"/>
                    <a:pt x="387" y="385"/>
                    <a:pt x="390" y="384"/>
                  </a:cubicBezTo>
                  <a:cubicBezTo>
                    <a:pt x="389" y="383"/>
                    <a:pt x="389" y="383"/>
                    <a:pt x="389" y="383"/>
                  </a:cubicBezTo>
                  <a:cubicBezTo>
                    <a:pt x="391" y="382"/>
                    <a:pt x="391" y="382"/>
                    <a:pt x="391" y="382"/>
                  </a:cubicBezTo>
                  <a:cubicBezTo>
                    <a:pt x="389" y="382"/>
                    <a:pt x="388" y="384"/>
                    <a:pt x="387" y="382"/>
                  </a:cubicBezTo>
                  <a:cubicBezTo>
                    <a:pt x="387" y="382"/>
                    <a:pt x="387" y="382"/>
                    <a:pt x="387" y="382"/>
                  </a:cubicBezTo>
                  <a:cubicBezTo>
                    <a:pt x="387" y="381"/>
                    <a:pt x="386" y="382"/>
                    <a:pt x="385" y="381"/>
                  </a:cubicBezTo>
                  <a:cubicBezTo>
                    <a:pt x="385" y="381"/>
                    <a:pt x="386" y="380"/>
                    <a:pt x="386" y="380"/>
                  </a:cubicBezTo>
                  <a:cubicBezTo>
                    <a:pt x="388" y="378"/>
                    <a:pt x="388" y="381"/>
                    <a:pt x="389" y="382"/>
                  </a:cubicBezTo>
                  <a:cubicBezTo>
                    <a:pt x="390" y="381"/>
                    <a:pt x="391" y="381"/>
                    <a:pt x="391" y="380"/>
                  </a:cubicBezTo>
                  <a:cubicBezTo>
                    <a:pt x="390" y="380"/>
                    <a:pt x="389" y="381"/>
                    <a:pt x="388" y="380"/>
                  </a:cubicBezTo>
                  <a:cubicBezTo>
                    <a:pt x="391" y="379"/>
                    <a:pt x="387" y="378"/>
                    <a:pt x="388" y="377"/>
                  </a:cubicBezTo>
                  <a:cubicBezTo>
                    <a:pt x="389" y="376"/>
                    <a:pt x="390" y="377"/>
                    <a:pt x="391" y="377"/>
                  </a:cubicBezTo>
                  <a:cubicBezTo>
                    <a:pt x="392" y="374"/>
                    <a:pt x="392" y="374"/>
                    <a:pt x="392" y="374"/>
                  </a:cubicBezTo>
                  <a:cubicBezTo>
                    <a:pt x="394" y="373"/>
                    <a:pt x="394" y="371"/>
                    <a:pt x="396" y="370"/>
                  </a:cubicBezTo>
                  <a:cubicBezTo>
                    <a:pt x="397" y="373"/>
                    <a:pt x="396" y="373"/>
                    <a:pt x="395" y="376"/>
                  </a:cubicBezTo>
                  <a:cubicBezTo>
                    <a:pt x="396" y="376"/>
                    <a:pt x="396" y="376"/>
                    <a:pt x="396" y="376"/>
                  </a:cubicBezTo>
                  <a:cubicBezTo>
                    <a:pt x="394" y="379"/>
                    <a:pt x="394" y="379"/>
                    <a:pt x="394" y="379"/>
                  </a:cubicBezTo>
                  <a:cubicBezTo>
                    <a:pt x="396" y="380"/>
                    <a:pt x="396" y="380"/>
                    <a:pt x="396" y="380"/>
                  </a:cubicBezTo>
                  <a:cubicBezTo>
                    <a:pt x="395" y="382"/>
                    <a:pt x="394" y="380"/>
                    <a:pt x="393" y="381"/>
                  </a:cubicBezTo>
                  <a:cubicBezTo>
                    <a:pt x="394" y="381"/>
                    <a:pt x="394" y="383"/>
                    <a:pt x="396" y="383"/>
                  </a:cubicBezTo>
                  <a:cubicBezTo>
                    <a:pt x="393" y="383"/>
                    <a:pt x="393" y="385"/>
                    <a:pt x="391" y="386"/>
                  </a:cubicBezTo>
                  <a:cubicBezTo>
                    <a:pt x="393" y="389"/>
                    <a:pt x="393" y="389"/>
                    <a:pt x="393" y="389"/>
                  </a:cubicBezTo>
                  <a:cubicBezTo>
                    <a:pt x="391" y="391"/>
                    <a:pt x="391" y="391"/>
                    <a:pt x="391" y="391"/>
                  </a:cubicBezTo>
                  <a:cubicBezTo>
                    <a:pt x="391" y="391"/>
                    <a:pt x="391" y="391"/>
                    <a:pt x="391" y="391"/>
                  </a:cubicBezTo>
                  <a:cubicBezTo>
                    <a:pt x="390" y="392"/>
                    <a:pt x="390" y="392"/>
                    <a:pt x="390" y="392"/>
                  </a:cubicBezTo>
                  <a:cubicBezTo>
                    <a:pt x="392" y="391"/>
                    <a:pt x="392" y="391"/>
                    <a:pt x="392" y="391"/>
                  </a:cubicBezTo>
                  <a:cubicBezTo>
                    <a:pt x="395" y="390"/>
                    <a:pt x="394" y="387"/>
                    <a:pt x="395" y="385"/>
                  </a:cubicBezTo>
                  <a:cubicBezTo>
                    <a:pt x="397" y="383"/>
                    <a:pt x="397" y="383"/>
                    <a:pt x="397" y="383"/>
                  </a:cubicBezTo>
                  <a:cubicBezTo>
                    <a:pt x="395" y="382"/>
                    <a:pt x="397" y="380"/>
                    <a:pt x="397" y="379"/>
                  </a:cubicBezTo>
                  <a:cubicBezTo>
                    <a:pt x="397" y="379"/>
                    <a:pt x="396" y="380"/>
                    <a:pt x="395" y="379"/>
                  </a:cubicBezTo>
                  <a:cubicBezTo>
                    <a:pt x="396" y="378"/>
                    <a:pt x="397" y="378"/>
                    <a:pt x="397" y="376"/>
                  </a:cubicBezTo>
                  <a:cubicBezTo>
                    <a:pt x="398" y="377"/>
                    <a:pt x="398" y="378"/>
                    <a:pt x="399" y="377"/>
                  </a:cubicBezTo>
                  <a:cubicBezTo>
                    <a:pt x="400" y="377"/>
                    <a:pt x="398" y="376"/>
                    <a:pt x="398" y="375"/>
                  </a:cubicBezTo>
                  <a:cubicBezTo>
                    <a:pt x="401" y="374"/>
                    <a:pt x="401" y="374"/>
                    <a:pt x="401" y="374"/>
                  </a:cubicBezTo>
                  <a:cubicBezTo>
                    <a:pt x="400" y="372"/>
                    <a:pt x="400" y="372"/>
                    <a:pt x="400" y="372"/>
                  </a:cubicBezTo>
                  <a:cubicBezTo>
                    <a:pt x="403" y="371"/>
                    <a:pt x="403" y="371"/>
                    <a:pt x="403" y="371"/>
                  </a:cubicBezTo>
                  <a:cubicBezTo>
                    <a:pt x="402" y="371"/>
                    <a:pt x="400" y="370"/>
                    <a:pt x="400" y="368"/>
                  </a:cubicBezTo>
                  <a:cubicBezTo>
                    <a:pt x="401" y="366"/>
                    <a:pt x="402" y="368"/>
                    <a:pt x="403" y="367"/>
                  </a:cubicBezTo>
                  <a:cubicBezTo>
                    <a:pt x="401" y="365"/>
                    <a:pt x="407" y="362"/>
                    <a:pt x="404" y="361"/>
                  </a:cubicBezTo>
                  <a:cubicBezTo>
                    <a:pt x="404" y="359"/>
                    <a:pt x="407" y="358"/>
                    <a:pt x="409" y="358"/>
                  </a:cubicBezTo>
                  <a:cubicBezTo>
                    <a:pt x="408" y="355"/>
                    <a:pt x="414" y="356"/>
                    <a:pt x="412" y="353"/>
                  </a:cubicBezTo>
                  <a:cubicBezTo>
                    <a:pt x="418" y="352"/>
                    <a:pt x="423" y="346"/>
                    <a:pt x="428" y="341"/>
                  </a:cubicBezTo>
                  <a:cubicBezTo>
                    <a:pt x="433" y="341"/>
                    <a:pt x="436" y="338"/>
                    <a:pt x="438" y="335"/>
                  </a:cubicBezTo>
                  <a:cubicBezTo>
                    <a:pt x="443" y="333"/>
                    <a:pt x="441" y="325"/>
                    <a:pt x="447" y="324"/>
                  </a:cubicBezTo>
                  <a:cubicBezTo>
                    <a:pt x="448" y="322"/>
                    <a:pt x="448" y="320"/>
                    <a:pt x="450" y="318"/>
                  </a:cubicBezTo>
                  <a:cubicBezTo>
                    <a:pt x="451" y="319"/>
                    <a:pt x="451" y="319"/>
                    <a:pt x="451" y="319"/>
                  </a:cubicBezTo>
                  <a:cubicBezTo>
                    <a:pt x="457" y="316"/>
                    <a:pt x="455" y="311"/>
                    <a:pt x="462" y="309"/>
                  </a:cubicBezTo>
                  <a:cubicBezTo>
                    <a:pt x="463" y="306"/>
                    <a:pt x="466" y="305"/>
                    <a:pt x="467" y="303"/>
                  </a:cubicBezTo>
                  <a:cubicBezTo>
                    <a:pt x="469" y="300"/>
                    <a:pt x="469" y="298"/>
                    <a:pt x="471" y="296"/>
                  </a:cubicBezTo>
                  <a:cubicBezTo>
                    <a:pt x="470" y="295"/>
                    <a:pt x="471" y="294"/>
                    <a:pt x="471" y="292"/>
                  </a:cubicBezTo>
                  <a:cubicBezTo>
                    <a:pt x="470" y="289"/>
                    <a:pt x="476" y="287"/>
                    <a:pt x="474" y="283"/>
                  </a:cubicBezTo>
                  <a:cubicBezTo>
                    <a:pt x="475" y="283"/>
                    <a:pt x="475" y="283"/>
                    <a:pt x="475" y="283"/>
                  </a:cubicBezTo>
                  <a:cubicBezTo>
                    <a:pt x="474" y="278"/>
                    <a:pt x="479" y="277"/>
                    <a:pt x="479" y="274"/>
                  </a:cubicBezTo>
                  <a:cubicBezTo>
                    <a:pt x="480" y="272"/>
                    <a:pt x="480" y="267"/>
                    <a:pt x="483" y="268"/>
                  </a:cubicBezTo>
                  <a:cubicBezTo>
                    <a:pt x="484" y="266"/>
                    <a:pt x="488" y="265"/>
                    <a:pt x="486" y="264"/>
                  </a:cubicBezTo>
                  <a:cubicBezTo>
                    <a:pt x="488" y="263"/>
                    <a:pt x="490" y="264"/>
                    <a:pt x="491" y="261"/>
                  </a:cubicBezTo>
                  <a:cubicBezTo>
                    <a:pt x="494" y="259"/>
                    <a:pt x="495" y="256"/>
                    <a:pt x="497" y="254"/>
                  </a:cubicBezTo>
                  <a:cubicBezTo>
                    <a:pt x="501" y="250"/>
                    <a:pt x="498" y="246"/>
                    <a:pt x="501" y="242"/>
                  </a:cubicBezTo>
                  <a:cubicBezTo>
                    <a:pt x="499" y="238"/>
                    <a:pt x="503" y="233"/>
                    <a:pt x="501" y="228"/>
                  </a:cubicBezTo>
                  <a:cubicBezTo>
                    <a:pt x="505" y="226"/>
                    <a:pt x="499" y="223"/>
                    <a:pt x="502" y="221"/>
                  </a:cubicBezTo>
                  <a:cubicBezTo>
                    <a:pt x="499" y="218"/>
                    <a:pt x="504" y="216"/>
                    <a:pt x="505" y="214"/>
                  </a:cubicBezTo>
                  <a:cubicBezTo>
                    <a:pt x="505" y="213"/>
                    <a:pt x="504" y="212"/>
                    <a:pt x="505" y="211"/>
                  </a:cubicBezTo>
                  <a:close/>
                  <a:moveTo>
                    <a:pt x="19" y="191"/>
                  </a:moveTo>
                  <a:cubicBezTo>
                    <a:pt x="16" y="190"/>
                    <a:pt x="16" y="190"/>
                    <a:pt x="16" y="190"/>
                  </a:cubicBezTo>
                  <a:cubicBezTo>
                    <a:pt x="17" y="189"/>
                    <a:pt x="18" y="190"/>
                    <a:pt x="19" y="190"/>
                  </a:cubicBezTo>
                  <a:lnTo>
                    <a:pt x="19" y="191"/>
                  </a:lnTo>
                  <a:close/>
                  <a:moveTo>
                    <a:pt x="10" y="219"/>
                  </a:moveTo>
                  <a:cubicBezTo>
                    <a:pt x="9" y="218"/>
                    <a:pt x="10" y="216"/>
                    <a:pt x="11" y="215"/>
                  </a:cubicBezTo>
                  <a:cubicBezTo>
                    <a:pt x="12" y="215"/>
                    <a:pt x="12" y="216"/>
                    <a:pt x="13" y="216"/>
                  </a:cubicBezTo>
                  <a:cubicBezTo>
                    <a:pt x="12" y="215"/>
                    <a:pt x="10" y="217"/>
                    <a:pt x="10" y="219"/>
                  </a:cubicBezTo>
                  <a:close/>
                  <a:moveTo>
                    <a:pt x="13" y="221"/>
                  </a:moveTo>
                  <a:cubicBezTo>
                    <a:pt x="13" y="220"/>
                    <a:pt x="13" y="220"/>
                    <a:pt x="12" y="219"/>
                  </a:cubicBezTo>
                  <a:cubicBezTo>
                    <a:pt x="11" y="220"/>
                    <a:pt x="11" y="220"/>
                    <a:pt x="11" y="220"/>
                  </a:cubicBezTo>
                  <a:cubicBezTo>
                    <a:pt x="12" y="219"/>
                    <a:pt x="12" y="219"/>
                    <a:pt x="12" y="219"/>
                  </a:cubicBezTo>
                  <a:cubicBezTo>
                    <a:pt x="15" y="221"/>
                    <a:pt x="15" y="221"/>
                    <a:pt x="15" y="221"/>
                  </a:cubicBezTo>
                  <a:cubicBezTo>
                    <a:pt x="14" y="221"/>
                    <a:pt x="13" y="221"/>
                    <a:pt x="13" y="221"/>
                  </a:cubicBezTo>
                  <a:close/>
                  <a:moveTo>
                    <a:pt x="14" y="209"/>
                  </a:moveTo>
                  <a:cubicBezTo>
                    <a:pt x="16" y="209"/>
                    <a:pt x="16" y="209"/>
                    <a:pt x="16" y="209"/>
                  </a:cubicBezTo>
                  <a:cubicBezTo>
                    <a:pt x="15" y="210"/>
                    <a:pt x="15" y="210"/>
                    <a:pt x="15" y="210"/>
                  </a:cubicBezTo>
                  <a:lnTo>
                    <a:pt x="14" y="209"/>
                  </a:lnTo>
                  <a:close/>
                  <a:moveTo>
                    <a:pt x="32" y="295"/>
                  </a:moveTo>
                  <a:cubicBezTo>
                    <a:pt x="31" y="295"/>
                    <a:pt x="32" y="293"/>
                    <a:pt x="33" y="294"/>
                  </a:cubicBezTo>
                  <a:cubicBezTo>
                    <a:pt x="34" y="294"/>
                    <a:pt x="33" y="295"/>
                    <a:pt x="32" y="295"/>
                  </a:cubicBezTo>
                  <a:close/>
                  <a:moveTo>
                    <a:pt x="38" y="313"/>
                  </a:moveTo>
                  <a:cubicBezTo>
                    <a:pt x="38" y="312"/>
                    <a:pt x="40" y="311"/>
                    <a:pt x="41" y="312"/>
                  </a:cubicBezTo>
                  <a:cubicBezTo>
                    <a:pt x="40" y="312"/>
                    <a:pt x="39" y="313"/>
                    <a:pt x="38" y="313"/>
                  </a:cubicBezTo>
                  <a:close/>
                  <a:moveTo>
                    <a:pt x="123" y="378"/>
                  </a:moveTo>
                  <a:cubicBezTo>
                    <a:pt x="124" y="378"/>
                    <a:pt x="124" y="378"/>
                    <a:pt x="124" y="378"/>
                  </a:cubicBezTo>
                  <a:cubicBezTo>
                    <a:pt x="123" y="379"/>
                    <a:pt x="123" y="379"/>
                    <a:pt x="123" y="379"/>
                  </a:cubicBezTo>
                  <a:lnTo>
                    <a:pt x="123" y="378"/>
                  </a:lnTo>
                  <a:close/>
                  <a:moveTo>
                    <a:pt x="141" y="80"/>
                  </a:moveTo>
                  <a:cubicBezTo>
                    <a:pt x="141" y="80"/>
                    <a:pt x="141" y="80"/>
                    <a:pt x="141" y="80"/>
                  </a:cubicBezTo>
                  <a:cubicBezTo>
                    <a:pt x="140" y="80"/>
                    <a:pt x="140" y="80"/>
                    <a:pt x="140" y="80"/>
                  </a:cubicBezTo>
                  <a:lnTo>
                    <a:pt x="141" y="80"/>
                  </a:lnTo>
                  <a:close/>
                  <a:moveTo>
                    <a:pt x="140" y="86"/>
                  </a:moveTo>
                  <a:cubicBezTo>
                    <a:pt x="141" y="86"/>
                    <a:pt x="141" y="86"/>
                    <a:pt x="141" y="87"/>
                  </a:cubicBezTo>
                  <a:cubicBezTo>
                    <a:pt x="141" y="88"/>
                    <a:pt x="140" y="87"/>
                    <a:pt x="140" y="87"/>
                  </a:cubicBezTo>
                  <a:lnTo>
                    <a:pt x="140" y="86"/>
                  </a:lnTo>
                  <a:close/>
                  <a:moveTo>
                    <a:pt x="112" y="100"/>
                  </a:moveTo>
                  <a:cubicBezTo>
                    <a:pt x="113" y="101"/>
                    <a:pt x="113" y="101"/>
                    <a:pt x="113" y="101"/>
                  </a:cubicBezTo>
                  <a:cubicBezTo>
                    <a:pt x="112" y="102"/>
                    <a:pt x="112" y="102"/>
                    <a:pt x="112" y="102"/>
                  </a:cubicBezTo>
                  <a:lnTo>
                    <a:pt x="112" y="100"/>
                  </a:lnTo>
                  <a:close/>
                  <a:moveTo>
                    <a:pt x="98" y="135"/>
                  </a:moveTo>
                  <a:cubicBezTo>
                    <a:pt x="100" y="135"/>
                    <a:pt x="100" y="135"/>
                    <a:pt x="100" y="135"/>
                  </a:cubicBezTo>
                  <a:cubicBezTo>
                    <a:pt x="100" y="137"/>
                    <a:pt x="99" y="138"/>
                    <a:pt x="100" y="140"/>
                  </a:cubicBezTo>
                  <a:cubicBezTo>
                    <a:pt x="98" y="140"/>
                    <a:pt x="98" y="140"/>
                    <a:pt x="98" y="140"/>
                  </a:cubicBezTo>
                  <a:cubicBezTo>
                    <a:pt x="101" y="138"/>
                    <a:pt x="96" y="138"/>
                    <a:pt x="98" y="135"/>
                  </a:cubicBezTo>
                  <a:close/>
                  <a:moveTo>
                    <a:pt x="96" y="150"/>
                  </a:moveTo>
                  <a:cubicBezTo>
                    <a:pt x="97" y="151"/>
                    <a:pt x="97" y="151"/>
                    <a:pt x="97" y="151"/>
                  </a:cubicBezTo>
                  <a:cubicBezTo>
                    <a:pt x="95" y="150"/>
                    <a:pt x="95" y="150"/>
                    <a:pt x="95" y="150"/>
                  </a:cubicBezTo>
                  <a:lnTo>
                    <a:pt x="96" y="150"/>
                  </a:lnTo>
                  <a:close/>
                  <a:moveTo>
                    <a:pt x="89" y="123"/>
                  </a:moveTo>
                  <a:cubicBezTo>
                    <a:pt x="91" y="125"/>
                    <a:pt x="91" y="125"/>
                    <a:pt x="91" y="125"/>
                  </a:cubicBezTo>
                  <a:cubicBezTo>
                    <a:pt x="90" y="125"/>
                    <a:pt x="89" y="125"/>
                    <a:pt x="89" y="123"/>
                  </a:cubicBezTo>
                  <a:close/>
                  <a:moveTo>
                    <a:pt x="87" y="107"/>
                  </a:moveTo>
                  <a:cubicBezTo>
                    <a:pt x="87" y="108"/>
                    <a:pt x="87" y="108"/>
                    <a:pt x="87" y="108"/>
                  </a:cubicBezTo>
                  <a:cubicBezTo>
                    <a:pt x="85" y="107"/>
                    <a:pt x="85" y="107"/>
                    <a:pt x="85" y="107"/>
                  </a:cubicBezTo>
                  <a:lnTo>
                    <a:pt x="87" y="107"/>
                  </a:lnTo>
                  <a:close/>
                  <a:moveTo>
                    <a:pt x="53" y="159"/>
                  </a:moveTo>
                  <a:cubicBezTo>
                    <a:pt x="52" y="160"/>
                    <a:pt x="52" y="160"/>
                    <a:pt x="52" y="161"/>
                  </a:cubicBezTo>
                  <a:cubicBezTo>
                    <a:pt x="51" y="160"/>
                    <a:pt x="51" y="160"/>
                    <a:pt x="51" y="160"/>
                  </a:cubicBezTo>
                  <a:cubicBezTo>
                    <a:pt x="51" y="160"/>
                    <a:pt x="52" y="159"/>
                    <a:pt x="53" y="159"/>
                  </a:cubicBezTo>
                  <a:close/>
                  <a:moveTo>
                    <a:pt x="53" y="258"/>
                  </a:moveTo>
                  <a:cubicBezTo>
                    <a:pt x="51" y="260"/>
                    <a:pt x="51" y="260"/>
                    <a:pt x="51" y="260"/>
                  </a:cubicBezTo>
                  <a:cubicBezTo>
                    <a:pt x="51" y="259"/>
                    <a:pt x="51" y="259"/>
                    <a:pt x="51" y="259"/>
                  </a:cubicBezTo>
                  <a:cubicBezTo>
                    <a:pt x="53" y="260"/>
                    <a:pt x="51" y="257"/>
                    <a:pt x="53" y="258"/>
                  </a:cubicBezTo>
                  <a:close/>
                  <a:moveTo>
                    <a:pt x="52" y="206"/>
                  </a:moveTo>
                  <a:cubicBezTo>
                    <a:pt x="54" y="206"/>
                    <a:pt x="54" y="206"/>
                    <a:pt x="54" y="206"/>
                  </a:cubicBezTo>
                  <a:cubicBezTo>
                    <a:pt x="54" y="207"/>
                    <a:pt x="54" y="207"/>
                    <a:pt x="54" y="207"/>
                  </a:cubicBezTo>
                  <a:lnTo>
                    <a:pt x="52" y="206"/>
                  </a:lnTo>
                  <a:close/>
                  <a:moveTo>
                    <a:pt x="52" y="268"/>
                  </a:moveTo>
                  <a:cubicBezTo>
                    <a:pt x="52" y="269"/>
                    <a:pt x="52" y="269"/>
                    <a:pt x="52" y="269"/>
                  </a:cubicBezTo>
                  <a:cubicBezTo>
                    <a:pt x="50" y="268"/>
                    <a:pt x="50" y="268"/>
                    <a:pt x="50" y="268"/>
                  </a:cubicBezTo>
                  <a:cubicBezTo>
                    <a:pt x="51" y="268"/>
                    <a:pt x="51" y="268"/>
                    <a:pt x="52" y="268"/>
                  </a:cubicBezTo>
                  <a:close/>
                  <a:moveTo>
                    <a:pt x="51" y="258"/>
                  </a:moveTo>
                  <a:cubicBezTo>
                    <a:pt x="49" y="259"/>
                    <a:pt x="49" y="259"/>
                    <a:pt x="49" y="259"/>
                  </a:cubicBezTo>
                  <a:cubicBezTo>
                    <a:pt x="50" y="257"/>
                    <a:pt x="50" y="257"/>
                    <a:pt x="50" y="257"/>
                  </a:cubicBezTo>
                  <a:cubicBezTo>
                    <a:pt x="51" y="257"/>
                    <a:pt x="50" y="258"/>
                    <a:pt x="51" y="258"/>
                  </a:cubicBezTo>
                  <a:close/>
                  <a:moveTo>
                    <a:pt x="50" y="173"/>
                  </a:moveTo>
                  <a:cubicBezTo>
                    <a:pt x="49" y="173"/>
                    <a:pt x="49" y="173"/>
                    <a:pt x="49" y="173"/>
                  </a:cubicBezTo>
                  <a:cubicBezTo>
                    <a:pt x="49" y="172"/>
                    <a:pt x="49" y="172"/>
                    <a:pt x="49" y="172"/>
                  </a:cubicBezTo>
                  <a:cubicBezTo>
                    <a:pt x="50" y="172"/>
                    <a:pt x="50" y="172"/>
                    <a:pt x="50" y="172"/>
                  </a:cubicBezTo>
                  <a:cubicBezTo>
                    <a:pt x="50" y="172"/>
                    <a:pt x="49" y="173"/>
                    <a:pt x="50" y="173"/>
                  </a:cubicBezTo>
                  <a:close/>
                  <a:moveTo>
                    <a:pt x="48" y="164"/>
                  </a:moveTo>
                  <a:cubicBezTo>
                    <a:pt x="50" y="166"/>
                    <a:pt x="50" y="166"/>
                    <a:pt x="50" y="166"/>
                  </a:cubicBezTo>
                  <a:cubicBezTo>
                    <a:pt x="47" y="166"/>
                    <a:pt x="47" y="166"/>
                    <a:pt x="47" y="166"/>
                  </a:cubicBezTo>
                  <a:lnTo>
                    <a:pt x="48" y="164"/>
                  </a:lnTo>
                  <a:close/>
                  <a:moveTo>
                    <a:pt x="44" y="291"/>
                  </a:moveTo>
                  <a:cubicBezTo>
                    <a:pt x="43" y="290"/>
                    <a:pt x="45" y="290"/>
                    <a:pt x="46" y="290"/>
                  </a:cubicBezTo>
                  <a:cubicBezTo>
                    <a:pt x="46" y="289"/>
                    <a:pt x="46" y="289"/>
                    <a:pt x="46" y="289"/>
                  </a:cubicBezTo>
                  <a:cubicBezTo>
                    <a:pt x="46" y="290"/>
                    <a:pt x="46" y="290"/>
                    <a:pt x="46" y="290"/>
                  </a:cubicBezTo>
                  <a:lnTo>
                    <a:pt x="44" y="291"/>
                  </a:lnTo>
                  <a:close/>
                  <a:moveTo>
                    <a:pt x="45" y="296"/>
                  </a:moveTo>
                  <a:cubicBezTo>
                    <a:pt x="45" y="297"/>
                    <a:pt x="45" y="297"/>
                    <a:pt x="45" y="297"/>
                  </a:cubicBezTo>
                  <a:cubicBezTo>
                    <a:pt x="44" y="296"/>
                    <a:pt x="44" y="296"/>
                    <a:pt x="44" y="296"/>
                  </a:cubicBezTo>
                  <a:lnTo>
                    <a:pt x="45" y="296"/>
                  </a:lnTo>
                  <a:close/>
                  <a:moveTo>
                    <a:pt x="44" y="283"/>
                  </a:moveTo>
                  <a:cubicBezTo>
                    <a:pt x="45" y="281"/>
                    <a:pt x="45" y="281"/>
                    <a:pt x="45" y="281"/>
                  </a:cubicBezTo>
                  <a:cubicBezTo>
                    <a:pt x="46" y="282"/>
                    <a:pt x="46" y="282"/>
                    <a:pt x="46" y="282"/>
                  </a:cubicBezTo>
                  <a:lnTo>
                    <a:pt x="44" y="283"/>
                  </a:lnTo>
                  <a:close/>
                  <a:moveTo>
                    <a:pt x="46" y="271"/>
                  </a:moveTo>
                  <a:cubicBezTo>
                    <a:pt x="47" y="270"/>
                    <a:pt x="47" y="270"/>
                    <a:pt x="47" y="270"/>
                  </a:cubicBezTo>
                  <a:cubicBezTo>
                    <a:pt x="49" y="270"/>
                    <a:pt x="49" y="270"/>
                    <a:pt x="49" y="270"/>
                  </a:cubicBezTo>
                  <a:cubicBezTo>
                    <a:pt x="48" y="271"/>
                    <a:pt x="47" y="271"/>
                    <a:pt x="46" y="271"/>
                  </a:cubicBezTo>
                  <a:close/>
                  <a:moveTo>
                    <a:pt x="48" y="268"/>
                  </a:moveTo>
                  <a:cubicBezTo>
                    <a:pt x="48" y="268"/>
                    <a:pt x="48" y="268"/>
                    <a:pt x="48" y="268"/>
                  </a:cubicBezTo>
                  <a:cubicBezTo>
                    <a:pt x="48" y="268"/>
                    <a:pt x="48" y="268"/>
                    <a:pt x="48" y="268"/>
                  </a:cubicBezTo>
                  <a:cubicBezTo>
                    <a:pt x="48" y="268"/>
                    <a:pt x="46" y="268"/>
                    <a:pt x="46" y="268"/>
                  </a:cubicBezTo>
                  <a:cubicBezTo>
                    <a:pt x="47" y="266"/>
                    <a:pt x="47" y="266"/>
                    <a:pt x="47" y="266"/>
                  </a:cubicBezTo>
                  <a:lnTo>
                    <a:pt x="48" y="268"/>
                  </a:lnTo>
                  <a:close/>
                  <a:moveTo>
                    <a:pt x="45" y="226"/>
                  </a:moveTo>
                  <a:cubicBezTo>
                    <a:pt x="47" y="228"/>
                    <a:pt x="47" y="228"/>
                    <a:pt x="47" y="228"/>
                  </a:cubicBezTo>
                  <a:cubicBezTo>
                    <a:pt x="44" y="228"/>
                    <a:pt x="44" y="228"/>
                    <a:pt x="44" y="228"/>
                  </a:cubicBezTo>
                  <a:lnTo>
                    <a:pt x="45" y="226"/>
                  </a:lnTo>
                  <a:close/>
                  <a:moveTo>
                    <a:pt x="44" y="273"/>
                  </a:moveTo>
                  <a:cubicBezTo>
                    <a:pt x="43" y="272"/>
                    <a:pt x="42" y="273"/>
                    <a:pt x="42" y="274"/>
                  </a:cubicBezTo>
                  <a:cubicBezTo>
                    <a:pt x="45" y="272"/>
                    <a:pt x="44" y="276"/>
                    <a:pt x="45" y="278"/>
                  </a:cubicBezTo>
                  <a:cubicBezTo>
                    <a:pt x="42" y="275"/>
                    <a:pt x="41" y="279"/>
                    <a:pt x="38" y="275"/>
                  </a:cubicBezTo>
                  <a:cubicBezTo>
                    <a:pt x="38" y="275"/>
                    <a:pt x="37" y="276"/>
                    <a:pt x="37" y="276"/>
                  </a:cubicBezTo>
                  <a:cubicBezTo>
                    <a:pt x="36" y="278"/>
                    <a:pt x="38" y="279"/>
                    <a:pt x="39" y="280"/>
                  </a:cubicBezTo>
                  <a:cubicBezTo>
                    <a:pt x="39" y="280"/>
                    <a:pt x="36" y="279"/>
                    <a:pt x="35" y="279"/>
                  </a:cubicBezTo>
                  <a:cubicBezTo>
                    <a:pt x="34" y="280"/>
                    <a:pt x="34" y="280"/>
                    <a:pt x="34" y="280"/>
                  </a:cubicBezTo>
                  <a:cubicBezTo>
                    <a:pt x="34" y="280"/>
                    <a:pt x="34" y="280"/>
                    <a:pt x="34" y="280"/>
                  </a:cubicBezTo>
                  <a:cubicBezTo>
                    <a:pt x="34" y="280"/>
                    <a:pt x="34" y="280"/>
                    <a:pt x="34" y="280"/>
                  </a:cubicBezTo>
                  <a:cubicBezTo>
                    <a:pt x="35" y="279"/>
                    <a:pt x="35" y="279"/>
                    <a:pt x="35" y="279"/>
                  </a:cubicBezTo>
                  <a:cubicBezTo>
                    <a:pt x="34" y="279"/>
                    <a:pt x="34" y="279"/>
                    <a:pt x="34" y="279"/>
                  </a:cubicBezTo>
                  <a:cubicBezTo>
                    <a:pt x="33" y="279"/>
                    <a:pt x="33" y="279"/>
                    <a:pt x="33" y="279"/>
                  </a:cubicBezTo>
                  <a:cubicBezTo>
                    <a:pt x="33" y="279"/>
                    <a:pt x="33" y="279"/>
                    <a:pt x="33" y="279"/>
                  </a:cubicBezTo>
                  <a:cubicBezTo>
                    <a:pt x="33" y="279"/>
                    <a:pt x="33" y="279"/>
                    <a:pt x="33" y="279"/>
                  </a:cubicBezTo>
                  <a:cubicBezTo>
                    <a:pt x="33" y="279"/>
                    <a:pt x="33" y="278"/>
                    <a:pt x="32" y="278"/>
                  </a:cubicBezTo>
                  <a:cubicBezTo>
                    <a:pt x="31" y="278"/>
                    <a:pt x="31" y="278"/>
                    <a:pt x="31" y="278"/>
                  </a:cubicBezTo>
                  <a:cubicBezTo>
                    <a:pt x="31" y="277"/>
                    <a:pt x="30" y="277"/>
                    <a:pt x="30" y="276"/>
                  </a:cubicBezTo>
                  <a:cubicBezTo>
                    <a:pt x="29" y="277"/>
                    <a:pt x="28" y="278"/>
                    <a:pt x="28" y="278"/>
                  </a:cubicBezTo>
                  <a:cubicBezTo>
                    <a:pt x="28" y="279"/>
                    <a:pt x="28" y="279"/>
                    <a:pt x="28" y="279"/>
                  </a:cubicBezTo>
                  <a:cubicBezTo>
                    <a:pt x="28" y="278"/>
                    <a:pt x="28" y="278"/>
                    <a:pt x="28" y="278"/>
                  </a:cubicBezTo>
                  <a:cubicBezTo>
                    <a:pt x="27" y="277"/>
                    <a:pt x="27" y="276"/>
                    <a:pt x="27" y="275"/>
                  </a:cubicBezTo>
                  <a:cubicBezTo>
                    <a:pt x="24" y="274"/>
                    <a:pt x="24" y="274"/>
                    <a:pt x="24" y="274"/>
                  </a:cubicBezTo>
                  <a:cubicBezTo>
                    <a:pt x="24" y="273"/>
                    <a:pt x="26" y="273"/>
                    <a:pt x="26" y="273"/>
                  </a:cubicBezTo>
                  <a:cubicBezTo>
                    <a:pt x="26" y="276"/>
                    <a:pt x="28" y="274"/>
                    <a:pt x="29" y="275"/>
                  </a:cubicBezTo>
                  <a:cubicBezTo>
                    <a:pt x="28" y="273"/>
                    <a:pt x="32" y="271"/>
                    <a:pt x="28" y="271"/>
                  </a:cubicBezTo>
                  <a:cubicBezTo>
                    <a:pt x="29" y="269"/>
                    <a:pt x="31" y="272"/>
                    <a:pt x="32" y="270"/>
                  </a:cubicBezTo>
                  <a:cubicBezTo>
                    <a:pt x="31" y="269"/>
                    <a:pt x="30" y="269"/>
                    <a:pt x="28" y="268"/>
                  </a:cubicBezTo>
                  <a:cubicBezTo>
                    <a:pt x="30" y="266"/>
                    <a:pt x="31" y="267"/>
                    <a:pt x="32" y="266"/>
                  </a:cubicBezTo>
                  <a:cubicBezTo>
                    <a:pt x="31" y="266"/>
                    <a:pt x="32" y="267"/>
                    <a:pt x="33" y="268"/>
                  </a:cubicBezTo>
                  <a:cubicBezTo>
                    <a:pt x="32" y="268"/>
                    <a:pt x="32" y="268"/>
                    <a:pt x="32" y="268"/>
                  </a:cubicBezTo>
                  <a:cubicBezTo>
                    <a:pt x="32" y="272"/>
                    <a:pt x="37" y="271"/>
                    <a:pt x="39" y="272"/>
                  </a:cubicBezTo>
                  <a:cubicBezTo>
                    <a:pt x="40" y="271"/>
                    <a:pt x="42" y="273"/>
                    <a:pt x="44" y="273"/>
                  </a:cubicBezTo>
                  <a:close/>
                  <a:moveTo>
                    <a:pt x="35" y="292"/>
                  </a:moveTo>
                  <a:cubicBezTo>
                    <a:pt x="36" y="290"/>
                    <a:pt x="36" y="290"/>
                    <a:pt x="36" y="290"/>
                  </a:cubicBezTo>
                  <a:cubicBezTo>
                    <a:pt x="37" y="292"/>
                    <a:pt x="41" y="290"/>
                    <a:pt x="41" y="294"/>
                  </a:cubicBezTo>
                  <a:lnTo>
                    <a:pt x="35" y="292"/>
                  </a:lnTo>
                  <a:close/>
                  <a:moveTo>
                    <a:pt x="41" y="295"/>
                  </a:moveTo>
                  <a:cubicBezTo>
                    <a:pt x="40" y="297"/>
                    <a:pt x="38" y="296"/>
                    <a:pt x="37" y="296"/>
                  </a:cubicBezTo>
                  <a:cubicBezTo>
                    <a:pt x="36" y="295"/>
                    <a:pt x="36" y="295"/>
                    <a:pt x="36" y="295"/>
                  </a:cubicBezTo>
                  <a:cubicBezTo>
                    <a:pt x="38" y="296"/>
                    <a:pt x="39" y="295"/>
                    <a:pt x="41" y="295"/>
                  </a:cubicBezTo>
                  <a:close/>
                  <a:moveTo>
                    <a:pt x="39" y="297"/>
                  </a:moveTo>
                  <a:cubicBezTo>
                    <a:pt x="39" y="297"/>
                    <a:pt x="39" y="297"/>
                    <a:pt x="39" y="297"/>
                  </a:cubicBezTo>
                  <a:cubicBezTo>
                    <a:pt x="39" y="299"/>
                    <a:pt x="37" y="299"/>
                    <a:pt x="36" y="300"/>
                  </a:cubicBezTo>
                  <a:cubicBezTo>
                    <a:pt x="36" y="299"/>
                    <a:pt x="39" y="299"/>
                    <a:pt x="39" y="297"/>
                  </a:cubicBezTo>
                  <a:close/>
                  <a:moveTo>
                    <a:pt x="41" y="301"/>
                  </a:moveTo>
                  <a:cubicBezTo>
                    <a:pt x="42" y="301"/>
                    <a:pt x="41" y="302"/>
                    <a:pt x="41" y="303"/>
                  </a:cubicBezTo>
                  <a:cubicBezTo>
                    <a:pt x="39" y="303"/>
                    <a:pt x="38" y="303"/>
                    <a:pt x="37" y="302"/>
                  </a:cubicBezTo>
                  <a:cubicBezTo>
                    <a:pt x="39" y="303"/>
                    <a:pt x="40" y="300"/>
                    <a:pt x="41" y="301"/>
                  </a:cubicBezTo>
                  <a:close/>
                  <a:moveTo>
                    <a:pt x="41" y="290"/>
                  </a:moveTo>
                  <a:cubicBezTo>
                    <a:pt x="42" y="288"/>
                    <a:pt x="42" y="288"/>
                    <a:pt x="42" y="288"/>
                  </a:cubicBezTo>
                  <a:cubicBezTo>
                    <a:pt x="42" y="291"/>
                    <a:pt x="42" y="291"/>
                    <a:pt x="42" y="291"/>
                  </a:cubicBezTo>
                  <a:lnTo>
                    <a:pt x="41" y="290"/>
                  </a:lnTo>
                  <a:close/>
                  <a:moveTo>
                    <a:pt x="41" y="285"/>
                  </a:moveTo>
                  <a:cubicBezTo>
                    <a:pt x="43" y="286"/>
                    <a:pt x="43" y="286"/>
                    <a:pt x="43" y="286"/>
                  </a:cubicBezTo>
                  <a:cubicBezTo>
                    <a:pt x="43" y="286"/>
                    <a:pt x="41" y="287"/>
                    <a:pt x="41" y="285"/>
                  </a:cubicBezTo>
                  <a:close/>
                  <a:moveTo>
                    <a:pt x="42" y="281"/>
                  </a:moveTo>
                  <a:cubicBezTo>
                    <a:pt x="44" y="282"/>
                    <a:pt x="44" y="282"/>
                    <a:pt x="44" y="282"/>
                  </a:cubicBezTo>
                  <a:cubicBezTo>
                    <a:pt x="44" y="282"/>
                    <a:pt x="44" y="282"/>
                    <a:pt x="44" y="282"/>
                  </a:cubicBezTo>
                  <a:lnTo>
                    <a:pt x="42" y="281"/>
                  </a:lnTo>
                  <a:close/>
                  <a:moveTo>
                    <a:pt x="22" y="255"/>
                  </a:moveTo>
                  <a:cubicBezTo>
                    <a:pt x="20" y="255"/>
                    <a:pt x="20" y="255"/>
                    <a:pt x="20" y="255"/>
                  </a:cubicBezTo>
                  <a:cubicBezTo>
                    <a:pt x="23" y="252"/>
                    <a:pt x="23" y="252"/>
                    <a:pt x="23" y="252"/>
                  </a:cubicBezTo>
                  <a:cubicBezTo>
                    <a:pt x="22" y="253"/>
                    <a:pt x="23" y="255"/>
                    <a:pt x="22" y="255"/>
                  </a:cubicBezTo>
                  <a:close/>
                  <a:moveTo>
                    <a:pt x="20" y="229"/>
                  </a:moveTo>
                  <a:cubicBezTo>
                    <a:pt x="19" y="230"/>
                    <a:pt x="19" y="229"/>
                    <a:pt x="18" y="229"/>
                  </a:cubicBezTo>
                  <a:cubicBezTo>
                    <a:pt x="18" y="228"/>
                    <a:pt x="19" y="228"/>
                    <a:pt x="20" y="228"/>
                  </a:cubicBezTo>
                  <a:cubicBezTo>
                    <a:pt x="18" y="229"/>
                    <a:pt x="22" y="229"/>
                    <a:pt x="20" y="229"/>
                  </a:cubicBezTo>
                  <a:close/>
                  <a:moveTo>
                    <a:pt x="20" y="251"/>
                  </a:moveTo>
                  <a:cubicBezTo>
                    <a:pt x="20" y="251"/>
                    <a:pt x="20" y="251"/>
                    <a:pt x="20" y="251"/>
                  </a:cubicBezTo>
                  <a:cubicBezTo>
                    <a:pt x="18" y="250"/>
                    <a:pt x="18" y="250"/>
                    <a:pt x="18" y="250"/>
                  </a:cubicBezTo>
                  <a:cubicBezTo>
                    <a:pt x="19" y="250"/>
                    <a:pt x="20" y="250"/>
                    <a:pt x="20" y="251"/>
                  </a:cubicBezTo>
                  <a:close/>
                  <a:moveTo>
                    <a:pt x="23" y="239"/>
                  </a:moveTo>
                  <a:cubicBezTo>
                    <a:pt x="23" y="240"/>
                    <a:pt x="22" y="241"/>
                    <a:pt x="21" y="240"/>
                  </a:cubicBezTo>
                  <a:cubicBezTo>
                    <a:pt x="22" y="240"/>
                    <a:pt x="22" y="239"/>
                    <a:pt x="23" y="239"/>
                  </a:cubicBezTo>
                  <a:close/>
                  <a:moveTo>
                    <a:pt x="21" y="236"/>
                  </a:moveTo>
                  <a:cubicBezTo>
                    <a:pt x="22" y="236"/>
                    <a:pt x="22" y="236"/>
                    <a:pt x="22" y="236"/>
                  </a:cubicBezTo>
                  <a:cubicBezTo>
                    <a:pt x="22" y="237"/>
                    <a:pt x="22" y="237"/>
                    <a:pt x="22" y="237"/>
                  </a:cubicBezTo>
                  <a:lnTo>
                    <a:pt x="21" y="236"/>
                  </a:lnTo>
                  <a:close/>
                  <a:moveTo>
                    <a:pt x="24" y="270"/>
                  </a:moveTo>
                  <a:cubicBezTo>
                    <a:pt x="24" y="271"/>
                    <a:pt x="24" y="271"/>
                    <a:pt x="24" y="271"/>
                  </a:cubicBezTo>
                  <a:cubicBezTo>
                    <a:pt x="23" y="271"/>
                    <a:pt x="23" y="271"/>
                    <a:pt x="23" y="271"/>
                  </a:cubicBezTo>
                  <a:lnTo>
                    <a:pt x="24" y="270"/>
                  </a:lnTo>
                  <a:close/>
                  <a:moveTo>
                    <a:pt x="22" y="247"/>
                  </a:moveTo>
                  <a:cubicBezTo>
                    <a:pt x="21" y="245"/>
                    <a:pt x="21" y="245"/>
                    <a:pt x="22" y="244"/>
                  </a:cubicBezTo>
                  <a:cubicBezTo>
                    <a:pt x="23" y="244"/>
                    <a:pt x="23" y="244"/>
                    <a:pt x="24" y="245"/>
                  </a:cubicBezTo>
                  <a:cubicBezTo>
                    <a:pt x="24" y="246"/>
                    <a:pt x="22" y="246"/>
                    <a:pt x="22" y="247"/>
                  </a:cubicBezTo>
                  <a:close/>
                  <a:moveTo>
                    <a:pt x="24" y="229"/>
                  </a:moveTo>
                  <a:cubicBezTo>
                    <a:pt x="23" y="229"/>
                    <a:pt x="23" y="229"/>
                    <a:pt x="23" y="229"/>
                  </a:cubicBezTo>
                  <a:cubicBezTo>
                    <a:pt x="24" y="229"/>
                    <a:pt x="24" y="229"/>
                    <a:pt x="24" y="229"/>
                  </a:cubicBezTo>
                  <a:cubicBezTo>
                    <a:pt x="26" y="229"/>
                    <a:pt x="28" y="230"/>
                    <a:pt x="29" y="232"/>
                  </a:cubicBezTo>
                  <a:cubicBezTo>
                    <a:pt x="28" y="232"/>
                    <a:pt x="26" y="233"/>
                    <a:pt x="25" y="232"/>
                  </a:cubicBezTo>
                  <a:cubicBezTo>
                    <a:pt x="25" y="231"/>
                    <a:pt x="25" y="230"/>
                    <a:pt x="24" y="229"/>
                  </a:cubicBezTo>
                  <a:close/>
                  <a:moveTo>
                    <a:pt x="33" y="200"/>
                  </a:moveTo>
                  <a:cubicBezTo>
                    <a:pt x="32" y="202"/>
                    <a:pt x="31" y="200"/>
                    <a:pt x="31" y="200"/>
                  </a:cubicBezTo>
                  <a:cubicBezTo>
                    <a:pt x="31" y="199"/>
                    <a:pt x="31" y="199"/>
                    <a:pt x="31" y="199"/>
                  </a:cubicBezTo>
                  <a:cubicBezTo>
                    <a:pt x="30" y="201"/>
                    <a:pt x="32" y="199"/>
                    <a:pt x="33" y="200"/>
                  </a:cubicBezTo>
                  <a:close/>
                  <a:moveTo>
                    <a:pt x="36" y="228"/>
                  </a:moveTo>
                  <a:cubicBezTo>
                    <a:pt x="35" y="228"/>
                    <a:pt x="34" y="229"/>
                    <a:pt x="33" y="229"/>
                  </a:cubicBezTo>
                  <a:cubicBezTo>
                    <a:pt x="33" y="228"/>
                    <a:pt x="32" y="228"/>
                    <a:pt x="32" y="227"/>
                  </a:cubicBezTo>
                  <a:cubicBezTo>
                    <a:pt x="33" y="227"/>
                    <a:pt x="34" y="228"/>
                    <a:pt x="35" y="227"/>
                  </a:cubicBezTo>
                  <a:cubicBezTo>
                    <a:pt x="33" y="225"/>
                    <a:pt x="33" y="225"/>
                    <a:pt x="33" y="225"/>
                  </a:cubicBezTo>
                  <a:cubicBezTo>
                    <a:pt x="34" y="225"/>
                    <a:pt x="34" y="225"/>
                    <a:pt x="34" y="225"/>
                  </a:cubicBezTo>
                  <a:cubicBezTo>
                    <a:pt x="35" y="226"/>
                    <a:pt x="35" y="226"/>
                    <a:pt x="35" y="226"/>
                  </a:cubicBezTo>
                  <a:cubicBezTo>
                    <a:pt x="35" y="227"/>
                    <a:pt x="35" y="227"/>
                    <a:pt x="35" y="227"/>
                  </a:cubicBezTo>
                  <a:lnTo>
                    <a:pt x="36" y="228"/>
                  </a:lnTo>
                  <a:close/>
                  <a:moveTo>
                    <a:pt x="36" y="266"/>
                  </a:moveTo>
                  <a:cubicBezTo>
                    <a:pt x="36" y="267"/>
                    <a:pt x="36" y="267"/>
                    <a:pt x="36" y="267"/>
                  </a:cubicBezTo>
                  <a:cubicBezTo>
                    <a:pt x="35" y="265"/>
                    <a:pt x="35" y="265"/>
                    <a:pt x="35" y="265"/>
                  </a:cubicBezTo>
                  <a:lnTo>
                    <a:pt x="36" y="266"/>
                  </a:lnTo>
                  <a:close/>
                  <a:moveTo>
                    <a:pt x="31" y="236"/>
                  </a:moveTo>
                  <a:cubicBezTo>
                    <a:pt x="30" y="237"/>
                    <a:pt x="29" y="237"/>
                    <a:pt x="28" y="237"/>
                  </a:cubicBezTo>
                  <a:cubicBezTo>
                    <a:pt x="28" y="237"/>
                    <a:pt x="27" y="237"/>
                    <a:pt x="26" y="237"/>
                  </a:cubicBezTo>
                  <a:cubicBezTo>
                    <a:pt x="27" y="237"/>
                    <a:pt x="28" y="237"/>
                    <a:pt x="28" y="237"/>
                  </a:cubicBezTo>
                  <a:cubicBezTo>
                    <a:pt x="29" y="236"/>
                    <a:pt x="30" y="236"/>
                    <a:pt x="31" y="236"/>
                  </a:cubicBezTo>
                  <a:close/>
                  <a:moveTo>
                    <a:pt x="30" y="226"/>
                  </a:moveTo>
                  <a:cubicBezTo>
                    <a:pt x="30" y="225"/>
                    <a:pt x="30" y="225"/>
                    <a:pt x="30" y="225"/>
                  </a:cubicBezTo>
                  <a:cubicBezTo>
                    <a:pt x="32" y="225"/>
                    <a:pt x="32" y="225"/>
                    <a:pt x="32" y="225"/>
                  </a:cubicBezTo>
                  <a:lnTo>
                    <a:pt x="30" y="226"/>
                  </a:lnTo>
                  <a:close/>
                  <a:moveTo>
                    <a:pt x="28" y="238"/>
                  </a:moveTo>
                  <a:cubicBezTo>
                    <a:pt x="29" y="238"/>
                    <a:pt x="30" y="237"/>
                    <a:pt x="32" y="238"/>
                  </a:cubicBezTo>
                  <a:cubicBezTo>
                    <a:pt x="30" y="239"/>
                    <a:pt x="29" y="238"/>
                    <a:pt x="28" y="238"/>
                  </a:cubicBezTo>
                  <a:cubicBezTo>
                    <a:pt x="27" y="239"/>
                    <a:pt x="27" y="239"/>
                    <a:pt x="26" y="239"/>
                  </a:cubicBezTo>
                  <a:cubicBezTo>
                    <a:pt x="27" y="239"/>
                    <a:pt x="27" y="238"/>
                    <a:pt x="28" y="238"/>
                  </a:cubicBezTo>
                  <a:close/>
                  <a:moveTo>
                    <a:pt x="30" y="241"/>
                  </a:moveTo>
                  <a:cubicBezTo>
                    <a:pt x="30" y="242"/>
                    <a:pt x="29" y="242"/>
                    <a:pt x="29" y="243"/>
                  </a:cubicBezTo>
                  <a:cubicBezTo>
                    <a:pt x="29" y="242"/>
                    <a:pt x="28" y="242"/>
                    <a:pt x="27" y="242"/>
                  </a:cubicBezTo>
                  <a:cubicBezTo>
                    <a:pt x="26" y="240"/>
                    <a:pt x="29" y="239"/>
                    <a:pt x="30" y="241"/>
                  </a:cubicBezTo>
                  <a:close/>
                  <a:moveTo>
                    <a:pt x="31" y="263"/>
                  </a:moveTo>
                  <a:cubicBezTo>
                    <a:pt x="30" y="262"/>
                    <a:pt x="30" y="262"/>
                    <a:pt x="30" y="262"/>
                  </a:cubicBezTo>
                  <a:cubicBezTo>
                    <a:pt x="33" y="263"/>
                    <a:pt x="33" y="263"/>
                    <a:pt x="33" y="263"/>
                  </a:cubicBezTo>
                  <a:cubicBezTo>
                    <a:pt x="33" y="264"/>
                    <a:pt x="31" y="264"/>
                    <a:pt x="30" y="265"/>
                  </a:cubicBezTo>
                  <a:cubicBezTo>
                    <a:pt x="28" y="264"/>
                    <a:pt x="28" y="264"/>
                    <a:pt x="28" y="264"/>
                  </a:cubicBezTo>
                  <a:lnTo>
                    <a:pt x="31" y="263"/>
                  </a:lnTo>
                  <a:close/>
                  <a:moveTo>
                    <a:pt x="33" y="214"/>
                  </a:moveTo>
                  <a:cubicBezTo>
                    <a:pt x="30" y="217"/>
                    <a:pt x="30" y="217"/>
                    <a:pt x="30" y="217"/>
                  </a:cubicBezTo>
                  <a:cubicBezTo>
                    <a:pt x="30" y="217"/>
                    <a:pt x="30" y="217"/>
                    <a:pt x="30" y="217"/>
                  </a:cubicBezTo>
                  <a:lnTo>
                    <a:pt x="33" y="214"/>
                  </a:lnTo>
                  <a:close/>
                  <a:moveTo>
                    <a:pt x="29" y="194"/>
                  </a:moveTo>
                  <a:cubicBezTo>
                    <a:pt x="30" y="194"/>
                    <a:pt x="30" y="194"/>
                    <a:pt x="30" y="194"/>
                  </a:cubicBezTo>
                  <a:cubicBezTo>
                    <a:pt x="31" y="195"/>
                    <a:pt x="31" y="195"/>
                    <a:pt x="31" y="195"/>
                  </a:cubicBezTo>
                  <a:lnTo>
                    <a:pt x="29" y="194"/>
                  </a:lnTo>
                  <a:close/>
                  <a:moveTo>
                    <a:pt x="33" y="221"/>
                  </a:moveTo>
                  <a:cubicBezTo>
                    <a:pt x="34" y="222"/>
                    <a:pt x="33" y="222"/>
                    <a:pt x="32" y="223"/>
                  </a:cubicBezTo>
                  <a:cubicBezTo>
                    <a:pt x="30" y="222"/>
                    <a:pt x="30" y="222"/>
                    <a:pt x="30" y="222"/>
                  </a:cubicBezTo>
                  <a:cubicBezTo>
                    <a:pt x="28" y="225"/>
                    <a:pt x="28" y="225"/>
                    <a:pt x="28" y="225"/>
                  </a:cubicBezTo>
                  <a:cubicBezTo>
                    <a:pt x="28" y="221"/>
                    <a:pt x="28" y="221"/>
                    <a:pt x="28" y="221"/>
                  </a:cubicBezTo>
                  <a:cubicBezTo>
                    <a:pt x="30" y="220"/>
                    <a:pt x="32" y="223"/>
                    <a:pt x="33" y="221"/>
                  </a:cubicBezTo>
                  <a:close/>
                  <a:moveTo>
                    <a:pt x="30" y="228"/>
                  </a:moveTo>
                  <a:cubicBezTo>
                    <a:pt x="30" y="228"/>
                    <a:pt x="30" y="228"/>
                    <a:pt x="30" y="228"/>
                  </a:cubicBezTo>
                  <a:cubicBezTo>
                    <a:pt x="28" y="227"/>
                    <a:pt x="28" y="227"/>
                    <a:pt x="28" y="227"/>
                  </a:cubicBezTo>
                  <a:cubicBezTo>
                    <a:pt x="29" y="227"/>
                    <a:pt x="30" y="227"/>
                    <a:pt x="30" y="228"/>
                  </a:cubicBezTo>
                  <a:close/>
                  <a:moveTo>
                    <a:pt x="26" y="270"/>
                  </a:moveTo>
                  <a:cubicBezTo>
                    <a:pt x="25" y="268"/>
                    <a:pt x="25" y="268"/>
                    <a:pt x="25" y="268"/>
                  </a:cubicBezTo>
                  <a:cubicBezTo>
                    <a:pt x="26" y="268"/>
                    <a:pt x="26" y="268"/>
                    <a:pt x="26" y="268"/>
                  </a:cubicBezTo>
                  <a:lnTo>
                    <a:pt x="26" y="270"/>
                  </a:lnTo>
                  <a:close/>
                  <a:moveTo>
                    <a:pt x="37" y="218"/>
                  </a:moveTo>
                  <a:cubicBezTo>
                    <a:pt x="39" y="218"/>
                    <a:pt x="39" y="218"/>
                    <a:pt x="39" y="218"/>
                  </a:cubicBezTo>
                  <a:cubicBezTo>
                    <a:pt x="38" y="219"/>
                    <a:pt x="38" y="219"/>
                    <a:pt x="38" y="219"/>
                  </a:cubicBezTo>
                  <a:lnTo>
                    <a:pt x="37" y="218"/>
                  </a:lnTo>
                  <a:close/>
                  <a:moveTo>
                    <a:pt x="40" y="234"/>
                  </a:moveTo>
                  <a:cubicBezTo>
                    <a:pt x="40" y="232"/>
                    <a:pt x="40" y="232"/>
                    <a:pt x="40" y="232"/>
                  </a:cubicBezTo>
                  <a:cubicBezTo>
                    <a:pt x="41" y="232"/>
                    <a:pt x="41" y="232"/>
                    <a:pt x="41" y="232"/>
                  </a:cubicBezTo>
                  <a:lnTo>
                    <a:pt x="40" y="234"/>
                  </a:lnTo>
                  <a:close/>
                  <a:moveTo>
                    <a:pt x="43" y="263"/>
                  </a:moveTo>
                  <a:cubicBezTo>
                    <a:pt x="41" y="262"/>
                    <a:pt x="41" y="262"/>
                    <a:pt x="41" y="262"/>
                  </a:cubicBezTo>
                  <a:cubicBezTo>
                    <a:pt x="43" y="262"/>
                    <a:pt x="43" y="262"/>
                    <a:pt x="43" y="262"/>
                  </a:cubicBezTo>
                  <a:lnTo>
                    <a:pt x="43" y="263"/>
                  </a:lnTo>
                  <a:close/>
                  <a:moveTo>
                    <a:pt x="41" y="216"/>
                  </a:moveTo>
                  <a:cubicBezTo>
                    <a:pt x="39" y="218"/>
                    <a:pt x="38" y="213"/>
                    <a:pt x="37" y="216"/>
                  </a:cubicBezTo>
                  <a:cubicBezTo>
                    <a:pt x="36" y="215"/>
                    <a:pt x="36" y="216"/>
                    <a:pt x="36" y="215"/>
                  </a:cubicBezTo>
                  <a:cubicBezTo>
                    <a:pt x="38" y="214"/>
                    <a:pt x="39" y="215"/>
                    <a:pt x="41" y="216"/>
                  </a:cubicBezTo>
                  <a:close/>
                  <a:moveTo>
                    <a:pt x="38" y="186"/>
                  </a:moveTo>
                  <a:cubicBezTo>
                    <a:pt x="37" y="188"/>
                    <a:pt x="40" y="188"/>
                    <a:pt x="38" y="189"/>
                  </a:cubicBezTo>
                  <a:cubicBezTo>
                    <a:pt x="36" y="188"/>
                    <a:pt x="36" y="188"/>
                    <a:pt x="36" y="188"/>
                  </a:cubicBezTo>
                  <a:lnTo>
                    <a:pt x="38" y="186"/>
                  </a:lnTo>
                  <a:close/>
                  <a:moveTo>
                    <a:pt x="35" y="174"/>
                  </a:moveTo>
                  <a:cubicBezTo>
                    <a:pt x="35" y="174"/>
                    <a:pt x="35" y="174"/>
                    <a:pt x="35" y="174"/>
                  </a:cubicBezTo>
                  <a:cubicBezTo>
                    <a:pt x="35" y="177"/>
                    <a:pt x="35" y="177"/>
                    <a:pt x="35" y="177"/>
                  </a:cubicBezTo>
                  <a:cubicBezTo>
                    <a:pt x="34" y="176"/>
                    <a:pt x="34" y="176"/>
                    <a:pt x="34" y="176"/>
                  </a:cubicBezTo>
                  <a:cubicBezTo>
                    <a:pt x="36" y="175"/>
                    <a:pt x="34" y="175"/>
                    <a:pt x="35" y="174"/>
                  </a:cubicBezTo>
                  <a:close/>
                  <a:moveTo>
                    <a:pt x="36" y="183"/>
                  </a:moveTo>
                  <a:cubicBezTo>
                    <a:pt x="35" y="185"/>
                    <a:pt x="33" y="183"/>
                    <a:pt x="33" y="185"/>
                  </a:cubicBezTo>
                  <a:cubicBezTo>
                    <a:pt x="33" y="186"/>
                    <a:pt x="33" y="186"/>
                    <a:pt x="33" y="186"/>
                  </a:cubicBezTo>
                  <a:cubicBezTo>
                    <a:pt x="32" y="186"/>
                    <a:pt x="32" y="186"/>
                    <a:pt x="32" y="187"/>
                  </a:cubicBezTo>
                  <a:cubicBezTo>
                    <a:pt x="31" y="185"/>
                    <a:pt x="31" y="185"/>
                    <a:pt x="31" y="185"/>
                  </a:cubicBezTo>
                  <a:cubicBezTo>
                    <a:pt x="30" y="185"/>
                    <a:pt x="30" y="185"/>
                    <a:pt x="30" y="185"/>
                  </a:cubicBezTo>
                  <a:cubicBezTo>
                    <a:pt x="30" y="185"/>
                    <a:pt x="29" y="186"/>
                    <a:pt x="28" y="185"/>
                  </a:cubicBezTo>
                  <a:cubicBezTo>
                    <a:pt x="28" y="185"/>
                    <a:pt x="26" y="183"/>
                    <a:pt x="28" y="182"/>
                  </a:cubicBezTo>
                  <a:cubicBezTo>
                    <a:pt x="29" y="182"/>
                    <a:pt x="29" y="185"/>
                    <a:pt x="30" y="185"/>
                  </a:cubicBezTo>
                  <a:cubicBezTo>
                    <a:pt x="31" y="185"/>
                    <a:pt x="31" y="185"/>
                    <a:pt x="31" y="185"/>
                  </a:cubicBezTo>
                  <a:cubicBezTo>
                    <a:pt x="31" y="185"/>
                    <a:pt x="31" y="185"/>
                    <a:pt x="31" y="185"/>
                  </a:cubicBezTo>
                  <a:cubicBezTo>
                    <a:pt x="32" y="185"/>
                    <a:pt x="32" y="185"/>
                    <a:pt x="32" y="185"/>
                  </a:cubicBezTo>
                  <a:cubicBezTo>
                    <a:pt x="33" y="183"/>
                    <a:pt x="35" y="184"/>
                    <a:pt x="36" y="183"/>
                  </a:cubicBezTo>
                  <a:close/>
                  <a:moveTo>
                    <a:pt x="22" y="184"/>
                  </a:moveTo>
                  <a:cubicBezTo>
                    <a:pt x="25" y="185"/>
                    <a:pt x="25" y="185"/>
                    <a:pt x="25" y="185"/>
                  </a:cubicBezTo>
                  <a:cubicBezTo>
                    <a:pt x="24" y="186"/>
                    <a:pt x="21" y="186"/>
                    <a:pt x="22" y="184"/>
                  </a:cubicBezTo>
                  <a:close/>
                  <a:moveTo>
                    <a:pt x="24" y="182"/>
                  </a:moveTo>
                  <a:cubicBezTo>
                    <a:pt x="22" y="179"/>
                    <a:pt x="26" y="180"/>
                    <a:pt x="27" y="178"/>
                  </a:cubicBezTo>
                  <a:cubicBezTo>
                    <a:pt x="27" y="180"/>
                    <a:pt x="27" y="180"/>
                    <a:pt x="27" y="180"/>
                  </a:cubicBezTo>
                  <a:cubicBezTo>
                    <a:pt x="32" y="180"/>
                    <a:pt x="32" y="180"/>
                    <a:pt x="32" y="180"/>
                  </a:cubicBezTo>
                  <a:cubicBezTo>
                    <a:pt x="32" y="181"/>
                    <a:pt x="32" y="181"/>
                    <a:pt x="32" y="181"/>
                  </a:cubicBezTo>
                  <a:cubicBezTo>
                    <a:pt x="29" y="182"/>
                    <a:pt x="27" y="181"/>
                    <a:pt x="24" y="182"/>
                  </a:cubicBezTo>
                  <a:close/>
                  <a:moveTo>
                    <a:pt x="28" y="199"/>
                  </a:moveTo>
                  <a:cubicBezTo>
                    <a:pt x="27" y="198"/>
                    <a:pt x="26" y="199"/>
                    <a:pt x="24" y="199"/>
                  </a:cubicBezTo>
                  <a:cubicBezTo>
                    <a:pt x="26" y="198"/>
                    <a:pt x="26" y="198"/>
                    <a:pt x="28" y="199"/>
                  </a:cubicBezTo>
                  <a:close/>
                  <a:moveTo>
                    <a:pt x="24" y="200"/>
                  </a:moveTo>
                  <a:cubicBezTo>
                    <a:pt x="23" y="200"/>
                    <a:pt x="23" y="201"/>
                    <a:pt x="23" y="201"/>
                  </a:cubicBezTo>
                  <a:cubicBezTo>
                    <a:pt x="23" y="201"/>
                    <a:pt x="23" y="201"/>
                    <a:pt x="23" y="201"/>
                  </a:cubicBezTo>
                  <a:cubicBezTo>
                    <a:pt x="24" y="201"/>
                    <a:pt x="24" y="201"/>
                    <a:pt x="24" y="201"/>
                  </a:cubicBezTo>
                  <a:cubicBezTo>
                    <a:pt x="24" y="202"/>
                    <a:pt x="24" y="202"/>
                    <a:pt x="24" y="202"/>
                  </a:cubicBezTo>
                  <a:cubicBezTo>
                    <a:pt x="23" y="201"/>
                    <a:pt x="23" y="201"/>
                    <a:pt x="23" y="201"/>
                  </a:cubicBezTo>
                  <a:cubicBezTo>
                    <a:pt x="23" y="201"/>
                    <a:pt x="23" y="201"/>
                    <a:pt x="23" y="201"/>
                  </a:cubicBezTo>
                  <a:cubicBezTo>
                    <a:pt x="23" y="201"/>
                    <a:pt x="23" y="201"/>
                    <a:pt x="23" y="201"/>
                  </a:cubicBezTo>
                  <a:cubicBezTo>
                    <a:pt x="22" y="200"/>
                    <a:pt x="22" y="200"/>
                    <a:pt x="22" y="200"/>
                  </a:cubicBezTo>
                  <a:lnTo>
                    <a:pt x="24" y="200"/>
                  </a:lnTo>
                  <a:close/>
                  <a:moveTo>
                    <a:pt x="22" y="207"/>
                  </a:moveTo>
                  <a:cubicBezTo>
                    <a:pt x="19" y="207"/>
                    <a:pt x="19" y="207"/>
                    <a:pt x="19" y="207"/>
                  </a:cubicBezTo>
                  <a:cubicBezTo>
                    <a:pt x="19" y="205"/>
                    <a:pt x="19" y="205"/>
                    <a:pt x="19" y="205"/>
                  </a:cubicBezTo>
                  <a:cubicBezTo>
                    <a:pt x="20" y="204"/>
                    <a:pt x="21" y="206"/>
                    <a:pt x="22" y="207"/>
                  </a:cubicBezTo>
                  <a:close/>
                  <a:moveTo>
                    <a:pt x="18" y="213"/>
                  </a:moveTo>
                  <a:cubicBezTo>
                    <a:pt x="20" y="213"/>
                    <a:pt x="20" y="213"/>
                    <a:pt x="20" y="213"/>
                  </a:cubicBezTo>
                  <a:cubicBezTo>
                    <a:pt x="18" y="214"/>
                    <a:pt x="18" y="214"/>
                    <a:pt x="18" y="214"/>
                  </a:cubicBezTo>
                  <a:lnTo>
                    <a:pt x="18" y="213"/>
                  </a:lnTo>
                  <a:close/>
                  <a:moveTo>
                    <a:pt x="17" y="225"/>
                  </a:moveTo>
                  <a:cubicBezTo>
                    <a:pt x="19" y="223"/>
                    <a:pt x="21" y="224"/>
                    <a:pt x="24" y="225"/>
                  </a:cubicBezTo>
                  <a:cubicBezTo>
                    <a:pt x="24" y="225"/>
                    <a:pt x="24" y="225"/>
                    <a:pt x="24" y="225"/>
                  </a:cubicBezTo>
                  <a:cubicBezTo>
                    <a:pt x="24" y="225"/>
                    <a:pt x="24" y="225"/>
                    <a:pt x="24" y="225"/>
                  </a:cubicBezTo>
                  <a:cubicBezTo>
                    <a:pt x="24" y="225"/>
                    <a:pt x="24" y="225"/>
                    <a:pt x="24" y="225"/>
                  </a:cubicBezTo>
                  <a:cubicBezTo>
                    <a:pt x="24" y="227"/>
                    <a:pt x="26" y="226"/>
                    <a:pt x="26" y="228"/>
                  </a:cubicBezTo>
                  <a:cubicBezTo>
                    <a:pt x="25" y="230"/>
                    <a:pt x="24" y="226"/>
                    <a:pt x="23" y="226"/>
                  </a:cubicBezTo>
                  <a:cubicBezTo>
                    <a:pt x="24" y="225"/>
                    <a:pt x="24" y="225"/>
                    <a:pt x="24" y="225"/>
                  </a:cubicBezTo>
                  <a:cubicBezTo>
                    <a:pt x="24" y="225"/>
                    <a:pt x="24" y="225"/>
                    <a:pt x="24" y="225"/>
                  </a:cubicBezTo>
                  <a:cubicBezTo>
                    <a:pt x="22" y="225"/>
                    <a:pt x="19" y="226"/>
                    <a:pt x="17" y="225"/>
                  </a:cubicBezTo>
                  <a:close/>
                  <a:moveTo>
                    <a:pt x="18" y="235"/>
                  </a:moveTo>
                  <a:cubicBezTo>
                    <a:pt x="19" y="235"/>
                    <a:pt x="19" y="235"/>
                    <a:pt x="19" y="235"/>
                  </a:cubicBezTo>
                  <a:cubicBezTo>
                    <a:pt x="17" y="237"/>
                    <a:pt x="17" y="237"/>
                    <a:pt x="17" y="237"/>
                  </a:cubicBezTo>
                  <a:lnTo>
                    <a:pt x="18" y="235"/>
                  </a:lnTo>
                  <a:close/>
                  <a:moveTo>
                    <a:pt x="12" y="235"/>
                  </a:moveTo>
                  <a:cubicBezTo>
                    <a:pt x="13" y="235"/>
                    <a:pt x="15" y="235"/>
                    <a:pt x="16" y="234"/>
                  </a:cubicBezTo>
                  <a:cubicBezTo>
                    <a:pt x="17" y="235"/>
                    <a:pt x="15" y="235"/>
                    <a:pt x="14" y="236"/>
                  </a:cubicBezTo>
                  <a:cubicBezTo>
                    <a:pt x="13" y="235"/>
                    <a:pt x="12" y="236"/>
                    <a:pt x="12" y="235"/>
                  </a:cubicBezTo>
                  <a:close/>
                  <a:moveTo>
                    <a:pt x="16" y="238"/>
                  </a:moveTo>
                  <a:cubicBezTo>
                    <a:pt x="15" y="238"/>
                    <a:pt x="15" y="238"/>
                    <a:pt x="14" y="237"/>
                  </a:cubicBezTo>
                  <a:cubicBezTo>
                    <a:pt x="15" y="237"/>
                    <a:pt x="16" y="237"/>
                    <a:pt x="16" y="238"/>
                  </a:cubicBezTo>
                  <a:cubicBezTo>
                    <a:pt x="17" y="238"/>
                    <a:pt x="18" y="238"/>
                    <a:pt x="18" y="239"/>
                  </a:cubicBezTo>
                  <a:cubicBezTo>
                    <a:pt x="18" y="240"/>
                    <a:pt x="18" y="240"/>
                    <a:pt x="18" y="240"/>
                  </a:cubicBezTo>
                  <a:cubicBezTo>
                    <a:pt x="17" y="240"/>
                    <a:pt x="17" y="238"/>
                    <a:pt x="16" y="238"/>
                  </a:cubicBezTo>
                  <a:close/>
                  <a:moveTo>
                    <a:pt x="13" y="248"/>
                  </a:moveTo>
                  <a:cubicBezTo>
                    <a:pt x="15" y="248"/>
                    <a:pt x="16" y="247"/>
                    <a:pt x="17" y="249"/>
                  </a:cubicBezTo>
                  <a:cubicBezTo>
                    <a:pt x="18" y="248"/>
                    <a:pt x="18" y="248"/>
                    <a:pt x="18" y="248"/>
                  </a:cubicBezTo>
                  <a:cubicBezTo>
                    <a:pt x="18" y="249"/>
                    <a:pt x="18" y="249"/>
                    <a:pt x="18" y="249"/>
                  </a:cubicBezTo>
                  <a:cubicBezTo>
                    <a:pt x="17" y="248"/>
                    <a:pt x="15" y="249"/>
                    <a:pt x="13" y="248"/>
                  </a:cubicBezTo>
                  <a:close/>
                  <a:moveTo>
                    <a:pt x="16" y="252"/>
                  </a:moveTo>
                  <a:cubicBezTo>
                    <a:pt x="16" y="253"/>
                    <a:pt x="16" y="253"/>
                    <a:pt x="16" y="253"/>
                  </a:cubicBezTo>
                  <a:cubicBezTo>
                    <a:pt x="15" y="252"/>
                    <a:pt x="15" y="252"/>
                    <a:pt x="15" y="252"/>
                  </a:cubicBezTo>
                  <a:cubicBezTo>
                    <a:pt x="15" y="252"/>
                    <a:pt x="15" y="252"/>
                    <a:pt x="16" y="252"/>
                  </a:cubicBezTo>
                  <a:close/>
                  <a:moveTo>
                    <a:pt x="13" y="278"/>
                  </a:moveTo>
                  <a:cubicBezTo>
                    <a:pt x="12" y="277"/>
                    <a:pt x="12" y="277"/>
                    <a:pt x="12" y="277"/>
                  </a:cubicBezTo>
                  <a:cubicBezTo>
                    <a:pt x="13" y="276"/>
                    <a:pt x="13" y="276"/>
                    <a:pt x="13" y="276"/>
                  </a:cubicBezTo>
                  <a:cubicBezTo>
                    <a:pt x="13" y="277"/>
                    <a:pt x="14" y="276"/>
                    <a:pt x="14" y="276"/>
                  </a:cubicBezTo>
                  <a:cubicBezTo>
                    <a:pt x="14" y="277"/>
                    <a:pt x="14" y="277"/>
                    <a:pt x="13" y="278"/>
                  </a:cubicBezTo>
                  <a:close/>
                  <a:moveTo>
                    <a:pt x="16" y="277"/>
                  </a:moveTo>
                  <a:cubicBezTo>
                    <a:pt x="15" y="277"/>
                    <a:pt x="15" y="277"/>
                    <a:pt x="15" y="277"/>
                  </a:cubicBezTo>
                  <a:cubicBezTo>
                    <a:pt x="15" y="277"/>
                    <a:pt x="16" y="276"/>
                    <a:pt x="16" y="277"/>
                  </a:cubicBezTo>
                  <a:close/>
                  <a:moveTo>
                    <a:pt x="18" y="268"/>
                  </a:moveTo>
                  <a:cubicBezTo>
                    <a:pt x="17" y="269"/>
                    <a:pt x="16" y="267"/>
                    <a:pt x="16" y="269"/>
                  </a:cubicBezTo>
                  <a:cubicBezTo>
                    <a:pt x="15" y="269"/>
                    <a:pt x="15" y="269"/>
                    <a:pt x="15" y="269"/>
                  </a:cubicBezTo>
                  <a:cubicBezTo>
                    <a:pt x="15" y="270"/>
                    <a:pt x="15" y="270"/>
                    <a:pt x="15" y="270"/>
                  </a:cubicBezTo>
                  <a:cubicBezTo>
                    <a:pt x="14" y="271"/>
                    <a:pt x="15" y="272"/>
                    <a:pt x="13" y="271"/>
                  </a:cubicBezTo>
                  <a:cubicBezTo>
                    <a:pt x="13" y="271"/>
                    <a:pt x="14" y="270"/>
                    <a:pt x="15" y="270"/>
                  </a:cubicBezTo>
                  <a:cubicBezTo>
                    <a:pt x="15" y="269"/>
                    <a:pt x="15" y="269"/>
                    <a:pt x="15" y="269"/>
                  </a:cubicBezTo>
                  <a:cubicBezTo>
                    <a:pt x="16" y="268"/>
                    <a:pt x="17" y="267"/>
                    <a:pt x="16" y="266"/>
                  </a:cubicBezTo>
                  <a:cubicBezTo>
                    <a:pt x="16" y="267"/>
                    <a:pt x="19" y="266"/>
                    <a:pt x="18" y="268"/>
                  </a:cubicBezTo>
                  <a:close/>
                  <a:moveTo>
                    <a:pt x="16" y="261"/>
                  </a:moveTo>
                  <a:cubicBezTo>
                    <a:pt x="16" y="261"/>
                    <a:pt x="16" y="261"/>
                    <a:pt x="16" y="261"/>
                  </a:cubicBezTo>
                  <a:cubicBezTo>
                    <a:pt x="16" y="261"/>
                    <a:pt x="17" y="261"/>
                    <a:pt x="17" y="261"/>
                  </a:cubicBezTo>
                  <a:cubicBezTo>
                    <a:pt x="17" y="262"/>
                    <a:pt x="17" y="262"/>
                    <a:pt x="17" y="262"/>
                  </a:cubicBezTo>
                  <a:cubicBezTo>
                    <a:pt x="16" y="261"/>
                    <a:pt x="16" y="261"/>
                    <a:pt x="16" y="261"/>
                  </a:cubicBezTo>
                  <a:close/>
                  <a:moveTo>
                    <a:pt x="15" y="260"/>
                  </a:moveTo>
                  <a:cubicBezTo>
                    <a:pt x="14" y="260"/>
                    <a:pt x="14" y="259"/>
                    <a:pt x="13" y="259"/>
                  </a:cubicBezTo>
                  <a:cubicBezTo>
                    <a:pt x="16" y="258"/>
                    <a:pt x="16" y="258"/>
                    <a:pt x="16" y="258"/>
                  </a:cubicBezTo>
                  <a:cubicBezTo>
                    <a:pt x="16" y="257"/>
                    <a:pt x="16" y="257"/>
                    <a:pt x="17" y="257"/>
                  </a:cubicBezTo>
                  <a:cubicBezTo>
                    <a:pt x="16" y="255"/>
                    <a:pt x="15" y="256"/>
                    <a:pt x="14" y="256"/>
                  </a:cubicBezTo>
                  <a:cubicBezTo>
                    <a:pt x="15" y="254"/>
                    <a:pt x="15" y="254"/>
                    <a:pt x="15" y="254"/>
                  </a:cubicBezTo>
                  <a:cubicBezTo>
                    <a:pt x="18" y="254"/>
                    <a:pt x="16" y="257"/>
                    <a:pt x="19" y="257"/>
                  </a:cubicBezTo>
                  <a:cubicBezTo>
                    <a:pt x="19" y="260"/>
                    <a:pt x="15" y="259"/>
                    <a:pt x="15" y="260"/>
                  </a:cubicBezTo>
                  <a:close/>
                  <a:moveTo>
                    <a:pt x="19" y="275"/>
                  </a:moveTo>
                  <a:cubicBezTo>
                    <a:pt x="21" y="273"/>
                    <a:pt x="23" y="275"/>
                    <a:pt x="24" y="275"/>
                  </a:cubicBezTo>
                  <a:cubicBezTo>
                    <a:pt x="23" y="276"/>
                    <a:pt x="21" y="275"/>
                    <a:pt x="19" y="275"/>
                  </a:cubicBezTo>
                  <a:close/>
                  <a:moveTo>
                    <a:pt x="28" y="285"/>
                  </a:moveTo>
                  <a:cubicBezTo>
                    <a:pt x="28" y="286"/>
                    <a:pt x="28" y="286"/>
                    <a:pt x="28" y="286"/>
                  </a:cubicBezTo>
                  <a:cubicBezTo>
                    <a:pt x="28" y="286"/>
                    <a:pt x="28" y="286"/>
                    <a:pt x="28" y="286"/>
                  </a:cubicBezTo>
                  <a:cubicBezTo>
                    <a:pt x="27" y="286"/>
                    <a:pt x="26" y="286"/>
                    <a:pt x="25" y="286"/>
                  </a:cubicBezTo>
                  <a:cubicBezTo>
                    <a:pt x="24" y="286"/>
                    <a:pt x="24" y="286"/>
                    <a:pt x="23" y="285"/>
                  </a:cubicBezTo>
                  <a:cubicBezTo>
                    <a:pt x="24" y="285"/>
                    <a:pt x="24" y="285"/>
                    <a:pt x="25" y="286"/>
                  </a:cubicBezTo>
                  <a:cubicBezTo>
                    <a:pt x="25" y="285"/>
                    <a:pt x="26" y="285"/>
                    <a:pt x="26" y="285"/>
                  </a:cubicBezTo>
                  <a:cubicBezTo>
                    <a:pt x="26" y="283"/>
                    <a:pt x="26" y="283"/>
                    <a:pt x="26" y="283"/>
                  </a:cubicBezTo>
                  <a:cubicBezTo>
                    <a:pt x="27" y="286"/>
                    <a:pt x="27" y="286"/>
                    <a:pt x="27" y="286"/>
                  </a:cubicBezTo>
                  <a:cubicBezTo>
                    <a:pt x="28" y="286"/>
                    <a:pt x="28" y="286"/>
                    <a:pt x="28" y="286"/>
                  </a:cubicBezTo>
                  <a:cubicBezTo>
                    <a:pt x="28" y="285"/>
                    <a:pt x="28" y="285"/>
                    <a:pt x="28" y="285"/>
                  </a:cubicBezTo>
                  <a:cubicBezTo>
                    <a:pt x="29" y="285"/>
                    <a:pt x="29" y="285"/>
                    <a:pt x="30" y="285"/>
                  </a:cubicBezTo>
                  <a:cubicBezTo>
                    <a:pt x="30" y="286"/>
                    <a:pt x="29" y="285"/>
                    <a:pt x="28" y="285"/>
                  </a:cubicBezTo>
                  <a:close/>
                  <a:moveTo>
                    <a:pt x="28" y="284"/>
                  </a:moveTo>
                  <a:cubicBezTo>
                    <a:pt x="26" y="279"/>
                    <a:pt x="26" y="279"/>
                    <a:pt x="26" y="279"/>
                  </a:cubicBezTo>
                  <a:cubicBezTo>
                    <a:pt x="28" y="279"/>
                    <a:pt x="27" y="285"/>
                    <a:pt x="30" y="281"/>
                  </a:cubicBezTo>
                  <a:cubicBezTo>
                    <a:pt x="29" y="280"/>
                    <a:pt x="29" y="280"/>
                    <a:pt x="29" y="280"/>
                  </a:cubicBezTo>
                  <a:cubicBezTo>
                    <a:pt x="32" y="282"/>
                    <a:pt x="32" y="282"/>
                    <a:pt x="32" y="282"/>
                  </a:cubicBezTo>
                  <a:lnTo>
                    <a:pt x="28" y="284"/>
                  </a:lnTo>
                  <a:close/>
                  <a:moveTo>
                    <a:pt x="35" y="288"/>
                  </a:moveTo>
                  <a:cubicBezTo>
                    <a:pt x="33" y="288"/>
                    <a:pt x="34" y="283"/>
                    <a:pt x="31" y="285"/>
                  </a:cubicBezTo>
                  <a:cubicBezTo>
                    <a:pt x="30" y="285"/>
                    <a:pt x="30" y="284"/>
                    <a:pt x="31" y="283"/>
                  </a:cubicBezTo>
                  <a:cubicBezTo>
                    <a:pt x="33" y="284"/>
                    <a:pt x="33" y="284"/>
                    <a:pt x="33" y="284"/>
                  </a:cubicBezTo>
                  <a:cubicBezTo>
                    <a:pt x="32" y="284"/>
                    <a:pt x="32" y="284"/>
                    <a:pt x="32" y="284"/>
                  </a:cubicBezTo>
                  <a:cubicBezTo>
                    <a:pt x="34" y="286"/>
                    <a:pt x="35" y="282"/>
                    <a:pt x="37" y="284"/>
                  </a:cubicBezTo>
                  <a:cubicBezTo>
                    <a:pt x="37" y="286"/>
                    <a:pt x="37" y="286"/>
                    <a:pt x="37" y="286"/>
                  </a:cubicBezTo>
                  <a:cubicBezTo>
                    <a:pt x="35" y="285"/>
                    <a:pt x="35" y="286"/>
                    <a:pt x="35" y="288"/>
                  </a:cubicBezTo>
                  <a:close/>
                  <a:moveTo>
                    <a:pt x="34" y="305"/>
                  </a:moveTo>
                  <a:cubicBezTo>
                    <a:pt x="37" y="306"/>
                    <a:pt x="39" y="303"/>
                    <a:pt x="41" y="305"/>
                  </a:cubicBezTo>
                  <a:cubicBezTo>
                    <a:pt x="39" y="303"/>
                    <a:pt x="35" y="309"/>
                    <a:pt x="34" y="305"/>
                  </a:cubicBezTo>
                  <a:close/>
                  <a:moveTo>
                    <a:pt x="40" y="307"/>
                  </a:moveTo>
                  <a:cubicBezTo>
                    <a:pt x="40" y="306"/>
                    <a:pt x="40" y="306"/>
                    <a:pt x="40" y="306"/>
                  </a:cubicBezTo>
                  <a:cubicBezTo>
                    <a:pt x="41" y="308"/>
                    <a:pt x="44" y="306"/>
                    <a:pt x="45" y="308"/>
                  </a:cubicBezTo>
                  <a:cubicBezTo>
                    <a:pt x="43" y="310"/>
                    <a:pt x="42" y="306"/>
                    <a:pt x="40" y="307"/>
                  </a:cubicBezTo>
                  <a:close/>
                  <a:moveTo>
                    <a:pt x="47" y="314"/>
                  </a:moveTo>
                  <a:cubicBezTo>
                    <a:pt x="46" y="314"/>
                    <a:pt x="45" y="315"/>
                    <a:pt x="44" y="315"/>
                  </a:cubicBezTo>
                  <a:cubicBezTo>
                    <a:pt x="43" y="312"/>
                    <a:pt x="43" y="312"/>
                    <a:pt x="43" y="312"/>
                  </a:cubicBezTo>
                  <a:cubicBezTo>
                    <a:pt x="44" y="312"/>
                    <a:pt x="47" y="311"/>
                    <a:pt x="47" y="314"/>
                  </a:cubicBezTo>
                  <a:close/>
                  <a:moveTo>
                    <a:pt x="47" y="275"/>
                  </a:moveTo>
                  <a:cubicBezTo>
                    <a:pt x="49" y="276"/>
                    <a:pt x="49" y="276"/>
                    <a:pt x="49" y="276"/>
                  </a:cubicBezTo>
                  <a:cubicBezTo>
                    <a:pt x="48" y="277"/>
                    <a:pt x="48" y="277"/>
                    <a:pt x="48" y="277"/>
                  </a:cubicBezTo>
                  <a:lnTo>
                    <a:pt x="47" y="275"/>
                  </a:lnTo>
                  <a:close/>
                  <a:moveTo>
                    <a:pt x="48" y="308"/>
                  </a:moveTo>
                  <a:cubicBezTo>
                    <a:pt x="47" y="308"/>
                    <a:pt x="47" y="308"/>
                    <a:pt x="47" y="308"/>
                  </a:cubicBezTo>
                  <a:cubicBezTo>
                    <a:pt x="49" y="306"/>
                    <a:pt x="49" y="306"/>
                    <a:pt x="49" y="306"/>
                  </a:cubicBezTo>
                  <a:cubicBezTo>
                    <a:pt x="49" y="307"/>
                    <a:pt x="49" y="308"/>
                    <a:pt x="48" y="308"/>
                  </a:cubicBezTo>
                  <a:close/>
                  <a:moveTo>
                    <a:pt x="47" y="302"/>
                  </a:moveTo>
                  <a:cubicBezTo>
                    <a:pt x="48" y="302"/>
                    <a:pt x="48" y="302"/>
                    <a:pt x="48" y="302"/>
                  </a:cubicBezTo>
                  <a:cubicBezTo>
                    <a:pt x="48" y="303"/>
                    <a:pt x="48" y="303"/>
                    <a:pt x="48" y="303"/>
                  </a:cubicBezTo>
                  <a:lnTo>
                    <a:pt x="47" y="302"/>
                  </a:lnTo>
                  <a:close/>
                  <a:moveTo>
                    <a:pt x="48" y="296"/>
                  </a:moveTo>
                  <a:cubicBezTo>
                    <a:pt x="48" y="296"/>
                    <a:pt x="49" y="296"/>
                    <a:pt x="50" y="296"/>
                  </a:cubicBezTo>
                  <a:lnTo>
                    <a:pt x="48" y="296"/>
                  </a:lnTo>
                  <a:close/>
                  <a:moveTo>
                    <a:pt x="51" y="278"/>
                  </a:moveTo>
                  <a:cubicBezTo>
                    <a:pt x="50" y="275"/>
                    <a:pt x="50" y="275"/>
                    <a:pt x="50" y="275"/>
                  </a:cubicBezTo>
                  <a:cubicBezTo>
                    <a:pt x="50" y="276"/>
                    <a:pt x="51" y="276"/>
                    <a:pt x="52" y="277"/>
                  </a:cubicBezTo>
                  <a:cubicBezTo>
                    <a:pt x="52" y="277"/>
                    <a:pt x="53" y="277"/>
                    <a:pt x="54" y="277"/>
                  </a:cubicBezTo>
                  <a:lnTo>
                    <a:pt x="51" y="278"/>
                  </a:lnTo>
                  <a:close/>
                  <a:moveTo>
                    <a:pt x="54" y="252"/>
                  </a:moveTo>
                  <a:cubicBezTo>
                    <a:pt x="53" y="252"/>
                    <a:pt x="53" y="252"/>
                    <a:pt x="53" y="252"/>
                  </a:cubicBezTo>
                  <a:cubicBezTo>
                    <a:pt x="54" y="252"/>
                    <a:pt x="54" y="252"/>
                    <a:pt x="54" y="252"/>
                  </a:cubicBezTo>
                  <a:cubicBezTo>
                    <a:pt x="54" y="251"/>
                    <a:pt x="54" y="250"/>
                    <a:pt x="55" y="251"/>
                  </a:cubicBezTo>
                  <a:cubicBezTo>
                    <a:pt x="55" y="252"/>
                    <a:pt x="55" y="252"/>
                    <a:pt x="55" y="252"/>
                  </a:cubicBezTo>
                  <a:cubicBezTo>
                    <a:pt x="55" y="251"/>
                    <a:pt x="54" y="252"/>
                    <a:pt x="54" y="252"/>
                  </a:cubicBezTo>
                  <a:close/>
                  <a:moveTo>
                    <a:pt x="58" y="275"/>
                  </a:moveTo>
                  <a:cubicBezTo>
                    <a:pt x="57" y="276"/>
                    <a:pt x="57" y="276"/>
                    <a:pt x="56" y="276"/>
                  </a:cubicBezTo>
                  <a:cubicBezTo>
                    <a:pt x="55" y="275"/>
                    <a:pt x="55" y="275"/>
                    <a:pt x="55" y="275"/>
                  </a:cubicBezTo>
                  <a:cubicBezTo>
                    <a:pt x="56" y="275"/>
                    <a:pt x="57" y="276"/>
                    <a:pt x="58" y="275"/>
                  </a:cubicBezTo>
                  <a:close/>
                  <a:moveTo>
                    <a:pt x="56" y="315"/>
                  </a:moveTo>
                  <a:cubicBezTo>
                    <a:pt x="55" y="314"/>
                    <a:pt x="55" y="314"/>
                    <a:pt x="55" y="314"/>
                  </a:cubicBezTo>
                  <a:cubicBezTo>
                    <a:pt x="56" y="314"/>
                    <a:pt x="56" y="314"/>
                    <a:pt x="56" y="314"/>
                  </a:cubicBezTo>
                  <a:lnTo>
                    <a:pt x="56" y="315"/>
                  </a:lnTo>
                  <a:close/>
                  <a:moveTo>
                    <a:pt x="56" y="280"/>
                  </a:moveTo>
                  <a:cubicBezTo>
                    <a:pt x="57" y="280"/>
                    <a:pt x="57" y="280"/>
                    <a:pt x="57" y="280"/>
                  </a:cubicBezTo>
                  <a:cubicBezTo>
                    <a:pt x="56" y="280"/>
                    <a:pt x="56" y="280"/>
                    <a:pt x="56" y="280"/>
                  </a:cubicBezTo>
                  <a:cubicBezTo>
                    <a:pt x="56" y="279"/>
                    <a:pt x="56" y="279"/>
                    <a:pt x="56" y="279"/>
                  </a:cubicBezTo>
                  <a:cubicBezTo>
                    <a:pt x="57" y="279"/>
                    <a:pt x="57" y="279"/>
                    <a:pt x="58" y="279"/>
                  </a:cubicBezTo>
                  <a:cubicBezTo>
                    <a:pt x="57" y="280"/>
                    <a:pt x="57" y="279"/>
                    <a:pt x="56" y="280"/>
                  </a:cubicBezTo>
                  <a:close/>
                  <a:moveTo>
                    <a:pt x="59" y="292"/>
                  </a:moveTo>
                  <a:cubicBezTo>
                    <a:pt x="59" y="292"/>
                    <a:pt x="59" y="293"/>
                    <a:pt x="58" y="293"/>
                  </a:cubicBezTo>
                  <a:cubicBezTo>
                    <a:pt x="57" y="293"/>
                    <a:pt x="59" y="292"/>
                    <a:pt x="59" y="292"/>
                  </a:cubicBezTo>
                  <a:close/>
                  <a:moveTo>
                    <a:pt x="55" y="334"/>
                  </a:moveTo>
                  <a:cubicBezTo>
                    <a:pt x="53" y="331"/>
                    <a:pt x="53" y="331"/>
                    <a:pt x="53" y="331"/>
                  </a:cubicBezTo>
                  <a:cubicBezTo>
                    <a:pt x="53" y="331"/>
                    <a:pt x="55" y="330"/>
                    <a:pt x="55" y="329"/>
                  </a:cubicBezTo>
                  <a:cubicBezTo>
                    <a:pt x="57" y="329"/>
                    <a:pt x="57" y="333"/>
                    <a:pt x="59" y="332"/>
                  </a:cubicBezTo>
                  <a:cubicBezTo>
                    <a:pt x="60" y="331"/>
                    <a:pt x="60" y="331"/>
                    <a:pt x="60" y="331"/>
                  </a:cubicBezTo>
                  <a:cubicBezTo>
                    <a:pt x="59" y="332"/>
                    <a:pt x="59" y="332"/>
                    <a:pt x="59" y="332"/>
                  </a:cubicBezTo>
                  <a:cubicBezTo>
                    <a:pt x="58" y="333"/>
                    <a:pt x="58" y="334"/>
                    <a:pt x="55" y="334"/>
                  </a:cubicBezTo>
                  <a:close/>
                  <a:moveTo>
                    <a:pt x="59" y="337"/>
                  </a:moveTo>
                  <a:cubicBezTo>
                    <a:pt x="60" y="336"/>
                    <a:pt x="60" y="336"/>
                    <a:pt x="60" y="336"/>
                  </a:cubicBezTo>
                  <a:cubicBezTo>
                    <a:pt x="60" y="337"/>
                    <a:pt x="61" y="337"/>
                    <a:pt x="61" y="338"/>
                  </a:cubicBezTo>
                  <a:lnTo>
                    <a:pt x="59" y="337"/>
                  </a:lnTo>
                  <a:close/>
                  <a:moveTo>
                    <a:pt x="60" y="309"/>
                  </a:moveTo>
                  <a:cubicBezTo>
                    <a:pt x="61" y="309"/>
                    <a:pt x="61" y="309"/>
                    <a:pt x="61" y="309"/>
                  </a:cubicBezTo>
                  <a:cubicBezTo>
                    <a:pt x="63" y="310"/>
                    <a:pt x="63" y="310"/>
                    <a:pt x="63" y="310"/>
                  </a:cubicBezTo>
                  <a:lnTo>
                    <a:pt x="60" y="309"/>
                  </a:lnTo>
                  <a:close/>
                  <a:moveTo>
                    <a:pt x="62" y="325"/>
                  </a:moveTo>
                  <a:cubicBezTo>
                    <a:pt x="63" y="324"/>
                    <a:pt x="63" y="324"/>
                    <a:pt x="63" y="324"/>
                  </a:cubicBezTo>
                  <a:cubicBezTo>
                    <a:pt x="63" y="325"/>
                    <a:pt x="63" y="325"/>
                    <a:pt x="63" y="325"/>
                  </a:cubicBezTo>
                  <a:lnTo>
                    <a:pt x="62" y="325"/>
                  </a:lnTo>
                  <a:close/>
                  <a:moveTo>
                    <a:pt x="61" y="321"/>
                  </a:moveTo>
                  <a:cubicBezTo>
                    <a:pt x="62" y="319"/>
                    <a:pt x="64" y="320"/>
                    <a:pt x="65" y="319"/>
                  </a:cubicBezTo>
                  <a:cubicBezTo>
                    <a:pt x="66" y="323"/>
                    <a:pt x="63" y="319"/>
                    <a:pt x="61" y="321"/>
                  </a:cubicBezTo>
                  <a:close/>
                  <a:moveTo>
                    <a:pt x="66" y="300"/>
                  </a:moveTo>
                  <a:cubicBezTo>
                    <a:pt x="67" y="300"/>
                    <a:pt x="68" y="301"/>
                    <a:pt x="69" y="302"/>
                  </a:cubicBezTo>
                  <a:lnTo>
                    <a:pt x="66" y="300"/>
                  </a:lnTo>
                  <a:close/>
                  <a:moveTo>
                    <a:pt x="70" y="310"/>
                  </a:moveTo>
                  <a:cubicBezTo>
                    <a:pt x="68" y="309"/>
                    <a:pt x="68" y="309"/>
                    <a:pt x="68" y="309"/>
                  </a:cubicBezTo>
                  <a:cubicBezTo>
                    <a:pt x="68" y="308"/>
                    <a:pt x="70" y="309"/>
                    <a:pt x="70" y="310"/>
                  </a:cubicBezTo>
                  <a:close/>
                  <a:moveTo>
                    <a:pt x="64" y="296"/>
                  </a:moveTo>
                  <a:cubicBezTo>
                    <a:pt x="68" y="296"/>
                    <a:pt x="68" y="296"/>
                    <a:pt x="68" y="296"/>
                  </a:cubicBezTo>
                  <a:cubicBezTo>
                    <a:pt x="67" y="297"/>
                    <a:pt x="65" y="297"/>
                    <a:pt x="64" y="296"/>
                  </a:cubicBezTo>
                  <a:close/>
                  <a:moveTo>
                    <a:pt x="66" y="310"/>
                  </a:moveTo>
                  <a:cubicBezTo>
                    <a:pt x="64" y="310"/>
                    <a:pt x="64" y="310"/>
                    <a:pt x="64" y="310"/>
                  </a:cubicBezTo>
                  <a:cubicBezTo>
                    <a:pt x="65" y="310"/>
                    <a:pt x="66" y="310"/>
                    <a:pt x="66" y="310"/>
                  </a:cubicBezTo>
                  <a:close/>
                  <a:moveTo>
                    <a:pt x="65" y="323"/>
                  </a:moveTo>
                  <a:cubicBezTo>
                    <a:pt x="64" y="322"/>
                    <a:pt x="66" y="322"/>
                    <a:pt x="67" y="322"/>
                  </a:cubicBezTo>
                  <a:cubicBezTo>
                    <a:pt x="67" y="322"/>
                    <a:pt x="66" y="323"/>
                    <a:pt x="67" y="323"/>
                  </a:cubicBezTo>
                  <a:cubicBezTo>
                    <a:pt x="66" y="323"/>
                    <a:pt x="65" y="325"/>
                    <a:pt x="65" y="323"/>
                  </a:cubicBezTo>
                  <a:close/>
                  <a:moveTo>
                    <a:pt x="66" y="325"/>
                  </a:moveTo>
                  <a:cubicBezTo>
                    <a:pt x="67" y="325"/>
                    <a:pt x="69" y="324"/>
                    <a:pt x="71" y="325"/>
                  </a:cubicBezTo>
                  <a:lnTo>
                    <a:pt x="66" y="325"/>
                  </a:lnTo>
                  <a:close/>
                  <a:moveTo>
                    <a:pt x="73" y="321"/>
                  </a:moveTo>
                  <a:cubicBezTo>
                    <a:pt x="74" y="322"/>
                    <a:pt x="74" y="322"/>
                    <a:pt x="74" y="322"/>
                  </a:cubicBezTo>
                  <a:cubicBezTo>
                    <a:pt x="73" y="322"/>
                    <a:pt x="71" y="322"/>
                    <a:pt x="73" y="321"/>
                  </a:cubicBezTo>
                  <a:close/>
                  <a:moveTo>
                    <a:pt x="79" y="324"/>
                  </a:moveTo>
                  <a:cubicBezTo>
                    <a:pt x="77" y="323"/>
                    <a:pt x="77" y="323"/>
                    <a:pt x="77" y="323"/>
                  </a:cubicBezTo>
                  <a:cubicBezTo>
                    <a:pt x="78" y="323"/>
                    <a:pt x="78" y="323"/>
                    <a:pt x="78" y="323"/>
                  </a:cubicBezTo>
                  <a:lnTo>
                    <a:pt x="79" y="324"/>
                  </a:lnTo>
                  <a:close/>
                  <a:moveTo>
                    <a:pt x="81" y="328"/>
                  </a:moveTo>
                  <a:cubicBezTo>
                    <a:pt x="80" y="328"/>
                    <a:pt x="78" y="328"/>
                    <a:pt x="77" y="326"/>
                  </a:cubicBezTo>
                  <a:cubicBezTo>
                    <a:pt x="78" y="325"/>
                    <a:pt x="78" y="325"/>
                    <a:pt x="78" y="325"/>
                  </a:cubicBezTo>
                  <a:cubicBezTo>
                    <a:pt x="80" y="326"/>
                    <a:pt x="79" y="329"/>
                    <a:pt x="81" y="328"/>
                  </a:cubicBezTo>
                  <a:close/>
                  <a:moveTo>
                    <a:pt x="85" y="327"/>
                  </a:moveTo>
                  <a:cubicBezTo>
                    <a:pt x="87" y="327"/>
                    <a:pt x="87" y="327"/>
                    <a:pt x="87" y="327"/>
                  </a:cubicBezTo>
                  <a:cubicBezTo>
                    <a:pt x="86" y="328"/>
                    <a:pt x="85" y="328"/>
                    <a:pt x="85" y="327"/>
                  </a:cubicBezTo>
                  <a:close/>
                  <a:moveTo>
                    <a:pt x="86" y="150"/>
                  </a:moveTo>
                  <a:cubicBezTo>
                    <a:pt x="87" y="151"/>
                    <a:pt x="86" y="152"/>
                    <a:pt x="87" y="152"/>
                  </a:cubicBezTo>
                  <a:cubicBezTo>
                    <a:pt x="83" y="155"/>
                    <a:pt x="82" y="150"/>
                    <a:pt x="80" y="147"/>
                  </a:cubicBezTo>
                  <a:cubicBezTo>
                    <a:pt x="78" y="143"/>
                    <a:pt x="78" y="143"/>
                    <a:pt x="78" y="143"/>
                  </a:cubicBezTo>
                  <a:cubicBezTo>
                    <a:pt x="82" y="144"/>
                    <a:pt x="84" y="150"/>
                    <a:pt x="88" y="147"/>
                  </a:cubicBezTo>
                  <a:cubicBezTo>
                    <a:pt x="87" y="148"/>
                    <a:pt x="90" y="150"/>
                    <a:pt x="86" y="150"/>
                  </a:cubicBezTo>
                  <a:close/>
                  <a:moveTo>
                    <a:pt x="81" y="139"/>
                  </a:moveTo>
                  <a:cubicBezTo>
                    <a:pt x="81" y="139"/>
                    <a:pt x="81" y="139"/>
                    <a:pt x="81" y="139"/>
                  </a:cubicBezTo>
                  <a:cubicBezTo>
                    <a:pt x="80" y="138"/>
                    <a:pt x="80" y="138"/>
                    <a:pt x="80" y="138"/>
                  </a:cubicBezTo>
                  <a:cubicBezTo>
                    <a:pt x="80" y="138"/>
                    <a:pt x="80" y="138"/>
                    <a:pt x="80" y="138"/>
                  </a:cubicBezTo>
                  <a:cubicBezTo>
                    <a:pt x="80" y="137"/>
                    <a:pt x="80" y="136"/>
                    <a:pt x="80" y="136"/>
                  </a:cubicBezTo>
                  <a:cubicBezTo>
                    <a:pt x="81" y="134"/>
                    <a:pt x="83" y="136"/>
                    <a:pt x="82" y="137"/>
                  </a:cubicBezTo>
                  <a:cubicBezTo>
                    <a:pt x="80" y="138"/>
                    <a:pt x="80" y="138"/>
                    <a:pt x="80" y="138"/>
                  </a:cubicBezTo>
                  <a:cubicBezTo>
                    <a:pt x="81" y="139"/>
                    <a:pt x="81" y="139"/>
                    <a:pt x="81" y="139"/>
                  </a:cubicBezTo>
                  <a:close/>
                  <a:moveTo>
                    <a:pt x="88" y="134"/>
                  </a:moveTo>
                  <a:cubicBezTo>
                    <a:pt x="87" y="135"/>
                    <a:pt x="87" y="136"/>
                    <a:pt x="87" y="137"/>
                  </a:cubicBezTo>
                  <a:cubicBezTo>
                    <a:pt x="87" y="137"/>
                    <a:pt x="87" y="137"/>
                    <a:pt x="87" y="137"/>
                  </a:cubicBezTo>
                  <a:cubicBezTo>
                    <a:pt x="87" y="137"/>
                    <a:pt x="87" y="137"/>
                    <a:pt x="87" y="137"/>
                  </a:cubicBezTo>
                  <a:cubicBezTo>
                    <a:pt x="87" y="137"/>
                    <a:pt x="87" y="137"/>
                    <a:pt x="87" y="137"/>
                  </a:cubicBezTo>
                  <a:cubicBezTo>
                    <a:pt x="90" y="137"/>
                    <a:pt x="90" y="137"/>
                    <a:pt x="90" y="137"/>
                  </a:cubicBezTo>
                  <a:cubicBezTo>
                    <a:pt x="89" y="138"/>
                    <a:pt x="90" y="138"/>
                    <a:pt x="91" y="139"/>
                  </a:cubicBezTo>
                  <a:cubicBezTo>
                    <a:pt x="87" y="137"/>
                    <a:pt x="87" y="137"/>
                    <a:pt x="87" y="137"/>
                  </a:cubicBezTo>
                  <a:cubicBezTo>
                    <a:pt x="87" y="137"/>
                    <a:pt x="87" y="137"/>
                    <a:pt x="87" y="137"/>
                  </a:cubicBezTo>
                  <a:cubicBezTo>
                    <a:pt x="87" y="137"/>
                    <a:pt x="87" y="137"/>
                    <a:pt x="87" y="137"/>
                  </a:cubicBezTo>
                  <a:cubicBezTo>
                    <a:pt x="85" y="137"/>
                    <a:pt x="86" y="133"/>
                    <a:pt x="84" y="134"/>
                  </a:cubicBezTo>
                  <a:cubicBezTo>
                    <a:pt x="83" y="132"/>
                    <a:pt x="81" y="134"/>
                    <a:pt x="79" y="134"/>
                  </a:cubicBezTo>
                  <a:cubicBezTo>
                    <a:pt x="79" y="135"/>
                    <a:pt x="78" y="136"/>
                    <a:pt x="78" y="137"/>
                  </a:cubicBezTo>
                  <a:cubicBezTo>
                    <a:pt x="78" y="137"/>
                    <a:pt x="78" y="137"/>
                    <a:pt x="78" y="137"/>
                  </a:cubicBezTo>
                  <a:cubicBezTo>
                    <a:pt x="77" y="139"/>
                    <a:pt x="75" y="137"/>
                    <a:pt x="74" y="137"/>
                  </a:cubicBezTo>
                  <a:cubicBezTo>
                    <a:pt x="74" y="137"/>
                    <a:pt x="74" y="137"/>
                    <a:pt x="74" y="137"/>
                  </a:cubicBezTo>
                  <a:cubicBezTo>
                    <a:pt x="72" y="136"/>
                    <a:pt x="72" y="136"/>
                    <a:pt x="72" y="136"/>
                  </a:cubicBezTo>
                  <a:cubicBezTo>
                    <a:pt x="72" y="135"/>
                    <a:pt x="73" y="134"/>
                    <a:pt x="72" y="134"/>
                  </a:cubicBezTo>
                  <a:cubicBezTo>
                    <a:pt x="71" y="134"/>
                    <a:pt x="71" y="134"/>
                    <a:pt x="70" y="135"/>
                  </a:cubicBezTo>
                  <a:cubicBezTo>
                    <a:pt x="68" y="140"/>
                    <a:pt x="77" y="139"/>
                    <a:pt x="73" y="144"/>
                  </a:cubicBezTo>
                  <a:cubicBezTo>
                    <a:pt x="74" y="144"/>
                    <a:pt x="75" y="144"/>
                    <a:pt x="75" y="143"/>
                  </a:cubicBezTo>
                  <a:cubicBezTo>
                    <a:pt x="76" y="144"/>
                    <a:pt x="76" y="144"/>
                    <a:pt x="76" y="144"/>
                  </a:cubicBezTo>
                  <a:cubicBezTo>
                    <a:pt x="73" y="145"/>
                    <a:pt x="72" y="146"/>
                    <a:pt x="69" y="147"/>
                  </a:cubicBezTo>
                  <a:cubicBezTo>
                    <a:pt x="70" y="148"/>
                    <a:pt x="71" y="148"/>
                    <a:pt x="72" y="148"/>
                  </a:cubicBezTo>
                  <a:cubicBezTo>
                    <a:pt x="72" y="147"/>
                    <a:pt x="73" y="147"/>
                    <a:pt x="73" y="146"/>
                  </a:cubicBezTo>
                  <a:cubicBezTo>
                    <a:pt x="75" y="147"/>
                    <a:pt x="75" y="148"/>
                    <a:pt x="77" y="149"/>
                  </a:cubicBezTo>
                  <a:cubicBezTo>
                    <a:pt x="75" y="150"/>
                    <a:pt x="75" y="151"/>
                    <a:pt x="73" y="151"/>
                  </a:cubicBezTo>
                  <a:cubicBezTo>
                    <a:pt x="68" y="151"/>
                    <a:pt x="68" y="151"/>
                    <a:pt x="68" y="151"/>
                  </a:cubicBezTo>
                  <a:cubicBezTo>
                    <a:pt x="68" y="150"/>
                    <a:pt x="68" y="150"/>
                    <a:pt x="68" y="150"/>
                  </a:cubicBezTo>
                  <a:cubicBezTo>
                    <a:pt x="68" y="150"/>
                    <a:pt x="68" y="150"/>
                    <a:pt x="68" y="150"/>
                  </a:cubicBezTo>
                  <a:cubicBezTo>
                    <a:pt x="66" y="152"/>
                    <a:pt x="66" y="152"/>
                    <a:pt x="66" y="152"/>
                  </a:cubicBezTo>
                  <a:cubicBezTo>
                    <a:pt x="66" y="152"/>
                    <a:pt x="66" y="152"/>
                    <a:pt x="66" y="152"/>
                  </a:cubicBezTo>
                  <a:cubicBezTo>
                    <a:pt x="65" y="154"/>
                    <a:pt x="65" y="154"/>
                    <a:pt x="65" y="154"/>
                  </a:cubicBezTo>
                  <a:cubicBezTo>
                    <a:pt x="66" y="155"/>
                    <a:pt x="66" y="154"/>
                    <a:pt x="67" y="155"/>
                  </a:cubicBezTo>
                  <a:cubicBezTo>
                    <a:pt x="65" y="154"/>
                    <a:pt x="64" y="156"/>
                    <a:pt x="61" y="156"/>
                  </a:cubicBezTo>
                  <a:cubicBezTo>
                    <a:pt x="61" y="157"/>
                    <a:pt x="62" y="158"/>
                    <a:pt x="62" y="159"/>
                  </a:cubicBezTo>
                  <a:cubicBezTo>
                    <a:pt x="57" y="161"/>
                    <a:pt x="57" y="161"/>
                    <a:pt x="57" y="161"/>
                  </a:cubicBezTo>
                  <a:cubicBezTo>
                    <a:pt x="58" y="161"/>
                    <a:pt x="58" y="161"/>
                    <a:pt x="58" y="161"/>
                  </a:cubicBezTo>
                  <a:cubicBezTo>
                    <a:pt x="57" y="162"/>
                    <a:pt x="57" y="162"/>
                    <a:pt x="57" y="162"/>
                  </a:cubicBezTo>
                  <a:cubicBezTo>
                    <a:pt x="56" y="161"/>
                    <a:pt x="56" y="161"/>
                    <a:pt x="56" y="161"/>
                  </a:cubicBezTo>
                  <a:cubicBezTo>
                    <a:pt x="54" y="161"/>
                    <a:pt x="54" y="164"/>
                    <a:pt x="52" y="163"/>
                  </a:cubicBezTo>
                  <a:cubicBezTo>
                    <a:pt x="51" y="161"/>
                    <a:pt x="54" y="163"/>
                    <a:pt x="54" y="161"/>
                  </a:cubicBezTo>
                  <a:cubicBezTo>
                    <a:pt x="55" y="157"/>
                    <a:pt x="56" y="153"/>
                    <a:pt x="57" y="148"/>
                  </a:cubicBezTo>
                  <a:cubicBezTo>
                    <a:pt x="59" y="148"/>
                    <a:pt x="59" y="148"/>
                    <a:pt x="59" y="148"/>
                  </a:cubicBezTo>
                  <a:cubicBezTo>
                    <a:pt x="57" y="150"/>
                    <a:pt x="57" y="150"/>
                    <a:pt x="57" y="150"/>
                  </a:cubicBezTo>
                  <a:cubicBezTo>
                    <a:pt x="57" y="150"/>
                    <a:pt x="58" y="150"/>
                    <a:pt x="59" y="150"/>
                  </a:cubicBezTo>
                  <a:cubicBezTo>
                    <a:pt x="61" y="147"/>
                    <a:pt x="59" y="146"/>
                    <a:pt x="60" y="143"/>
                  </a:cubicBezTo>
                  <a:cubicBezTo>
                    <a:pt x="60" y="144"/>
                    <a:pt x="61" y="144"/>
                    <a:pt x="61" y="143"/>
                  </a:cubicBezTo>
                  <a:cubicBezTo>
                    <a:pt x="62" y="141"/>
                    <a:pt x="63" y="138"/>
                    <a:pt x="64" y="137"/>
                  </a:cubicBezTo>
                  <a:cubicBezTo>
                    <a:pt x="67" y="138"/>
                    <a:pt x="67" y="138"/>
                    <a:pt x="67" y="138"/>
                  </a:cubicBezTo>
                  <a:cubicBezTo>
                    <a:pt x="66" y="139"/>
                    <a:pt x="65" y="139"/>
                    <a:pt x="65" y="140"/>
                  </a:cubicBezTo>
                  <a:cubicBezTo>
                    <a:pt x="65" y="141"/>
                    <a:pt x="66" y="141"/>
                    <a:pt x="67" y="141"/>
                  </a:cubicBezTo>
                  <a:cubicBezTo>
                    <a:pt x="69" y="139"/>
                    <a:pt x="70" y="136"/>
                    <a:pt x="70" y="133"/>
                  </a:cubicBezTo>
                  <a:cubicBezTo>
                    <a:pt x="71" y="132"/>
                    <a:pt x="72" y="133"/>
                    <a:pt x="73" y="132"/>
                  </a:cubicBezTo>
                  <a:cubicBezTo>
                    <a:pt x="72" y="127"/>
                    <a:pt x="80" y="125"/>
                    <a:pt x="77" y="120"/>
                  </a:cubicBezTo>
                  <a:cubicBezTo>
                    <a:pt x="80" y="117"/>
                    <a:pt x="83" y="116"/>
                    <a:pt x="83" y="112"/>
                  </a:cubicBezTo>
                  <a:cubicBezTo>
                    <a:pt x="84" y="112"/>
                    <a:pt x="85" y="110"/>
                    <a:pt x="86" y="110"/>
                  </a:cubicBezTo>
                  <a:cubicBezTo>
                    <a:pt x="87" y="112"/>
                    <a:pt x="87" y="116"/>
                    <a:pt x="87" y="117"/>
                  </a:cubicBezTo>
                  <a:cubicBezTo>
                    <a:pt x="85" y="117"/>
                    <a:pt x="85" y="119"/>
                    <a:pt x="86" y="120"/>
                  </a:cubicBezTo>
                  <a:cubicBezTo>
                    <a:pt x="89" y="122"/>
                    <a:pt x="89" y="122"/>
                    <a:pt x="89" y="122"/>
                  </a:cubicBezTo>
                  <a:cubicBezTo>
                    <a:pt x="87" y="124"/>
                    <a:pt x="87" y="126"/>
                    <a:pt x="88" y="129"/>
                  </a:cubicBezTo>
                  <a:cubicBezTo>
                    <a:pt x="91" y="129"/>
                    <a:pt x="91" y="129"/>
                    <a:pt x="91" y="129"/>
                  </a:cubicBezTo>
                  <a:cubicBezTo>
                    <a:pt x="90" y="132"/>
                    <a:pt x="93" y="132"/>
                    <a:pt x="92" y="135"/>
                  </a:cubicBezTo>
                  <a:cubicBezTo>
                    <a:pt x="91" y="133"/>
                    <a:pt x="90" y="132"/>
                    <a:pt x="88" y="132"/>
                  </a:cubicBezTo>
                  <a:cubicBezTo>
                    <a:pt x="86" y="134"/>
                    <a:pt x="86" y="134"/>
                    <a:pt x="86" y="134"/>
                  </a:cubicBezTo>
                  <a:cubicBezTo>
                    <a:pt x="87" y="135"/>
                    <a:pt x="88" y="134"/>
                    <a:pt x="88" y="134"/>
                  </a:cubicBezTo>
                  <a:close/>
                  <a:moveTo>
                    <a:pt x="94" y="335"/>
                  </a:moveTo>
                  <a:cubicBezTo>
                    <a:pt x="91" y="335"/>
                    <a:pt x="91" y="335"/>
                    <a:pt x="91" y="335"/>
                  </a:cubicBezTo>
                  <a:cubicBezTo>
                    <a:pt x="93" y="334"/>
                    <a:pt x="93" y="333"/>
                    <a:pt x="94" y="335"/>
                  </a:cubicBezTo>
                  <a:close/>
                  <a:moveTo>
                    <a:pt x="93" y="347"/>
                  </a:moveTo>
                  <a:cubicBezTo>
                    <a:pt x="92" y="347"/>
                    <a:pt x="92" y="347"/>
                    <a:pt x="92" y="347"/>
                  </a:cubicBezTo>
                  <a:cubicBezTo>
                    <a:pt x="92" y="346"/>
                    <a:pt x="92" y="346"/>
                    <a:pt x="92" y="346"/>
                  </a:cubicBezTo>
                  <a:cubicBezTo>
                    <a:pt x="94" y="348"/>
                    <a:pt x="94" y="348"/>
                    <a:pt x="94" y="348"/>
                  </a:cubicBezTo>
                  <a:cubicBezTo>
                    <a:pt x="96" y="347"/>
                    <a:pt x="93" y="348"/>
                    <a:pt x="93" y="347"/>
                  </a:cubicBezTo>
                  <a:close/>
                  <a:moveTo>
                    <a:pt x="100" y="348"/>
                  </a:moveTo>
                  <a:cubicBezTo>
                    <a:pt x="98" y="347"/>
                    <a:pt x="98" y="348"/>
                    <a:pt x="97" y="346"/>
                  </a:cubicBezTo>
                  <a:cubicBezTo>
                    <a:pt x="97" y="347"/>
                    <a:pt x="96" y="347"/>
                    <a:pt x="96" y="347"/>
                  </a:cubicBezTo>
                  <a:cubicBezTo>
                    <a:pt x="95" y="347"/>
                    <a:pt x="95" y="347"/>
                    <a:pt x="95" y="347"/>
                  </a:cubicBezTo>
                  <a:cubicBezTo>
                    <a:pt x="96" y="347"/>
                    <a:pt x="96" y="347"/>
                    <a:pt x="96" y="347"/>
                  </a:cubicBezTo>
                  <a:cubicBezTo>
                    <a:pt x="96" y="346"/>
                    <a:pt x="96" y="346"/>
                    <a:pt x="96" y="346"/>
                  </a:cubicBezTo>
                  <a:cubicBezTo>
                    <a:pt x="94" y="345"/>
                    <a:pt x="94" y="345"/>
                    <a:pt x="94" y="345"/>
                  </a:cubicBezTo>
                  <a:cubicBezTo>
                    <a:pt x="93" y="344"/>
                    <a:pt x="95" y="346"/>
                    <a:pt x="96" y="345"/>
                  </a:cubicBezTo>
                  <a:cubicBezTo>
                    <a:pt x="98" y="346"/>
                    <a:pt x="99" y="345"/>
                    <a:pt x="100" y="346"/>
                  </a:cubicBezTo>
                  <a:lnTo>
                    <a:pt x="100" y="348"/>
                  </a:lnTo>
                  <a:close/>
                  <a:moveTo>
                    <a:pt x="99" y="343"/>
                  </a:moveTo>
                  <a:cubicBezTo>
                    <a:pt x="100" y="342"/>
                    <a:pt x="100" y="342"/>
                    <a:pt x="100" y="342"/>
                  </a:cubicBezTo>
                  <a:cubicBezTo>
                    <a:pt x="101" y="343"/>
                    <a:pt x="101" y="343"/>
                    <a:pt x="101" y="343"/>
                  </a:cubicBezTo>
                  <a:lnTo>
                    <a:pt x="99" y="343"/>
                  </a:lnTo>
                  <a:close/>
                  <a:moveTo>
                    <a:pt x="104" y="352"/>
                  </a:moveTo>
                  <a:cubicBezTo>
                    <a:pt x="103" y="349"/>
                    <a:pt x="103" y="349"/>
                    <a:pt x="103" y="349"/>
                  </a:cubicBezTo>
                  <a:cubicBezTo>
                    <a:pt x="105" y="350"/>
                    <a:pt x="105" y="350"/>
                    <a:pt x="105" y="350"/>
                  </a:cubicBezTo>
                  <a:lnTo>
                    <a:pt x="104" y="352"/>
                  </a:lnTo>
                  <a:close/>
                  <a:moveTo>
                    <a:pt x="106" y="144"/>
                  </a:moveTo>
                  <a:cubicBezTo>
                    <a:pt x="106" y="143"/>
                    <a:pt x="105" y="143"/>
                    <a:pt x="104" y="143"/>
                  </a:cubicBezTo>
                  <a:cubicBezTo>
                    <a:pt x="102" y="144"/>
                    <a:pt x="104" y="145"/>
                    <a:pt x="102" y="145"/>
                  </a:cubicBezTo>
                  <a:cubicBezTo>
                    <a:pt x="103" y="146"/>
                    <a:pt x="103" y="146"/>
                    <a:pt x="103" y="146"/>
                  </a:cubicBezTo>
                  <a:cubicBezTo>
                    <a:pt x="102" y="147"/>
                    <a:pt x="100" y="145"/>
                    <a:pt x="100" y="147"/>
                  </a:cubicBezTo>
                  <a:cubicBezTo>
                    <a:pt x="99" y="147"/>
                    <a:pt x="99" y="146"/>
                    <a:pt x="99" y="146"/>
                  </a:cubicBezTo>
                  <a:cubicBezTo>
                    <a:pt x="101" y="145"/>
                    <a:pt x="101" y="145"/>
                    <a:pt x="101" y="145"/>
                  </a:cubicBezTo>
                  <a:cubicBezTo>
                    <a:pt x="100" y="145"/>
                    <a:pt x="100" y="145"/>
                    <a:pt x="100" y="145"/>
                  </a:cubicBezTo>
                  <a:cubicBezTo>
                    <a:pt x="103" y="143"/>
                    <a:pt x="103" y="143"/>
                    <a:pt x="103" y="143"/>
                  </a:cubicBezTo>
                  <a:cubicBezTo>
                    <a:pt x="101" y="141"/>
                    <a:pt x="101" y="141"/>
                    <a:pt x="101" y="141"/>
                  </a:cubicBezTo>
                  <a:cubicBezTo>
                    <a:pt x="103" y="143"/>
                    <a:pt x="104" y="141"/>
                    <a:pt x="106" y="142"/>
                  </a:cubicBezTo>
                  <a:lnTo>
                    <a:pt x="106" y="144"/>
                  </a:lnTo>
                  <a:close/>
                  <a:moveTo>
                    <a:pt x="108" y="142"/>
                  </a:moveTo>
                  <a:cubicBezTo>
                    <a:pt x="107" y="142"/>
                    <a:pt x="104" y="140"/>
                    <a:pt x="104" y="139"/>
                  </a:cubicBezTo>
                  <a:cubicBezTo>
                    <a:pt x="105" y="138"/>
                    <a:pt x="105" y="137"/>
                    <a:pt x="104" y="136"/>
                  </a:cubicBezTo>
                  <a:cubicBezTo>
                    <a:pt x="107" y="134"/>
                    <a:pt x="107" y="134"/>
                    <a:pt x="107" y="134"/>
                  </a:cubicBezTo>
                  <a:cubicBezTo>
                    <a:pt x="106" y="134"/>
                    <a:pt x="106" y="134"/>
                    <a:pt x="106" y="134"/>
                  </a:cubicBezTo>
                  <a:cubicBezTo>
                    <a:pt x="108" y="135"/>
                    <a:pt x="110" y="137"/>
                    <a:pt x="109" y="139"/>
                  </a:cubicBezTo>
                  <a:cubicBezTo>
                    <a:pt x="108" y="141"/>
                    <a:pt x="106" y="137"/>
                    <a:pt x="105" y="140"/>
                  </a:cubicBezTo>
                  <a:cubicBezTo>
                    <a:pt x="107" y="140"/>
                    <a:pt x="107" y="140"/>
                    <a:pt x="107" y="140"/>
                  </a:cubicBezTo>
                  <a:cubicBezTo>
                    <a:pt x="106" y="140"/>
                    <a:pt x="106" y="140"/>
                    <a:pt x="106" y="141"/>
                  </a:cubicBezTo>
                  <a:cubicBezTo>
                    <a:pt x="107" y="141"/>
                    <a:pt x="108" y="141"/>
                    <a:pt x="109" y="141"/>
                  </a:cubicBezTo>
                  <a:cubicBezTo>
                    <a:pt x="108" y="141"/>
                    <a:pt x="108" y="141"/>
                    <a:pt x="108" y="142"/>
                  </a:cubicBezTo>
                  <a:cubicBezTo>
                    <a:pt x="108" y="142"/>
                    <a:pt x="108" y="142"/>
                    <a:pt x="108" y="142"/>
                  </a:cubicBezTo>
                  <a:cubicBezTo>
                    <a:pt x="109" y="142"/>
                    <a:pt x="110" y="142"/>
                    <a:pt x="110" y="142"/>
                  </a:cubicBezTo>
                  <a:cubicBezTo>
                    <a:pt x="110" y="142"/>
                    <a:pt x="110" y="142"/>
                    <a:pt x="110" y="142"/>
                  </a:cubicBezTo>
                  <a:cubicBezTo>
                    <a:pt x="109" y="142"/>
                    <a:pt x="109" y="143"/>
                    <a:pt x="108" y="142"/>
                  </a:cubicBezTo>
                  <a:close/>
                  <a:moveTo>
                    <a:pt x="110" y="358"/>
                  </a:moveTo>
                  <a:cubicBezTo>
                    <a:pt x="110" y="357"/>
                    <a:pt x="110" y="357"/>
                    <a:pt x="110" y="357"/>
                  </a:cubicBezTo>
                  <a:cubicBezTo>
                    <a:pt x="110" y="357"/>
                    <a:pt x="110" y="357"/>
                    <a:pt x="111" y="358"/>
                  </a:cubicBezTo>
                  <a:lnTo>
                    <a:pt x="110" y="358"/>
                  </a:lnTo>
                  <a:close/>
                  <a:moveTo>
                    <a:pt x="114" y="353"/>
                  </a:moveTo>
                  <a:cubicBezTo>
                    <a:pt x="117" y="353"/>
                    <a:pt x="116" y="354"/>
                    <a:pt x="116" y="354"/>
                  </a:cubicBezTo>
                  <a:cubicBezTo>
                    <a:pt x="116" y="354"/>
                    <a:pt x="116" y="354"/>
                    <a:pt x="116" y="354"/>
                  </a:cubicBezTo>
                  <a:cubicBezTo>
                    <a:pt x="116" y="354"/>
                    <a:pt x="116" y="354"/>
                    <a:pt x="116" y="354"/>
                  </a:cubicBezTo>
                  <a:cubicBezTo>
                    <a:pt x="115" y="354"/>
                    <a:pt x="115" y="353"/>
                    <a:pt x="114" y="353"/>
                  </a:cubicBezTo>
                  <a:close/>
                  <a:moveTo>
                    <a:pt x="116" y="357"/>
                  </a:moveTo>
                  <a:cubicBezTo>
                    <a:pt x="116" y="357"/>
                    <a:pt x="117" y="356"/>
                    <a:pt x="119" y="356"/>
                  </a:cubicBezTo>
                  <a:cubicBezTo>
                    <a:pt x="118" y="357"/>
                    <a:pt x="117" y="357"/>
                    <a:pt x="116" y="357"/>
                  </a:cubicBezTo>
                  <a:close/>
                  <a:moveTo>
                    <a:pt x="114" y="126"/>
                  </a:moveTo>
                  <a:cubicBezTo>
                    <a:pt x="114" y="124"/>
                    <a:pt x="117" y="124"/>
                    <a:pt x="119" y="124"/>
                  </a:cubicBezTo>
                  <a:cubicBezTo>
                    <a:pt x="117" y="125"/>
                    <a:pt x="116" y="125"/>
                    <a:pt x="114" y="126"/>
                  </a:cubicBezTo>
                  <a:close/>
                  <a:moveTo>
                    <a:pt x="119" y="356"/>
                  </a:moveTo>
                  <a:cubicBezTo>
                    <a:pt x="121" y="355"/>
                    <a:pt x="120" y="354"/>
                    <a:pt x="122" y="354"/>
                  </a:cubicBezTo>
                  <a:cubicBezTo>
                    <a:pt x="121" y="355"/>
                    <a:pt x="121" y="355"/>
                    <a:pt x="121" y="355"/>
                  </a:cubicBezTo>
                  <a:cubicBezTo>
                    <a:pt x="122" y="357"/>
                    <a:pt x="125" y="356"/>
                    <a:pt x="125" y="358"/>
                  </a:cubicBezTo>
                  <a:cubicBezTo>
                    <a:pt x="124" y="359"/>
                    <a:pt x="122" y="355"/>
                    <a:pt x="119" y="356"/>
                  </a:cubicBezTo>
                  <a:close/>
                  <a:moveTo>
                    <a:pt x="124" y="119"/>
                  </a:moveTo>
                  <a:cubicBezTo>
                    <a:pt x="126" y="118"/>
                    <a:pt x="126" y="118"/>
                    <a:pt x="126" y="118"/>
                  </a:cubicBezTo>
                  <a:cubicBezTo>
                    <a:pt x="125" y="119"/>
                    <a:pt x="125" y="119"/>
                    <a:pt x="125" y="119"/>
                  </a:cubicBezTo>
                  <a:lnTo>
                    <a:pt x="124" y="119"/>
                  </a:lnTo>
                  <a:close/>
                  <a:moveTo>
                    <a:pt x="127" y="367"/>
                  </a:moveTo>
                  <a:cubicBezTo>
                    <a:pt x="126" y="367"/>
                    <a:pt x="126" y="367"/>
                    <a:pt x="126" y="367"/>
                  </a:cubicBezTo>
                  <a:cubicBezTo>
                    <a:pt x="127" y="368"/>
                    <a:pt x="127" y="368"/>
                    <a:pt x="127" y="368"/>
                  </a:cubicBezTo>
                  <a:cubicBezTo>
                    <a:pt x="128" y="368"/>
                    <a:pt x="128" y="368"/>
                    <a:pt x="128" y="368"/>
                  </a:cubicBezTo>
                  <a:cubicBezTo>
                    <a:pt x="127" y="369"/>
                    <a:pt x="128" y="369"/>
                    <a:pt x="127" y="370"/>
                  </a:cubicBezTo>
                  <a:cubicBezTo>
                    <a:pt x="125" y="370"/>
                    <a:pt x="127" y="369"/>
                    <a:pt x="127" y="368"/>
                  </a:cubicBezTo>
                  <a:cubicBezTo>
                    <a:pt x="126" y="367"/>
                    <a:pt x="126" y="367"/>
                    <a:pt x="126" y="367"/>
                  </a:cubicBezTo>
                  <a:cubicBezTo>
                    <a:pt x="125" y="369"/>
                    <a:pt x="123" y="369"/>
                    <a:pt x="121" y="369"/>
                  </a:cubicBezTo>
                  <a:cubicBezTo>
                    <a:pt x="122" y="368"/>
                    <a:pt x="125" y="369"/>
                    <a:pt x="125" y="367"/>
                  </a:cubicBezTo>
                  <a:cubicBezTo>
                    <a:pt x="123" y="368"/>
                    <a:pt x="125" y="366"/>
                    <a:pt x="126" y="366"/>
                  </a:cubicBezTo>
                  <a:cubicBezTo>
                    <a:pt x="127" y="366"/>
                    <a:pt x="128" y="366"/>
                    <a:pt x="128" y="367"/>
                  </a:cubicBezTo>
                  <a:cubicBezTo>
                    <a:pt x="128" y="367"/>
                    <a:pt x="127" y="367"/>
                    <a:pt x="127" y="367"/>
                  </a:cubicBezTo>
                  <a:close/>
                  <a:moveTo>
                    <a:pt x="133" y="353"/>
                  </a:moveTo>
                  <a:cubicBezTo>
                    <a:pt x="131" y="353"/>
                    <a:pt x="131" y="353"/>
                    <a:pt x="131" y="353"/>
                  </a:cubicBezTo>
                  <a:cubicBezTo>
                    <a:pt x="132" y="352"/>
                    <a:pt x="132" y="352"/>
                    <a:pt x="133" y="352"/>
                  </a:cubicBezTo>
                  <a:lnTo>
                    <a:pt x="133" y="353"/>
                  </a:lnTo>
                  <a:close/>
                  <a:moveTo>
                    <a:pt x="142" y="102"/>
                  </a:moveTo>
                  <a:cubicBezTo>
                    <a:pt x="143" y="101"/>
                    <a:pt x="142" y="100"/>
                    <a:pt x="141" y="100"/>
                  </a:cubicBezTo>
                  <a:cubicBezTo>
                    <a:pt x="141" y="101"/>
                    <a:pt x="138" y="98"/>
                    <a:pt x="138" y="101"/>
                  </a:cubicBezTo>
                  <a:cubicBezTo>
                    <a:pt x="138" y="103"/>
                    <a:pt x="139" y="103"/>
                    <a:pt x="138" y="104"/>
                  </a:cubicBezTo>
                  <a:cubicBezTo>
                    <a:pt x="137" y="103"/>
                    <a:pt x="137" y="106"/>
                    <a:pt x="135" y="106"/>
                  </a:cubicBezTo>
                  <a:cubicBezTo>
                    <a:pt x="135" y="107"/>
                    <a:pt x="134" y="109"/>
                    <a:pt x="132" y="111"/>
                  </a:cubicBezTo>
                  <a:cubicBezTo>
                    <a:pt x="133" y="112"/>
                    <a:pt x="135" y="111"/>
                    <a:pt x="134" y="113"/>
                  </a:cubicBezTo>
                  <a:cubicBezTo>
                    <a:pt x="133" y="113"/>
                    <a:pt x="131" y="112"/>
                    <a:pt x="129" y="113"/>
                  </a:cubicBezTo>
                  <a:cubicBezTo>
                    <a:pt x="129" y="113"/>
                    <a:pt x="129" y="113"/>
                    <a:pt x="129" y="112"/>
                  </a:cubicBezTo>
                  <a:cubicBezTo>
                    <a:pt x="128" y="114"/>
                    <a:pt x="126" y="114"/>
                    <a:pt x="127" y="116"/>
                  </a:cubicBezTo>
                  <a:cubicBezTo>
                    <a:pt x="125" y="116"/>
                    <a:pt x="125" y="116"/>
                    <a:pt x="125" y="116"/>
                  </a:cubicBezTo>
                  <a:cubicBezTo>
                    <a:pt x="127" y="115"/>
                    <a:pt x="127" y="115"/>
                    <a:pt x="127" y="115"/>
                  </a:cubicBezTo>
                  <a:cubicBezTo>
                    <a:pt x="124" y="116"/>
                    <a:pt x="126" y="112"/>
                    <a:pt x="124" y="111"/>
                  </a:cubicBezTo>
                  <a:cubicBezTo>
                    <a:pt x="122" y="113"/>
                    <a:pt x="122" y="113"/>
                    <a:pt x="122" y="113"/>
                  </a:cubicBezTo>
                  <a:cubicBezTo>
                    <a:pt x="121" y="112"/>
                    <a:pt x="121" y="112"/>
                    <a:pt x="121" y="112"/>
                  </a:cubicBezTo>
                  <a:cubicBezTo>
                    <a:pt x="120" y="113"/>
                    <a:pt x="120" y="113"/>
                    <a:pt x="120" y="113"/>
                  </a:cubicBezTo>
                  <a:cubicBezTo>
                    <a:pt x="123" y="116"/>
                    <a:pt x="123" y="116"/>
                    <a:pt x="123" y="116"/>
                  </a:cubicBezTo>
                  <a:cubicBezTo>
                    <a:pt x="122" y="117"/>
                    <a:pt x="122" y="117"/>
                    <a:pt x="122" y="117"/>
                  </a:cubicBezTo>
                  <a:cubicBezTo>
                    <a:pt x="124" y="119"/>
                    <a:pt x="120" y="120"/>
                    <a:pt x="121" y="121"/>
                  </a:cubicBezTo>
                  <a:cubicBezTo>
                    <a:pt x="120" y="122"/>
                    <a:pt x="120" y="122"/>
                    <a:pt x="120" y="122"/>
                  </a:cubicBezTo>
                  <a:cubicBezTo>
                    <a:pt x="116" y="120"/>
                    <a:pt x="123" y="118"/>
                    <a:pt x="119" y="118"/>
                  </a:cubicBezTo>
                  <a:cubicBezTo>
                    <a:pt x="117" y="116"/>
                    <a:pt x="118" y="113"/>
                    <a:pt x="116" y="112"/>
                  </a:cubicBezTo>
                  <a:cubicBezTo>
                    <a:pt x="112" y="113"/>
                    <a:pt x="112" y="116"/>
                    <a:pt x="109" y="115"/>
                  </a:cubicBezTo>
                  <a:cubicBezTo>
                    <a:pt x="109" y="117"/>
                    <a:pt x="111" y="117"/>
                    <a:pt x="113" y="117"/>
                  </a:cubicBezTo>
                  <a:cubicBezTo>
                    <a:pt x="110" y="117"/>
                    <a:pt x="113" y="120"/>
                    <a:pt x="110" y="119"/>
                  </a:cubicBezTo>
                  <a:cubicBezTo>
                    <a:pt x="110" y="120"/>
                    <a:pt x="115" y="125"/>
                    <a:pt x="111" y="126"/>
                  </a:cubicBezTo>
                  <a:cubicBezTo>
                    <a:pt x="110" y="127"/>
                    <a:pt x="112" y="128"/>
                    <a:pt x="110" y="128"/>
                  </a:cubicBezTo>
                  <a:cubicBezTo>
                    <a:pt x="110" y="126"/>
                    <a:pt x="110" y="126"/>
                    <a:pt x="110" y="126"/>
                  </a:cubicBezTo>
                  <a:cubicBezTo>
                    <a:pt x="107" y="125"/>
                    <a:pt x="111" y="129"/>
                    <a:pt x="107" y="128"/>
                  </a:cubicBezTo>
                  <a:cubicBezTo>
                    <a:pt x="105" y="124"/>
                    <a:pt x="109" y="120"/>
                    <a:pt x="104" y="119"/>
                  </a:cubicBezTo>
                  <a:cubicBezTo>
                    <a:pt x="107" y="116"/>
                    <a:pt x="102" y="110"/>
                    <a:pt x="108" y="111"/>
                  </a:cubicBezTo>
                  <a:cubicBezTo>
                    <a:pt x="109" y="112"/>
                    <a:pt x="109" y="112"/>
                    <a:pt x="109" y="112"/>
                  </a:cubicBezTo>
                  <a:cubicBezTo>
                    <a:pt x="109" y="112"/>
                    <a:pt x="109" y="111"/>
                    <a:pt x="109" y="110"/>
                  </a:cubicBezTo>
                  <a:cubicBezTo>
                    <a:pt x="109" y="109"/>
                    <a:pt x="106" y="110"/>
                    <a:pt x="107" y="108"/>
                  </a:cubicBezTo>
                  <a:cubicBezTo>
                    <a:pt x="112" y="108"/>
                    <a:pt x="110" y="102"/>
                    <a:pt x="114" y="103"/>
                  </a:cubicBezTo>
                  <a:cubicBezTo>
                    <a:pt x="114" y="102"/>
                    <a:pt x="114" y="102"/>
                    <a:pt x="114" y="102"/>
                  </a:cubicBezTo>
                  <a:cubicBezTo>
                    <a:pt x="119" y="106"/>
                    <a:pt x="117" y="97"/>
                    <a:pt x="121" y="100"/>
                  </a:cubicBezTo>
                  <a:cubicBezTo>
                    <a:pt x="120" y="100"/>
                    <a:pt x="120" y="100"/>
                    <a:pt x="120" y="100"/>
                  </a:cubicBezTo>
                  <a:cubicBezTo>
                    <a:pt x="121" y="101"/>
                    <a:pt x="123" y="98"/>
                    <a:pt x="123" y="100"/>
                  </a:cubicBezTo>
                  <a:cubicBezTo>
                    <a:pt x="124" y="100"/>
                    <a:pt x="126" y="98"/>
                    <a:pt x="124" y="97"/>
                  </a:cubicBezTo>
                  <a:cubicBezTo>
                    <a:pt x="125" y="96"/>
                    <a:pt x="125" y="96"/>
                    <a:pt x="125" y="96"/>
                  </a:cubicBezTo>
                  <a:cubicBezTo>
                    <a:pt x="126" y="98"/>
                    <a:pt x="126" y="101"/>
                    <a:pt x="128" y="102"/>
                  </a:cubicBezTo>
                  <a:cubicBezTo>
                    <a:pt x="130" y="99"/>
                    <a:pt x="126" y="95"/>
                    <a:pt x="131" y="93"/>
                  </a:cubicBezTo>
                  <a:cubicBezTo>
                    <a:pt x="132" y="97"/>
                    <a:pt x="132" y="97"/>
                    <a:pt x="132" y="97"/>
                  </a:cubicBezTo>
                  <a:cubicBezTo>
                    <a:pt x="135" y="91"/>
                    <a:pt x="135" y="91"/>
                    <a:pt x="135" y="91"/>
                  </a:cubicBezTo>
                  <a:cubicBezTo>
                    <a:pt x="141" y="91"/>
                    <a:pt x="136" y="100"/>
                    <a:pt x="142" y="97"/>
                  </a:cubicBezTo>
                  <a:cubicBezTo>
                    <a:pt x="138" y="95"/>
                    <a:pt x="145" y="93"/>
                    <a:pt x="141" y="91"/>
                  </a:cubicBezTo>
                  <a:cubicBezTo>
                    <a:pt x="140" y="91"/>
                    <a:pt x="140" y="91"/>
                    <a:pt x="140" y="91"/>
                  </a:cubicBezTo>
                  <a:cubicBezTo>
                    <a:pt x="140" y="91"/>
                    <a:pt x="140" y="91"/>
                    <a:pt x="140" y="91"/>
                  </a:cubicBezTo>
                  <a:cubicBezTo>
                    <a:pt x="140" y="91"/>
                    <a:pt x="140" y="91"/>
                    <a:pt x="140" y="91"/>
                  </a:cubicBezTo>
                  <a:cubicBezTo>
                    <a:pt x="141" y="91"/>
                    <a:pt x="141" y="90"/>
                    <a:pt x="141" y="90"/>
                  </a:cubicBezTo>
                  <a:cubicBezTo>
                    <a:pt x="140" y="89"/>
                    <a:pt x="140" y="89"/>
                    <a:pt x="140" y="89"/>
                  </a:cubicBezTo>
                  <a:cubicBezTo>
                    <a:pt x="141" y="88"/>
                    <a:pt x="142" y="89"/>
                    <a:pt x="142" y="90"/>
                  </a:cubicBezTo>
                  <a:cubicBezTo>
                    <a:pt x="143" y="93"/>
                    <a:pt x="143" y="93"/>
                    <a:pt x="143" y="95"/>
                  </a:cubicBezTo>
                  <a:cubicBezTo>
                    <a:pt x="143" y="95"/>
                    <a:pt x="143" y="95"/>
                    <a:pt x="143" y="95"/>
                  </a:cubicBezTo>
                  <a:cubicBezTo>
                    <a:pt x="143" y="98"/>
                    <a:pt x="143" y="98"/>
                    <a:pt x="143" y="98"/>
                  </a:cubicBezTo>
                  <a:cubicBezTo>
                    <a:pt x="143" y="98"/>
                    <a:pt x="143" y="98"/>
                    <a:pt x="143" y="98"/>
                  </a:cubicBezTo>
                  <a:cubicBezTo>
                    <a:pt x="144" y="99"/>
                    <a:pt x="145" y="99"/>
                    <a:pt x="144" y="101"/>
                  </a:cubicBezTo>
                  <a:cubicBezTo>
                    <a:pt x="144" y="102"/>
                    <a:pt x="143" y="103"/>
                    <a:pt x="144" y="103"/>
                  </a:cubicBezTo>
                  <a:cubicBezTo>
                    <a:pt x="143" y="103"/>
                    <a:pt x="142" y="103"/>
                    <a:pt x="142" y="102"/>
                  </a:cubicBezTo>
                  <a:close/>
                  <a:moveTo>
                    <a:pt x="146" y="94"/>
                  </a:moveTo>
                  <a:cubicBezTo>
                    <a:pt x="145" y="92"/>
                    <a:pt x="145" y="92"/>
                    <a:pt x="145" y="92"/>
                  </a:cubicBezTo>
                  <a:cubicBezTo>
                    <a:pt x="146" y="92"/>
                    <a:pt x="146" y="92"/>
                    <a:pt x="146" y="92"/>
                  </a:cubicBezTo>
                  <a:lnTo>
                    <a:pt x="146" y="94"/>
                  </a:lnTo>
                  <a:close/>
                  <a:moveTo>
                    <a:pt x="149" y="376"/>
                  </a:moveTo>
                  <a:cubicBezTo>
                    <a:pt x="147" y="376"/>
                    <a:pt x="147" y="376"/>
                    <a:pt x="147" y="376"/>
                  </a:cubicBezTo>
                  <a:cubicBezTo>
                    <a:pt x="147" y="376"/>
                    <a:pt x="148" y="376"/>
                    <a:pt x="149" y="376"/>
                  </a:cubicBezTo>
                  <a:close/>
                  <a:moveTo>
                    <a:pt x="148" y="88"/>
                  </a:moveTo>
                  <a:cubicBezTo>
                    <a:pt x="148" y="88"/>
                    <a:pt x="148" y="88"/>
                    <a:pt x="148" y="88"/>
                  </a:cubicBezTo>
                  <a:cubicBezTo>
                    <a:pt x="147" y="88"/>
                    <a:pt x="147" y="88"/>
                    <a:pt x="147" y="88"/>
                  </a:cubicBezTo>
                  <a:cubicBezTo>
                    <a:pt x="147" y="88"/>
                    <a:pt x="146" y="88"/>
                    <a:pt x="146" y="87"/>
                  </a:cubicBezTo>
                  <a:cubicBezTo>
                    <a:pt x="144" y="87"/>
                    <a:pt x="145" y="89"/>
                    <a:pt x="144" y="90"/>
                  </a:cubicBezTo>
                  <a:cubicBezTo>
                    <a:pt x="144" y="85"/>
                    <a:pt x="144" y="85"/>
                    <a:pt x="144" y="85"/>
                  </a:cubicBezTo>
                  <a:cubicBezTo>
                    <a:pt x="144" y="85"/>
                    <a:pt x="144" y="85"/>
                    <a:pt x="144" y="85"/>
                  </a:cubicBezTo>
                  <a:cubicBezTo>
                    <a:pt x="144" y="84"/>
                    <a:pt x="144" y="84"/>
                    <a:pt x="144" y="84"/>
                  </a:cubicBezTo>
                  <a:cubicBezTo>
                    <a:pt x="145" y="84"/>
                    <a:pt x="145" y="84"/>
                    <a:pt x="145" y="84"/>
                  </a:cubicBezTo>
                  <a:cubicBezTo>
                    <a:pt x="145" y="84"/>
                    <a:pt x="144" y="85"/>
                    <a:pt x="144" y="85"/>
                  </a:cubicBezTo>
                  <a:cubicBezTo>
                    <a:pt x="144" y="85"/>
                    <a:pt x="144" y="85"/>
                    <a:pt x="144" y="85"/>
                  </a:cubicBezTo>
                  <a:cubicBezTo>
                    <a:pt x="145" y="86"/>
                    <a:pt x="146" y="86"/>
                    <a:pt x="146" y="87"/>
                  </a:cubicBezTo>
                  <a:cubicBezTo>
                    <a:pt x="148" y="86"/>
                    <a:pt x="146" y="84"/>
                    <a:pt x="147" y="82"/>
                  </a:cubicBezTo>
                  <a:cubicBezTo>
                    <a:pt x="146" y="81"/>
                    <a:pt x="146" y="81"/>
                    <a:pt x="146" y="81"/>
                  </a:cubicBezTo>
                  <a:cubicBezTo>
                    <a:pt x="148" y="80"/>
                    <a:pt x="146" y="77"/>
                    <a:pt x="149" y="76"/>
                  </a:cubicBezTo>
                  <a:cubicBezTo>
                    <a:pt x="148" y="74"/>
                    <a:pt x="148" y="74"/>
                    <a:pt x="148" y="74"/>
                  </a:cubicBezTo>
                  <a:cubicBezTo>
                    <a:pt x="149" y="73"/>
                    <a:pt x="149" y="73"/>
                    <a:pt x="149" y="73"/>
                  </a:cubicBezTo>
                  <a:cubicBezTo>
                    <a:pt x="149" y="75"/>
                    <a:pt x="151" y="77"/>
                    <a:pt x="151" y="79"/>
                  </a:cubicBezTo>
                  <a:cubicBezTo>
                    <a:pt x="148" y="84"/>
                    <a:pt x="148" y="84"/>
                    <a:pt x="148" y="84"/>
                  </a:cubicBezTo>
                  <a:cubicBezTo>
                    <a:pt x="149" y="86"/>
                    <a:pt x="151" y="87"/>
                    <a:pt x="152" y="88"/>
                  </a:cubicBezTo>
                  <a:cubicBezTo>
                    <a:pt x="151" y="91"/>
                    <a:pt x="149" y="87"/>
                    <a:pt x="148" y="88"/>
                  </a:cubicBezTo>
                  <a:close/>
                  <a:moveTo>
                    <a:pt x="152" y="83"/>
                  </a:moveTo>
                  <a:cubicBezTo>
                    <a:pt x="151" y="82"/>
                    <a:pt x="155" y="79"/>
                    <a:pt x="156" y="82"/>
                  </a:cubicBezTo>
                  <a:cubicBezTo>
                    <a:pt x="155" y="84"/>
                    <a:pt x="153" y="82"/>
                    <a:pt x="152" y="83"/>
                  </a:cubicBezTo>
                  <a:close/>
                  <a:moveTo>
                    <a:pt x="153" y="79"/>
                  </a:moveTo>
                  <a:cubicBezTo>
                    <a:pt x="153" y="78"/>
                    <a:pt x="153" y="77"/>
                    <a:pt x="154" y="76"/>
                  </a:cubicBezTo>
                  <a:cubicBezTo>
                    <a:pt x="155" y="76"/>
                    <a:pt x="159" y="76"/>
                    <a:pt x="159" y="77"/>
                  </a:cubicBezTo>
                  <a:cubicBezTo>
                    <a:pt x="157" y="78"/>
                    <a:pt x="155" y="79"/>
                    <a:pt x="153" y="79"/>
                  </a:cubicBezTo>
                  <a:close/>
                  <a:moveTo>
                    <a:pt x="160" y="386"/>
                  </a:moveTo>
                  <a:cubicBezTo>
                    <a:pt x="160" y="384"/>
                    <a:pt x="160" y="384"/>
                    <a:pt x="160" y="384"/>
                  </a:cubicBezTo>
                  <a:cubicBezTo>
                    <a:pt x="160" y="384"/>
                    <a:pt x="160" y="384"/>
                    <a:pt x="160" y="384"/>
                  </a:cubicBezTo>
                  <a:cubicBezTo>
                    <a:pt x="160" y="385"/>
                    <a:pt x="160" y="386"/>
                    <a:pt x="160" y="386"/>
                  </a:cubicBezTo>
                  <a:close/>
                  <a:moveTo>
                    <a:pt x="159" y="382"/>
                  </a:moveTo>
                  <a:cubicBezTo>
                    <a:pt x="158" y="382"/>
                    <a:pt x="161" y="380"/>
                    <a:pt x="162" y="382"/>
                  </a:cubicBezTo>
                  <a:lnTo>
                    <a:pt x="159" y="382"/>
                  </a:lnTo>
                  <a:close/>
                  <a:moveTo>
                    <a:pt x="160" y="63"/>
                  </a:moveTo>
                  <a:cubicBezTo>
                    <a:pt x="161" y="64"/>
                    <a:pt x="162" y="63"/>
                    <a:pt x="162" y="64"/>
                  </a:cubicBezTo>
                  <a:cubicBezTo>
                    <a:pt x="162" y="64"/>
                    <a:pt x="160" y="65"/>
                    <a:pt x="160" y="63"/>
                  </a:cubicBezTo>
                  <a:close/>
                  <a:moveTo>
                    <a:pt x="164" y="63"/>
                  </a:moveTo>
                  <a:cubicBezTo>
                    <a:pt x="163" y="63"/>
                    <a:pt x="163" y="63"/>
                    <a:pt x="163" y="63"/>
                  </a:cubicBezTo>
                  <a:cubicBezTo>
                    <a:pt x="165" y="63"/>
                    <a:pt x="165" y="63"/>
                    <a:pt x="165" y="63"/>
                  </a:cubicBezTo>
                  <a:lnTo>
                    <a:pt x="164" y="63"/>
                  </a:lnTo>
                  <a:close/>
                  <a:moveTo>
                    <a:pt x="169" y="71"/>
                  </a:moveTo>
                  <a:cubicBezTo>
                    <a:pt x="169" y="69"/>
                    <a:pt x="166" y="69"/>
                    <a:pt x="165" y="68"/>
                  </a:cubicBezTo>
                  <a:cubicBezTo>
                    <a:pt x="166" y="67"/>
                    <a:pt x="166" y="67"/>
                    <a:pt x="166" y="67"/>
                  </a:cubicBezTo>
                  <a:cubicBezTo>
                    <a:pt x="167" y="66"/>
                    <a:pt x="168" y="68"/>
                    <a:pt x="169" y="67"/>
                  </a:cubicBezTo>
                  <a:cubicBezTo>
                    <a:pt x="169" y="68"/>
                    <a:pt x="168" y="69"/>
                    <a:pt x="170" y="69"/>
                  </a:cubicBezTo>
                  <a:cubicBezTo>
                    <a:pt x="171" y="68"/>
                    <a:pt x="171" y="68"/>
                    <a:pt x="171" y="68"/>
                  </a:cubicBezTo>
                  <a:cubicBezTo>
                    <a:pt x="173" y="70"/>
                    <a:pt x="169" y="71"/>
                    <a:pt x="169" y="71"/>
                  </a:cubicBezTo>
                  <a:close/>
                  <a:moveTo>
                    <a:pt x="172" y="64"/>
                  </a:moveTo>
                  <a:cubicBezTo>
                    <a:pt x="173" y="63"/>
                    <a:pt x="173" y="63"/>
                    <a:pt x="173" y="63"/>
                  </a:cubicBezTo>
                  <a:cubicBezTo>
                    <a:pt x="174" y="64"/>
                    <a:pt x="174" y="64"/>
                    <a:pt x="174" y="64"/>
                  </a:cubicBezTo>
                  <a:lnTo>
                    <a:pt x="172" y="64"/>
                  </a:lnTo>
                  <a:close/>
                  <a:moveTo>
                    <a:pt x="197" y="406"/>
                  </a:moveTo>
                  <a:cubicBezTo>
                    <a:pt x="195" y="406"/>
                    <a:pt x="195" y="406"/>
                    <a:pt x="195" y="406"/>
                  </a:cubicBezTo>
                  <a:cubicBezTo>
                    <a:pt x="197" y="405"/>
                    <a:pt x="197" y="405"/>
                    <a:pt x="197" y="405"/>
                  </a:cubicBezTo>
                  <a:cubicBezTo>
                    <a:pt x="194" y="405"/>
                    <a:pt x="194" y="405"/>
                    <a:pt x="194" y="405"/>
                  </a:cubicBezTo>
                  <a:cubicBezTo>
                    <a:pt x="197" y="403"/>
                    <a:pt x="197" y="403"/>
                    <a:pt x="197" y="403"/>
                  </a:cubicBezTo>
                  <a:lnTo>
                    <a:pt x="197" y="406"/>
                  </a:lnTo>
                  <a:close/>
                  <a:moveTo>
                    <a:pt x="199" y="407"/>
                  </a:moveTo>
                  <a:cubicBezTo>
                    <a:pt x="199" y="406"/>
                    <a:pt x="199" y="406"/>
                    <a:pt x="199" y="406"/>
                  </a:cubicBezTo>
                  <a:cubicBezTo>
                    <a:pt x="199" y="407"/>
                    <a:pt x="199" y="407"/>
                    <a:pt x="199" y="407"/>
                  </a:cubicBezTo>
                  <a:close/>
                  <a:moveTo>
                    <a:pt x="213" y="410"/>
                  </a:moveTo>
                  <a:cubicBezTo>
                    <a:pt x="214" y="407"/>
                    <a:pt x="214" y="407"/>
                    <a:pt x="214" y="407"/>
                  </a:cubicBezTo>
                  <a:cubicBezTo>
                    <a:pt x="214" y="410"/>
                    <a:pt x="219" y="409"/>
                    <a:pt x="221" y="410"/>
                  </a:cubicBezTo>
                  <a:cubicBezTo>
                    <a:pt x="220" y="410"/>
                    <a:pt x="216" y="410"/>
                    <a:pt x="213" y="410"/>
                  </a:cubicBezTo>
                  <a:close/>
                  <a:moveTo>
                    <a:pt x="198" y="432"/>
                  </a:moveTo>
                  <a:cubicBezTo>
                    <a:pt x="196" y="432"/>
                    <a:pt x="197" y="429"/>
                    <a:pt x="198" y="430"/>
                  </a:cubicBezTo>
                  <a:cubicBezTo>
                    <a:pt x="196" y="430"/>
                    <a:pt x="199" y="432"/>
                    <a:pt x="198" y="432"/>
                  </a:cubicBezTo>
                  <a:close/>
                  <a:moveTo>
                    <a:pt x="206" y="428"/>
                  </a:moveTo>
                  <a:cubicBezTo>
                    <a:pt x="206" y="428"/>
                    <a:pt x="205" y="428"/>
                    <a:pt x="205" y="428"/>
                  </a:cubicBezTo>
                  <a:cubicBezTo>
                    <a:pt x="205" y="431"/>
                    <a:pt x="206" y="429"/>
                    <a:pt x="207" y="430"/>
                  </a:cubicBezTo>
                  <a:cubicBezTo>
                    <a:pt x="207" y="432"/>
                    <a:pt x="205" y="430"/>
                    <a:pt x="204" y="430"/>
                  </a:cubicBezTo>
                  <a:cubicBezTo>
                    <a:pt x="203" y="430"/>
                    <a:pt x="203" y="431"/>
                    <a:pt x="202" y="431"/>
                  </a:cubicBezTo>
                  <a:cubicBezTo>
                    <a:pt x="201" y="431"/>
                    <a:pt x="202" y="430"/>
                    <a:pt x="202" y="429"/>
                  </a:cubicBezTo>
                  <a:cubicBezTo>
                    <a:pt x="203" y="428"/>
                    <a:pt x="205" y="428"/>
                    <a:pt x="204" y="427"/>
                  </a:cubicBezTo>
                  <a:cubicBezTo>
                    <a:pt x="203" y="424"/>
                    <a:pt x="201" y="428"/>
                    <a:pt x="199" y="426"/>
                  </a:cubicBezTo>
                  <a:cubicBezTo>
                    <a:pt x="201" y="425"/>
                    <a:pt x="198" y="424"/>
                    <a:pt x="198" y="422"/>
                  </a:cubicBezTo>
                  <a:cubicBezTo>
                    <a:pt x="197" y="422"/>
                    <a:pt x="198" y="425"/>
                    <a:pt x="196" y="424"/>
                  </a:cubicBezTo>
                  <a:cubicBezTo>
                    <a:pt x="196" y="422"/>
                    <a:pt x="196" y="422"/>
                    <a:pt x="196" y="422"/>
                  </a:cubicBezTo>
                  <a:cubicBezTo>
                    <a:pt x="200" y="422"/>
                    <a:pt x="200" y="422"/>
                    <a:pt x="200" y="422"/>
                  </a:cubicBezTo>
                  <a:cubicBezTo>
                    <a:pt x="200" y="422"/>
                    <a:pt x="200" y="422"/>
                    <a:pt x="200" y="422"/>
                  </a:cubicBezTo>
                  <a:cubicBezTo>
                    <a:pt x="198" y="424"/>
                    <a:pt x="202" y="424"/>
                    <a:pt x="200" y="425"/>
                  </a:cubicBezTo>
                  <a:cubicBezTo>
                    <a:pt x="201" y="426"/>
                    <a:pt x="201" y="426"/>
                    <a:pt x="201" y="426"/>
                  </a:cubicBezTo>
                  <a:cubicBezTo>
                    <a:pt x="202" y="424"/>
                    <a:pt x="205" y="427"/>
                    <a:pt x="205" y="424"/>
                  </a:cubicBezTo>
                  <a:cubicBezTo>
                    <a:pt x="206" y="425"/>
                    <a:pt x="207" y="424"/>
                    <a:pt x="208" y="424"/>
                  </a:cubicBezTo>
                  <a:cubicBezTo>
                    <a:pt x="209" y="427"/>
                    <a:pt x="206" y="427"/>
                    <a:pt x="206" y="428"/>
                  </a:cubicBezTo>
                  <a:close/>
                  <a:moveTo>
                    <a:pt x="218" y="435"/>
                  </a:moveTo>
                  <a:cubicBezTo>
                    <a:pt x="217" y="435"/>
                    <a:pt x="215" y="435"/>
                    <a:pt x="215" y="436"/>
                  </a:cubicBezTo>
                  <a:cubicBezTo>
                    <a:pt x="215" y="437"/>
                    <a:pt x="215" y="437"/>
                    <a:pt x="215" y="437"/>
                  </a:cubicBezTo>
                  <a:cubicBezTo>
                    <a:pt x="215" y="436"/>
                    <a:pt x="215" y="436"/>
                    <a:pt x="215" y="436"/>
                  </a:cubicBezTo>
                  <a:cubicBezTo>
                    <a:pt x="215" y="436"/>
                    <a:pt x="213" y="437"/>
                    <a:pt x="213" y="435"/>
                  </a:cubicBezTo>
                  <a:cubicBezTo>
                    <a:pt x="213" y="435"/>
                    <a:pt x="214" y="436"/>
                    <a:pt x="215" y="436"/>
                  </a:cubicBezTo>
                  <a:cubicBezTo>
                    <a:pt x="216" y="435"/>
                    <a:pt x="216" y="435"/>
                    <a:pt x="216" y="435"/>
                  </a:cubicBezTo>
                  <a:cubicBezTo>
                    <a:pt x="215" y="434"/>
                    <a:pt x="214" y="434"/>
                    <a:pt x="214" y="434"/>
                  </a:cubicBezTo>
                  <a:cubicBezTo>
                    <a:pt x="213" y="432"/>
                    <a:pt x="215" y="434"/>
                    <a:pt x="216" y="432"/>
                  </a:cubicBezTo>
                  <a:cubicBezTo>
                    <a:pt x="217" y="433"/>
                    <a:pt x="218" y="433"/>
                    <a:pt x="218" y="434"/>
                  </a:cubicBezTo>
                  <a:lnTo>
                    <a:pt x="218" y="435"/>
                  </a:lnTo>
                  <a:close/>
                  <a:moveTo>
                    <a:pt x="221" y="428"/>
                  </a:moveTo>
                  <a:cubicBezTo>
                    <a:pt x="222" y="429"/>
                    <a:pt x="223" y="428"/>
                    <a:pt x="224" y="428"/>
                  </a:cubicBezTo>
                  <a:cubicBezTo>
                    <a:pt x="223" y="430"/>
                    <a:pt x="222" y="429"/>
                    <a:pt x="221" y="428"/>
                  </a:cubicBezTo>
                  <a:close/>
                  <a:moveTo>
                    <a:pt x="243" y="409"/>
                  </a:moveTo>
                  <a:cubicBezTo>
                    <a:pt x="242" y="409"/>
                    <a:pt x="242" y="409"/>
                    <a:pt x="242" y="410"/>
                  </a:cubicBezTo>
                  <a:cubicBezTo>
                    <a:pt x="241" y="409"/>
                    <a:pt x="241" y="409"/>
                    <a:pt x="241" y="409"/>
                  </a:cubicBezTo>
                  <a:lnTo>
                    <a:pt x="243" y="409"/>
                  </a:lnTo>
                  <a:close/>
                  <a:moveTo>
                    <a:pt x="238" y="409"/>
                  </a:moveTo>
                  <a:cubicBezTo>
                    <a:pt x="238" y="410"/>
                    <a:pt x="239" y="410"/>
                    <a:pt x="238" y="410"/>
                  </a:cubicBezTo>
                  <a:cubicBezTo>
                    <a:pt x="237" y="411"/>
                    <a:pt x="237" y="410"/>
                    <a:pt x="237" y="409"/>
                  </a:cubicBezTo>
                  <a:cubicBezTo>
                    <a:pt x="237" y="409"/>
                    <a:pt x="238" y="408"/>
                    <a:pt x="238" y="409"/>
                  </a:cubicBezTo>
                  <a:close/>
                  <a:moveTo>
                    <a:pt x="222" y="411"/>
                  </a:moveTo>
                  <a:cubicBezTo>
                    <a:pt x="224" y="410"/>
                    <a:pt x="224" y="413"/>
                    <a:pt x="226" y="413"/>
                  </a:cubicBezTo>
                  <a:cubicBezTo>
                    <a:pt x="226" y="411"/>
                    <a:pt x="229" y="411"/>
                    <a:pt x="228" y="410"/>
                  </a:cubicBezTo>
                  <a:cubicBezTo>
                    <a:pt x="226" y="410"/>
                    <a:pt x="226" y="411"/>
                    <a:pt x="224" y="410"/>
                  </a:cubicBezTo>
                  <a:cubicBezTo>
                    <a:pt x="224" y="408"/>
                    <a:pt x="224" y="408"/>
                    <a:pt x="224" y="408"/>
                  </a:cubicBezTo>
                  <a:cubicBezTo>
                    <a:pt x="230" y="409"/>
                    <a:pt x="230" y="409"/>
                    <a:pt x="230" y="409"/>
                  </a:cubicBezTo>
                  <a:cubicBezTo>
                    <a:pt x="230" y="409"/>
                    <a:pt x="230" y="410"/>
                    <a:pt x="230" y="411"/>
                  </a:cubicBezTo>
                  <a:cubicBezTo>
                    <a:pt x="230" y="410"/>
                    <a:pt x="229" y="410"/>
                    <a:pt x="229" y="410"/>
                  </a:cubicBezTo>
                  <a:cubicBezTo>
                    <a:pt x="228" y="411"/>
                    <a:pt x="228" y="412"/>
                    <a:pt x="229" y="413"/>
                  </a:cubicBezTo>
                  <a:cubicBezTo>
                    <a:pt x="232" y="414"/>
                    <a:pt x="232" y="414"/>
                    <a:pt x="232" y="414"/>
                  </a:cubicBezTo>
                  <a:cubicBezTo>
                    <a:pt x="229" y="417"/>
                    <a:pt x="229" y="417"/>
                    <a:pt x="229" y="417"/>
                  </a:cubicBezTo>
                  <a:cubicBezTo>
                    <a:pt x="228" y="415"/>
                    <a:pt x="228" y="415"/>
                    <a:pt x="228" y="415"/>
                  </a:cubicBezTo>
                  <a:cubicBezTo>
                    <a:pt x="226" y="418"/>
                    <a:pt x="226" y="418"/>
                    <a:pt x="226" y="418"/>
                  </a:cubicBezTo>
                  <a:cubicBezTo>
                    <a:pt x="224" y="418"/>
                    <a:pt x="225" y="415"/>
                    <a:pt x="223" y="416"/>
                  </a:cubicBezTo>
                  <a:cubicBezTo>
                    <a:pt x="223" y="416"/>
                    <a:pt x="223" y="416"/>
                    <a:pt x="223" y="416"/>
                  </a:cubicBezTo>
                  <a:cubicBezTo>
                    <a:pt x="223" y="416"/>
                    <a:pt x="223" y="416"/>
                    <a:pt x="223" y="416"/>
                  </a:cubicBezTo>
                  <a:cubicBezTo>
                    <a:pt x="224" y="415"/>
                    <a:pt x="223" y="413"/>
                    <a:pt x="224" y="412"/>
                  </a:cubicBezTo>
                  <a:cubicBezTo>
                    <a:pt x="223" y="412"/>
                    <a:pt x="223" y="411"/>
                    <a:pt x="222" y="411"/>
                  </a:cubicBezTo>
                  <a:close/>
                  <a:moveTo>
                    <a:pt x="231" y="420"/>
                  </a:moveTo>
                  <a:cubicBezTo>
                    <a:pt x="229" y="419"/>
                    <a:pt x="229" y="419"/>
                    <a:pt x="229" y="419"/>
                  </a:cubicBezTo>
                  <a:cubicBezTo>
                    <a:pt x="228" y="421"/>
                    <a:pt x="228" y="421"/>
                    <a:pt x="228" y="421"/>
                  </a:cubicBezTo>
                  <a:cubicBezTo>
                    <a:pt x="226" y="417"/>
                    <a:pt x="224" y="424"/>
                    <a:pt x="222" y="420"/>
                  </a:cubicBezTo>
                  <a:cubicBezTo>
                    <a:pt x="223" y="420"/>
                    <a:pt x="224" y="421"/>
                    <a:pt x="224" y="420"/>
                  </a:cubicBezTo>
                  <a:cubicBezTo>
                    <a:pt x="224" y="419"/>
                    <a:pt x="223" y="419"/>
                    <a:pt x="223" y="419"/>
                  </a:cubicBezTo>
                  <a:cubicBezTo>
                    <a:pt x="228" y="419"/>
                    <a:pt x="228" y="419"/>
                    <a:pt x="228" y="419"/>
                  </a:cubicBezTo>
                  <a:cubicBezTo>
                    <a:pt x="228" y="418"/>
                    <a:pt x="228" y="418"/>
                    <a:pt x="228" y="418"/>
                  </a:cubicBezTo>
                  <a:cubicBezTo>
                    <a:pt x="233" y="419"/>
                    <a:pt x="233" y="419"/>
                    <a:pt x="233" y="419"/>
                  </a:cubicBezTo>
                  <a:lnTo>
                    <a:pt x="231" y="420"/>
                  </a:lnTo>
                  <a:close/>
                  <a:moveTo>
                    <a:pt x="235" y="427"/>
                  </a:moveTo>
                  <a:cubicBezTo>
                    <a:pt x="236" y="426"/>
                    <a:pt x="238" y="426"/>
                    <a:pt x="238" y="428"/>
                  </a:cubicBezTo>
                  <a:lnTo>
                    <a:pt x="235" y="427"/>
                  </a:lnTo>
                  <a:close/>
                  <a:moveTo>
                    <a:pt x="234" y="424"/>
                  </a:moveTo>
                  <a:cubicBezTo>
                    <a:pt x="235" y="423"/>
                    <a:pt x="235" y="423"/>
                    <a:pt x="235" y="423"/>
                  </a:cubicBezTo>
                  <a:cubicBezTo>
                    <a:pt x="234" y="422"/>
                    <a:pt x="234" y="422"/>
                    <a:pt x="234" y="422"/>
                  </a:cubicBezTo>
                  <a:cubicBezTo>
                    <a:pt x="234" y="420"/>
                    <a:pt x="237" y="422"/>
                    <a:pt x="239" y="422"/>
                  </a:cubicBezTo>
                  <a:lnTo>
                    <a:pt x="234" y="424"/>
                  </a:lnTo>
                  <a:close/>
                  <a:moveTo>
                    <a:pt x="240" y="428"/>
                  </a:moveTo>
                  <a:cubicBezTo>
                    <a:pt x="243" y="428"/>
                    <a:pt x="243" y="428"/>
                    <a:pt x="243" y="428"/>
                  </a:cubicBezTo>
                  <a:cubicBezTo>
                    <a:pt x="243" y="428"/>
                    <a:pt x="243" y="428"/>
                    <a:pt x="243" y="428"/>
                  </a:cubicBezTo>
                  <a:lnTo>
                    <a:pt x="240" y="428"/>
                  </a:lnTo>
                  <a:close/>
                  <a:moveTo>
                    <a:pt x="244" y="418"/>
                  </a:moveTo>
                  <a:cubicBezTo>
                    <a:pt x="242" y="419"/>
                    <a:pt x="242" y="419"/>
                    <a:pt x="242" y="419"/>
                  </a:cubicBezTo>
                  <a:cubicBezTo>
                    <a:pt x="243" y="420"/>
                    <a:pt x="243" y="420"/>
                    <a:pt x="243" y="420"/>
                  </a:cubicBezTo>
                  <a:cubicBezTo>
                    <a:pt x="243" y="420"/>
                    <a:pt x="242" y="420"/>
                    <a:pt x="242" y="420"/>
                  </a:cubicBezTo>
                  <a:cubicBezTo>
                    <a:pt x="242" y="419"/>
                    <a:pt x="242" y="419"/>
                    <a:pt x="242" y="419"/>
                  </a:cubicBezTo>
                  <a:cubicBezTo>
                    <a:pt x="238" y="417"/>
                    <a:pt x="238" y="417"/>
                    <a:pt x="238" y="417"/>
                  </a:cubicBezTo>
                  <a:cubicBezTo>
                    <a:pt x="239" y="417"/>
                    <a:pt x="239" y="417"/>
                    <a:pt x="239" y="417"/>
                  </a:cubicBezTo>
                  <a:cubicBezTo>
                    <a:pt x="239" y="416"/>
                    <a:pt x="239" y="416"/>
                    <a:pt x="239" y="416"/>
                  </a:cubicBezTo>
                  <a:cubicBezTo>
                    <a:pt x="238" y="416"/>
                    <a:pt x="236" y="416"/>
                    <a:pt x="234" y="417"/>
                  </a:cubicBezTo>
                  <a:cubicBezTo>
                    <a:pt x="235" y="416"/>
                    <a:pt x="235" y="416"/>
                    <a:pt x="235" y="416"/>
                  </a:cubicBezTo>
                  <a:cubicBezTo>
                    <a:pt x="234" y="414"/>
                    <a:pt x="232" y="413"/>
                    <a:pt x="235" y="411"/>
                  </a:cubicBezTo>
                  <a:cubicBezTo>
                    <a:pt x="235" y="411"/>
                    <a:pt x="235" y="411"/>
                    <a:pt x="235" y="411"/>
                  </a:cubicBezTo>
                  <a:cubicBezTo>
                    <a:pt x="235" y="413"/>
                    <a:pt x="235" y="413"/>
                    <a:pt x="235" y="413"/>
                  </a:cubicBezTo>
                  <a:cubicBezTo>
                    <a:pt x="235" y="413"/>
                    <a:pt x="234" y="412"/>
                    <a:pt x="234" y="413"/>
                  </a:cubicBezTo>
                  <a:cubicBezTo>
                    <a:pt x="235" y="415"/>
                    <a:pt x="238" y="413"/>
                    <a:pt x="238" y="415"/>
                  </a:cubicBezTo>
                  <a:cubicBezTo>
                    <a:pt x="241" y="415"/>
                    <a:pt x="238" y="413"/>
                    <a:pt x="242" y="414"/>
                  </a:cubicBezTo>
                  <a:cubicBezTo>
                    <a:pt x="244" y="416"/>
                    <a:pt x="244" y="416"/>
                    <a:pt x="244" y="416"/>
                  </a:cubicBezTo>
                  <a:cubicBezTo>
                    <a:pt x="242" y="418"/>
                    <a:pt x="242" y="418"/>
                    <a:pt x="242" y="418"/>
                  </a:cubicBezTo>
                  <a:cubicBezTo>
                    <a:pt x="242" y="418"/>
                    <a:pt x="243" y="418"/>
                    <a:pt x="244" y="418"/>
                  </a:cubicBezTo>
                  <a:close/>
                  <a:moveTo>
                    <a:pt x="245" y="413"/>
                  </a:moveTo>
                  <a:cubicBezTo>
                    <a:pt x="244" y="412"/>
                    <a:pt x="240" y="414"/>
                    <a:pt x="239" y="411"/>
                  </a:cubicBezTo>
                  <a:cubicBezTo>
                    <a:pt x="240" y="410"/>
                    <a:pt x="243" y="412"/>
                    <a:pt x="245" y="410"/>
                  </a:cubicBezTo>
                  <a:cubicBezTo>
                    <a:pt x="245" y="411"/>
                    <a:pt x="245" y="411"/>
                    <a:pt x="246" y="412"/>
                  </a:cubicBezTo>
                  <a:cubicBezTo>
                    <a:pt x="246" y="411"/>
                    <a:pt x="246" y="411"/>
                    <a:pt x="246" y="411"/>
                  </a:cubicBezTo>
                  <a:cubicBezTo>
                    <a:pt x="247" y="412"/>
                    <a:pt x="246" y="413"/>
                    <a:pt x="245" y="413"/>
                  </a:cubicBezTo>
                  <a:close/>
                  <a:moveTo>
                    <a:pt x="247" y="414"/>
                  </a:moveTo>
                  <a:cubicBezTo>
                    <a:pt x="249" y="415"/>
                    <a:pt x="249" y="415"/>
                    <a:pt x="249" y="415"/>
                  </a:cubicBezTo>
                  <a:cubicBezTo>
                    <a:pt x="251" y="415"/>
                    <a:pt x="247" y="416"/>
                    <a:pt x="247" y="414"/>
                  </a:cubicBezTo>
                  <a:close/>
                  <a:moveTo>
                    <a:pt x="250" y="417"/>
                  </a:moveTo>
                  <a:cubicBezTo>
                    <a:pt x="251" y="417"/>
                    <a:pt x="251" y="417"/>
                    <a:pt x="251" y="417"/>
                  </a:cubicBezTo>
                  <a:cubicBezTo>
                    <a:pt x="253" y="419"/>
                    <a:pt x="253" y="419"/>
                    <a:pt x="253" y="419"/>
                  </a:cubicBezTo>
                  <a:lnTo>
                    <a:pt x="250" y="417"/>
                  </a:lnTo>
                  <a:close/>
                  <a:moveTo>
                    <a:pt x="253" y="426"/>
                  </a:moveTo>
                  <a:cubicBezTo>
                    <a:pt x="253" y="426"/>
                    <a:pt x="253" y="426"/>
                    <a:pt x="253" y="426"/>
                  </a:cubicBezTo>
                  <a:cubicBezTo>
                    <a:pt x="252" y="424"/>
                    <a:pt x="252" y="424"/>
                    <a:pt x="252" y="424"/>
                  </a:cubicBezTo>
                  <a:cubicBezTo>
                    <a:pt x="253" y="423"/>
                    <a:pt x="253" y="425"/>
                    <a:pt x="253" y="426"/>
                  </a:cubicBezTo>
                  <a:close/>
                  <a:moveTo>
                    <a:pt x="258" y="414"/>
                  </a:moveTo>
                  <a:cubicBezTo>
                    <a:pt x="256" y="415"/>
                    <a:pt x="256" y="413"/>
                    <a:pt x="255" y="412"/>
                  </a:cubicBezTo>
                  <a:cubicBezTo>
                    <a:pt x="257" y="413"/>
                    <a:pt x="257" y="412"/>
                    <a:pt x="258" y="414"/>
                  </a:cubicBezTo>
                  <a:close/>
                  <a:moveTo>
                    <a:pt x="260" y="430"/>
                  </a:moveTo>
                  <a:cubicBezTo>
                    <a:pt x="260" y="429"/>
                    <a:pt x="257" y="428"/>
                    <a:pt x="257" y="428"/>
                  </a:cubicBezTo>
                  <a:cubicBezTo>
                    <a:pt x="257" y="429"/>
                    <a:pt x="257" y="429"/>
                    <a:pt x="257" y="429"/>
                  </a:cubicBezTo>
                  <a:cubicBezTo>
                    <a:pt x="254" y="428"/>
                    <a:pt x="254" y="428"/>
                    <a:pt x="254" y="428"/>
                  </a:cubicBezTo>
                  <a:cubicBezTo>
                    <a:pt x="260" y="428"/>
                    <a:pt x="260" y="428"/>
                    <a:pt x="260" y="428"/>
                  </a:cubicBezTo>
                  <a:cubicBezTo>
                    <a:pt x="260" y="428"/>
                    <a:pt x="260" y="428"/>
                    <a:pt x="260" y="428"/>
                  </a:cubicBezTo>
                  <a:lnTo>
                    <a:pt x="260" y="430"/>
                  </a:lnTo>
                  <a:close/>
                  <a:moveTo>
                    <a:pt x="262" y="425"/>
                  </a:moveTo>
                  <a:cubicBezTo>
                    <a:pt x="262" y="425"/>
                    <a:pt x="262" y="425"/>
                    <a:pt x="262" y="425"/>
                  </a:cubicBezTo>
                  <a:cubicBezTo>
                    <a:pt x="262" y="425"/>
                    <a:pt x="262" y="425"/>
                    <a:pt x="262" y="425"/>
                  </a:cubicBezTo>
                  <a:cubicBezTo>
                    <a:pt x="262" y="426"/>
                    <a:pt x="262" y="426"/>
                    <a:pt x="262" y="426"/>
                  </a:cubicBezTo>
                  <a:cubicBezTo>
                    <a:pt x="261" y="425"/>
                    <a:pt x="261" y="425"/>
                    <a:pt x="260" y="425"/>
                  </a:cubicBezTo>
                  <a:cubicBezTo>
                    <a:pt x="260" y="425"/>
                    <a:pt x="260" y="425"/>
                    <a:pt x="260" y="424"/>
                  </a:cubicBezTo>
                  <a:cubicBezTo>
                    <a:pt x="262" y="425"/>
                    <a:pt x="262" y="425"/>
                    <a:pt x="262" y="425"/>
                  </a:cubicBezTo>
                  <a:cubicBezTo>
                    <a:pt x="262" y="424"/>
                    <a:pt x="262" y="424"/>
                    <a:pt x="262" y="424"/>
                  </a:cubicBezTo>
                  <a:cubicBezTo>
                    <a:pt x="262" y="424"/>
                    <a:pt x="262" y="424"/>
                    <a:pt x="262" y="424"/>
                  </a:cubicBezTo>
                  <a:cubicBezTo>
                    <a:pt x="262" y="424"/>
                    <a:pt x="262" y="425"/>
                    <a:pt x="262" y="425"/>
                  </a:cubicBezTo>
                  <a:close/>
                  <a:moveTo>
                    <a:pt x="265" y="427"/>
                  </a:moveTo>
                  <a:cubicBezTo>
                    <a:pt x="265" y="426"/>
                    <a:pt x="264" y="427"/>
                    <a:pt x="264" y="427"/>
                  </a:cubicBezTo>
                  <a:cubicBezTo>
                    <a:pt x="264" y="426"/>
                    <a:pt x="266" y="426"/>
                    <a:pt x="266" y="426"/>
                  </a:cubicBezTo>
                  <a:lnTo>
                    <a:pt x="265" y="427"/>
                  </a:lnTo>
                  <a:close/>
                  <a:moveTo>
                    <a:pt x="270" y="426"/>
                  </a:moveTo>
                  <a:cubicBezTo>
                    <a:pt x="268" y="426"/>
                    <a:pt x="268" y="426"/>
                    <a:pt x="268" y="426"/>
                  </a:cubicBezTo>
                  <a:cubicBezTo>
                    <a:pt x="267" y="424"/>
                    <a:pt x="268" y="425"/>
                    <a:pt x="268" y="423"/>
                  </a:cubicBezTo>
                  <a:cubicBezTo>
                    <a:pt x="269" y="424"/>
                    <a:pt x="269" y="424"/>
                    <a:pt x="270" y="424"/>
                  </a:cubicBezTo>
                  <a:lnTo>
                    <a:pt x="270" y="426"/>
                  </a:lnTo>
                  <a:close/>
                  <a:moveTo>
                    <a:pt x="232" y="455"/>
                  </a:moveTo>
                  <a:cubicBezTo>
                    <a:pt x="232" y="451"/>
                    <a:pt x="237" y="453"/>
                    <a:pt x="238" y="454"/>
                  </a:cubicBezTo>
                  <a:cubicBezTo>
                    <a:pt x="235" y="454"/>
                    <a:pt x="233" y="451"/>
                    <a:pt x="232" y="455"/>
                  </a:cubicBezTo>
                  <a:close/>
                  <a:moveTo>
                    <a:pt x="253" y="447"/>
                  </a:moveTo>
                  <a:cubicBezTo>
                    <a:pt x="253" y="447"/>
                    <a:pt x="253" y="447"/>
                    <a:pt x="253" y="447"/>
                  </a:cubicBezTo>
                  <a:cubicBezTo>
                    <a:pt x="252" y="449"/>
                    <a:pt x="252" y="449"/>
                    <a:pt x="252" y="449"/>
                  </a:cubicBezTo>
                  <a:lnTo>
                    <a:pt x="253" y="447"/>
                  </a:lnTo>
                  <a:close/>
                  <a:moveTo>
                    <a:pt x="253" y="456"/>
                  </a:moveTo>
                  <a:cubicBezTo>
                    <a:pt x="252" y="453"/>
                    <a:pt x="252" y="453"/>
                    <a:pt x="252" y="453"/>
                  </a:cubicBezTo>
                  <a:cubicBezTo>
                    <a:pt x="251" y="453"/>
                    <a:pt x="251" y="453"/>
                    <a:pt x="251" y="453"/>
                  </a:cubicBezTo>
                  <a:cubicBezTo>
                    <a:pt x="253" y="451"/>
                    <a:pt x="255" y="453"/>
                    <a:pt x="255" y="455"/>
                  </a:cubicBezTo>
                  <a:lnTo>
                    <a:pt x="253" y="456"/>
                  </a:lnTo>
                  <a:close/>
                  <a:moveTo>
                    <a:pt x="257" y="452"/>
                  </a:moveTo>
                  <a:cubicBezTo>
                    <a:pt x="257" y="452"/>
                    <a:pt x="257" y="452"/>
                    <a:pt x="257" y="452"/>
                  </a:cubicBezTo>
                  <a:cubicBezTo>
                    <a:pt x="256" y="452"/>
                    <a:pt x="257" y="451"/>
                    <a:pt x="258" y="451"/>
                  </a:cubicBezTo>
                  <a:cubicBezTo>
                    <a:pt x="258" y="451"/>
                    <a:pt x="258" y="452"/>
                    <a:pt x="257" y="452"/>
                  </a:cubicBezTo>
                  <a:close/>
                  <a:moveTo>
                    <a:pt x="265" y="447"/>
                  </a:moveTo>
                  <a:cubicBezTo>
                    <a:pt x="266" y="447"/>
                    <a:pt x="266" y="447"/>
                    <a:pt x="266" y="447"/>
                  </a:cubicBezTo>
                  <a:cubicBezTo>
                    <a:pt x="266" y="448"/>
                    <a:pt x="266" y="449"/>
                    <a:pt x="265" y="449"/>
                  </a:cubicBezTo>
                  <a:lnTo>
                    <a:pt x="265" y="447"/>
                  </a:lnTo>
                  <a:close/>
                  <a:moveTo>
                    <a:pt x="262" y="450"/>
                  </a:moveTo>
                  <a:cubicBezTo>
                    <a:pt x="262" y="448"/>
                    <a:pt x="262" y="448"/>
                    <a:pt x="262" y="448"/>
                  </a:cubicBezTo>
                  <a:cubicBezTo>
                    <a:pt x="263" y="449"/>
                    <a:pt x="263" y="449"/>
                    <a:pt x="263" y="449"/>
                  </a:cubicBezTo>
                  <a:lnTo>
                    <a:pt x="262" y="450"/>
                  </a:lnTo>
                  <a:close/>
                  <a:moveTo>
                    <a:pt x="266" y="452"/>
                  </a:moveTo>
                  <a:cubicBezTo>
                    <a:pt x="265" y="453"/>
                    <a:pt x="264" y="454"/>
                    <a:pt x="263" y="452"/>
                  </a:cubicBezTo>
                  <a:cubicBezTo>
                    <a:pt x="264" y="452"/>
                    <a:pt x="267" y="449"/>
                    <a:pt x="266" y="452"/>
                  </a:cubicBezTo>
                  <a:close/>
                  <a:moveTo>
                    <a:pt x="280" y="446"/>
                  </a:moveTo>
                  <a:cubicBezTo>
                    <a:pt x="280" y="445"/>
                    <a:pt x="280" y="445"/>
                    <a:pt x="280" y="445"/>
                  </a:cubicBezTo>
                  <a:cubicBezTo>
                    <a:pt x="281" y="444"/>
                    <a:pt x="281" y="445"/>
                    <a:pt x="282" y="446"/>
                  </a:cubicBezTo>
                  <a:lnTo>
                    <a:pt x="280" y="446"/>
                  </a:lnTo>
                  <a:close/>
                  <a:moveTo>
                    <a:pt x="294" y="428"/>
                  </a:moveTo>
                  <a:cubicBezTo>
                    <a:pt x="294" y="429"/>
                    <a:pt x="294" y="429"/>
                    <a:pt x="294" y="430"/>
                  </a:cubicBezTo>
                  <a:cubicBezTo>
                    <a:pt x="292" y="430"/>
                    <a:pt x="292" y="430"/>
                    <a:pt x="292" y="430"/>
                  </a:cubicBezTo>
                  <a:cubicBezTo>
                    <a:pt x="292" y="429"/>
                    <a:pt x="293" y="428"/>
                    <a:pt x="294" y="428"/>
                  </a:cubicBezTo>
                  <a:close/>
                  <a:moveTo>
                    <a:pt x="287" y="444"/>
                  </a:moveTo>
                  <a:cubicBezTo>
                    <a:pt x="287" y="445"/>
                    <a:pt x="287" y="445"/>
                    <a:pt x="287" y="445"/>
                  </a:cubicBezTo>
                  <a:cubicBezTo>
                    <a:pt x="286" y="445"/>
                    <a:pt x="286" y="445"/>
                    <a:pt x="286" y="445"/>
                  </a:cubicBezTo>
                  <a:cubicBezTo>
                    <a:pt x="287" y="445"/>
                    <a:pt x="285" y="442"/>
                    <a:pt x="287" y="443"/>
                  </a:cubicBezTo>
                  <a:cubicBezTo>
                    <a:pt x="286" y="444"/>
                    <a:pt x="286" y="444"/>
                    <a:pt x="286" y="444"/>
                  </a:cubicBezTo>
                  <a:cubicBezTo>
                    <a:pt x="287" y="444"/>
                    <a:pt x="287" y="444"/>
                    <a:pt x="287" y="444"/>
                  </a:cubicBezTo>
                  <a:close/>
                  <a:moveTo>
                    <a:pt x="285" y="441"/>
                  </a:moveTo>
                  <a:cubicBezTo>
                    <a:pt x="286" y="441"/>
                    <a:pt x="286" y="441"/>
                    <a:pt x="286" y="441"/>
                  </a:cubicBezTo>
                  <a:cubicBezTo>
                    <a:pt x="288" y="441"/>
                    <a:pt x="288" y="441"/>
                    <a:pt x="288" y="441"/>
                  </a:cubicBezTo>
                  <a:lnTo>
                    <a:pt x="285" y="441"/>
                  </a:lnTo>
                  <a:close/>
                  <a:moveTo>
                    <a:pt x="296" y="439"/>
                  </a:moveTo>
                  <a:cubicBezTo>
                    <a:pt x="294" y="439"/>
                    <a:pt x="289" y="442"/>
                    <a:pt x="288" y="438"/>
                  </a:cubicBezTo>
                  <a:cubicBezTo>
                    <a:pt x="291" y="440"/>
                    <a:pt x="292" y="438"/>
                    <a:pt x="296" y="438"/>
                  </a:cubicBezTo>
                  <a:lnTo>
                    <a:pt x="296" y="439"/>
                  </a:lnTo>
                  <a:close/>
                  <a:moveTo>
                    <a:pt x="316" y="406"/>
                  </a:moveTo>
                  <a:cubicBezTo>
                    <a:pt x="314" y="407"/>
                    <a:pt x="314" y="407"/>
                    <a:pt x="314" y="407"/>
                  </a:cubicBezTo>
                  <a:cubicBezTo>
                    <a:pt x="314" y="407"/>
                    <a:pt x="314" y="407"/>
                    <a:pt x="314" y="407"/>
                  </a:cubicBezTo>
                  <a:cubicBezTo>
                    <a:pt x="314" y="407"/>
                    <a:pt x="314" y="407"/>
                    <a:pt x="314" y="407"/>
                  </a:cubicBezTo>
                  <a:cubicBezTo>
                    <a:pt x="315" y="406"/>
                    <a:pt x="315" y="404"/>
                    <a:pt x="316" y="406"/>
                  </a:cubicBezTo>
                  <a:close/>
                  <a:moveTo>
                    <a:pt x="314" y="411"/>
                  </a:moveTo>
                  <a:cubicBezTo>
                    <a:pt x="315" y="411"/>
                    <a:pt x="315" y="411"/>
                    <a:pt x="315" y="411"/>
                  </a:cubicBezTo>
                  <a:cubicBezTo>
                    <a:pt x="315" y="413"/>
                    <a:pt x="315" y="413"/>
                    <a:pt x="315" y="413"/>
                  </a:cubicBezTo>
                  <a:cubicBezTo>
                    <a:pt x="314" y="413"/>
                    <a:pt x="314" y="413"/>
                    <a:pt x="314" y="413"/>
                  </a:cubicBezTo>
                  <a:lnTo>
                    <a:pt x="314" y="411"/>
                  </a:lnTo>
                  <a:close/>
                  <a:moveTo>
                    <a:pt x="310" y="407"/>
                  </a:moveTo>
                  <a:cubicBezTo>
                    <a:pt x="308" y="407"/>
                    <a:pt x="308" y="407"/>
                    <a:pt x="308" y="407"/>
                  </a:cubicBezTo>
                  <a:cubicBezTo>
                    <a:pt x="309" y="406"/>
                    <a:pt x="310" y="406"/>
                    <a:pt x="310" y="407"/>
                  </a:cubicBezTo>
                  <a:close/>
                  <a:moveTo>
                    <a:pt x="311" y="410"/>
                  </a:moveTo>
                  <a:cubicBezTo>
                    <a:pt x="310" y="410"/>
                    <a:pt x="309" y="410"/>
                    <a:pt x="308" y="410"/>
                  </a:cubicBezTo>
                  <a:cubicBezTo>
                    <a:pt x="309" y="411"/>
                    <a:pt x="307" y="411"/>
                    <a:pt x="307" y="411"/>
                  </a:cubicBezTo>
                  <a:cubicBezTo>
                    <a:pt x="306" y="410"/>
                    <a:pt x="306" y="410"/>
                    <a:pt x="306" y="410"/>
                  </a:cubicBezTo>
                  <a:cubicBezTo>
                    <a:pt x="308" y="412"/>
                    <a:pt x="309" y="407"/>
                    <a:pt x="311" y="410"/>
                  </a:cubicBezTo>
                  <a:close/>
                  <a:moveTo>
                    <a:pt x="304" y="412"/>
                  </a:moveTo>
                  <a:cubicBezTo>
                    <a:pt x="306" y="417"/>
                    <a:pt x="316" y="409"/>
                    <a:pt x="310" y="415"/>
                  </a:cubicBezTo>
                  <a:cubicBezTo>
                    <a:pt x="310" y="415"/>
                    <a:pt x="310" y="415"/>
                    <a:pt x="310" y="415"/>
                  </a:cubicBezTo>
                  <a:cubicBezTo>
                    <a:pt x="309" y="416"/>
                    <a:pt x="311" y="418"/>
                    <a:pt x="308" y="417"/>
                  </a:cubicBezTo>
                  <a:cubicBezTo>
                    <a:pt x="308" y="416"/>
                    <a:pt x="309" y="416"/>
                    <a:pt x="309" y="416"/>
                  </a:cubicBezTo>
                  <a:cubicBezTo>
                    <a:pt x="306" y="415"/>
                    <a:pt x="305" y="413"/>
                    <a:pt x="303" y="415"/>
                  </a:cubicBezTo>
                  <a:cubicBezTo>
                    <a:pt x="303" y="417"/>
                    <a:pt x="303" y="417"/>
                    <a:pt x="303" y="417"/>
                  </a:cubicBezTo>
                  <a:cubicBezTo>
                    <a:pt x="301" y="417"/>
                    <a:pt x="300" y="416"/>
                    <a:pt x="299" y="415"/>
                  </a:cubicBezTo>
                  <a:cubicBezTo>
                    <a:pt x="302" y="416"/>
                    <a:pt x="302" y="414"/>
                    <a:pt x="304" y="412"/>
                  </a:cubicBezTo>
                  <a:close/>
                  <a:moveTo>
                    <a:pt x="292" y="419"/>
                  </a:moveTo>
                  <a:cubicBezTo>
                    <a:pt x="292" y="418"/>
                    <a:pt x="292" y="418"/>
                    <a:pt x="292" y="418"/>
                  </a:cubicBezTo>
                  <a:cubicBezTo>
                    <a:pt x="293" y="419"/>
                    <a:pt x="295" y="418"/>
                    <a:pt x="297" y="418"/>
                  </a:cubicBezTo>
                  <a:cubicBezTo>
                    <a:pt x="297" y="416"/>
                    <a:pt x="297" y="416"/>
                    <a:pt x="297" y="416"/>
                  </a:cubicBezTo>
                  <a:cubicBezTo>
                    <a:pt x="298" y="416"/>
                    <a:pt x="299" y="417"/>
                    <a:pt x="298" y="418"/>
                  </a:cubicBezTo>
                  <a:cubicBezTo>
                    <a:pt x="301" y="418"/>
                    <a:pt x="302" y="419"/>
                    <a:pt x="303" y="419"/>
                  </a:cubicBezTo>
                  <a:cubicBezTo>
                    <a:pt x="304" y="419"/>
                    <a:pt x="304" y="419"/>
                    <a:pt x="304" y="419"/>
                  </a:cubicBezTo>
                  <a:cubicBezTo>
                    <a:pt x="304" y="419"/>
                    <a:pt x="304" y="419"/>
                    <a:pt x="304" y="419"/>
                  </a:cubicBezTo>
                  <a:cubicBezTo>
                    <a:pt x="304" y="419"/>
                    <a:pt x="305" y="419"/>
                    <a:pt x="306" y="419"/>
                  </a:cubicBezTo>
                  <a:cubicBezTo>
                    <a:pt x="307" y="421"/>
                    <a:pt x="307" y="421"/>
                    <a:pt x="307" y="421"/>
                  </a:cubicBezTo>
                  <a:cubicBezTo>
                    <a:pt x="306" y="423"/>
                    <a:pt x="303" y="420"/>
                    <a:pt x="303" y="423"/>
                  </a:cubicBezTo>
                  <a:cubicBezTo>
                    <a:pt x="303" y="422"/>
                    <a:pt x="302" y="422"/>
                    <a:pt x="302" y="422"/>
                  </a:cubicBezTo>
                  <a:cubicBezTo>
                    <a:pt x="303" y="423"/>
                    <a:pt x="304" y="421"/>
                    <a:pt x="304" y="419"/>
                  </a:cubicBezTo>
                  <a:cubicBezTo>
                    <a:pt x="303" y="419"/>
                    <a:pt x="303" y="419"/>
                    <a:pt x="303" y="419"/>
                  </a:cubicBezTo>
                  <a:cubicBezTo>
                    <a:pt x="302" y="420"/>
                    <a:pt x="300" y="424"/>
                    <a:pt x="298" y="420"/>
                  </a:cubicBezTo>
                  <a:cubicBezTo>
                    <a:pt x="297" y="416"/>
                    <a:pt x="294" y="421"/>
                    <a:pt x="292" y="419"/>
                  </a:cubicBezTo>
                  <a:close/>
                  <a:moveTo>
                    <a:pt x="299" y="422"/>
                  </a:moveTo>
                  <a:cubicBezTo>
                    <a:pt x="299" y="423"/>
                    <a:pt x="301" y="426"/>
                    <a:pt x="303" y="424"/>
                  </a:cubicBezTo>
                  <a:cubicBezTo>
                    <a:pt x="302" y="424"/>
                    <a:pt x="302" y="424"/>
                    <a:pt x="302" y="424"/>
                  </a:cubicBezTo>
                  <a:cubicBezTo>
                    <a:pt x="304" y="426"/>
                    <a:pt x="304" y="426"/>
                    <a:pt x="304" y="426"/>
                  </a:cubicBezTo>
                  <a:cubicBezTo>
                    <a:pt x="303" y="427"/>
                    <a:pt x="301" y="424"/>
                    <a:pt x="300" y="427"/>
                  </a:cubicBezTo>
                  <a:cubicBezTo>
                    <a:pt x="299" y="426"/>
                    <a:pt x="298" y="424"/>
                    <a:pt x="299" y="422"/>
                  </a:cubicBezTo>
                  <a:close/>
                  <a:moveTo>
                    <a:pt x="301" y="435"/>
                  </a:moveTo>
                  <a:cubicBezTo>
                    <a:pt x="301" y="436"/>
                    <a:pt x="300" y="436"/>
                    <a:pt x="300" y="436"/>
                  </a:cubicBezTo>
                  <a:cubicBezTo>
                    <a:pt x="300" y="436"/>
                    <a:pt x="301" y="435"/>
                    <a:pt x="301" y="435"/>
                  </a:cubicBezTo>
                  <a:cubicBezTo>
                    <a:pt x="302" y="434"/>
                    <a:pt x="303" y="432"/>
                    <a:pt x="305" y="432"/>
                  </a:cubicBezTo>
                  <a:cubicBezTo>
                    <a:pt x="305" y="435"/>
                    <a:pt x="305" y="435"/>
                    <a:pt x="305" y="435"/>
                  </a:cubicBezTo>
                  <a:cubicBezTo>
                    <a:pt x="306" y="435"/>
                    <a:pt x="306" y="435"/>
                    <a:pt x="306" y="435"/>
                  </a:cubicBezTo>
                  <a:cubicBezTo>
                    <a:pt x="304" y="437"/>
                    <a:pt x="303" y="435"/>
                    <a:pt x="301" y="435"/>
                  </a:cubicBezTo>
                  <a:close/>
                  <a:moveTo>
                    <a:pt x="306" y="430"/>
                  </a:moveTo>
                  <a:cubicBezTo>
                    <a:pt x="309" y="431"/>
                    <a:pt x="309" y="431"/>
                    <a:pt x="309" y="431"/>
                  </a:cubicBezTo>
                  <a:cubicBezTo>
                    <a:pt x="308" y="432"/>
                    <a:pt x="307" y="431"/>
                    <a:pt x="306" y="430"/>
                  </a:cubicBezTo>
                  <a:close/>
                  <a:moveTo>
                    <a:pt x="312" y="429"/>
                  </a:moveTo>
                  <a:cubicBezTo>
                    <a:pt x="310" y="429"/>
                    <a:pt x="310" y="426"/>
                    <a:pt x="307" y="427"/>
                  </a:cubicBezTo>
                  <a:cubicBezTo>
                    <a:pt x="308" y="426"/>
                    <a:pt x="309" y="425"/>
                    <a:pt x="311" y="426"/>
                  </a:cubicBezTo>
                  <a:cubicBezTo>
                    <a:pt x="311" y="426"/>
                    <a:pt x="311" y="427"/>
                    <a:pt x="311" y="427"/>
                  </a:cubicBezTo>
                  <a:cubicBezTo>
                    <a:pt x="312" y="427"/>
                    <a:pt x="312" y="427"/>
                    <a:pt x="312" y="427"/>
                  </a:cubicBezTo>
                  <a:cubicBezTo>
                    <a:pt x="312" y="427"/>
                    <a:pt x="310" y="428"/>
                    <a:pt x="312" y="429"/>
                  </a:cubicBezTo>
                  <a:close/>
                  <a:moveTo>
                    <a:pt x="310" y="421"/>
                  </a:moveTo>
                  <a:cubicBezTo>
                    <a:pt x="310" y="419"/>
                    <a:pt x="309" y="421"/>
                    <a:pt x="309" y="420"/>
                  </a:cubicBezTo>
                  <a:cubicBezTo>
                    <a:pt x="311" y="418"/>
                    <a:pt x="312" y="422"/>
                    <a:pt x="313" y="421"/>
                  </a:cubicBezTo>
                  <a:cubicBezTo>
                    <a:pt x="312" y="422"/>
                    <a:pt x="311" y="421"/>
                    <a:pt x="310" y="421"/>
                  </a:cubicBezTo>
                  <a:close/>
                  <a:moveTo>
                    <a:pt x="313" y="419"/>
                  </a:moveTo>
                  <a:cubicBezTo>
                    <a:pt x="314" y="419"/>
                    <a:pt x="314" y="419"/>
                    <a:pt x="314" y="419"/>
                  </a:cubicBezTo>
                  <a:cubicBezTo>
                    <a:pt x="314" y="419"/>
                    <a:pt x="314" y="419"/>
                    <a:pt x="313" y="419"/>
                  </a:cubicBezTo>
                  <a:close/>
                  <a:moveTo>
                    <a:pt x="314" y="427"/>
                  </a:moveTo>
                  <a:cubicBezTo>
                    <a:pt x="313" y="426"/>
                    <a:pt x="313" y="426"/>
                    <a:pt x="313" y="426"/>
                  </a:cubicBezTo>
                  <a:cubicBezTo>
                    <a:pt x="314" y="426"/>
                    <a:pt x="316" y="425"/>
                    <a:pt x="316" y="426"/>
                  </a:cubicBezTo>
                  <a:cubicBezTo>
                    <a:pt x="315" y="426"/>
                    <a:pt x="315" y="427"/>
                    <a:pt x="314" y="427"/>
                  </a:cubicBezTo>
                  <a:close/>
                  <a:moveTo>
                    <a:pt x="315" y="423"/>
                  </a:moveTo>
                  <a:cubicBezTo>
                    <a:pt x="315" y="421"/>
                    <a:pt x="315" y="421"/>
                    <a:pt x="315" y="421"/>
                  </a:cubicBezTo>
                  <a:cubicBezTo>
                    <a:pt x="316" y="421"/>
                    <a:pt x="316" y="422"/>
                    <a:pt x="317" y="422"/>
                  </a:cubicBezTo>
                  <a:cubicBezTo>
                    <a:pt x="317" y="423"/>
                    <a:pt x="316" y="422"/>
                    <a:pt x="315" y="423"/>
                  </a:cubicBezTo>
                  <a:close/>
                  <a:moveTo>
                    <a:pt x="323" y="425"/>
                  </a:moveTo>
                  <a:cubicBezTo>
                    <a:pt x="322" y="425"/>
                    <a:pt x="321" y="423"/>
                    <a:pt x="321" y="424"/>
                  </a:cubicBezTo>
                  <a:cubicBezTo>
                    <a:pt x="321" y="425"/>
                    <a:pt x="321" y="425"/>
                    <a:pt x="321" y="425"/>
                  </a:cubicBezTo>
                  <a:cubicBezTo>
                    <a:pt x="319" y="426"/>
                    <a:pt x="320" y="424"/>
                    <a:pt x="319" y="423"/>
                  </a:cubicBezTo>
                  <a:cubicBezTo>
                    <a:pt x="319" y="423"/>
                    <a:pt x="319" y="423"/>
                    <a:pt x="319" y="423"/>
                  </a:cubicBezTo>
                  <a:cubicBezTo>
                    <a:pt x="319" y="423"/>
                    <a:pt x="319" y="423"/>
                    <a:pt x="319" y="423"/>
                  </a:cubicBezTo>
                  <a:cubicBezTo>
                    <a:pt x="320" y="424"/>
                    <a:pt x="322" y="423"/>
                    <a:pt x="323" y="423"/>
                  </a:cubicBezTo>
                  <a:cubicBezTo>
                    <a:pt x="323" y="424"/>
                    <a:pt x="323" y="425"/>
                    <a:pt x="323" y="425"/>
                  </a:cubicBezTo>
                  <a:close/>
                  <a:moveTo>
                    <a:pt x="323" y="421"/>
                  </a:moveTo>
                  <a:cubicBezTo>
                    <a:pt x="321" y="421"/>
                    <a:pt x="320" y="419"/>
                    <a:pt x="318" y="419"/>
                  </a:cubicBezTo>
                  <a:cubicBezTo>
                    <a:pt x="320" y="418"/>
                    <a:pt x="320" y="418"/>
                    <a:pt x="320" y="418"/>
                  </a:cubicBezTo>
                  <a:cubicBezTo>
                    <a:pt x="322" y="420"/>
                    <a:pt x="322" y="420"/>
                    <a:pt x="322" y="420"/>
                  </a:cubicBezTo>
                  <a:cubicBezTo>
                    <a:pt x="323" y="420"/>
                    <a:pt x="323" y="419"/>
                    <a:pt x="324" y="419"/>
                  </a:cubicBezTo>
                  <a:cubicBezTo>
                    <a:pt x="324" y="420"/>
                    <a:pt x="323" y="421"/>
                    <a:pt x="323" y="421"/>
                  </a:cubicBezTo>
                  <a:close/>
                  <a:moveTo>
                    <a:pt x="326" y="420"/>
                  </a:moveTo>
                  <a:cubicBezTo>
                    <a:pt x="325" y="420"/>
                    <a:pt x="324" y="418"/>
                    <a:pt x="325" y="418"/>
                  </a:cubicBezTo>
                  <a:cubicBezTo>
                    <a:pt x="325" y="419"/>
                    <a:pt x="327" y="419"/>
                    <a:pt x="328" y="419"/>
                  </a:cubicBezTo>
                  <a:cubicBezTo>
                    <a:pt x="328" y="419"/>
                    <a:pt x="328" y="419"/>
                    <a:pt x="328" y="419"/>
                  </a:cubicBezTo>
                  <a:cubicBezTo>
                    <a:pt x="328" y="419"/>
                    <a:pt x="328" y="419"/>
                    <a:pt x="328" y="419"/>
                  </a:cubicBezTo>
                  <a:lnTo>
                    <a:pt x="326" y="420"/>
                  </a:lnTo>
                  <a:close/>
                  <a:moveTo>
                    <a:pt x="328" y="408"/>
                  </a:moveTo>
                  <a:cubicBezTo>
                    <a:pt x="328" y="407"/>
                    <a:pt x="328" y="407"/>
                    <a:pt x="328" y="407"/>
                  </a:cubicBezTo>
                  <a:cubicBezTo>
                    <a:pt x="328" y="407"/>
                    <a:pt x="328" y="408"/>
                    <a:pt x="329" y="408"/>
                  </a:cubicBezTo>
                  <a:lnTo>
                    <a:pt x="328" y="408"/>
                  </a:lnTo>
                  <a:close/>
                  <a:moveTo>
                    <a:pt x="331" y="426"/>
                  </a:moveTo>
                  <a:cubicBezTo>
                    <a:pt x="328" y="425"/>
                    <a:pt x="330" y="422"/>
                    <a:pt x="332" y="424"/>
                  </a:cubicBezTo>
                  <a:cubicBezTo>
                    <a:pt x="333" y="425"/>
                    <a:pt x="332" y="425"/>
                    <a:pt x="331" y="426"/>
                  </a:cubicBezTo>
                  <a:close/>
                  <a:moveTo>
                    <a:pt x="333" y="422"/>
                  </a:moveTo>
                  <a:cubicBezTo>
                    <a:pt x="333" y="422"/>
                    <a:pt x="331" y="421"/>
                    <a:pt x="332" y="420"/>
                  </a:cubicBezTo>
                  <a:cubicBezTo>
                    <a:pt x="334" y="419"/>
                    <a:pt x="334" y="420"/>
                    <a:pt x="334" y="421"/>
                  </a:cubicBezTo>
                  <a:lnTo>
                    <a:pt x="333" y="422"/>
                  </a:lnTo>
                  <a:close/>
                  <a:moveTo>
                    <a:pt x="334" y="416"/>
                  </a:moveTo>
                  <a:cubicBezTo>
                    <a:pt x="335" y="417"/>
                    <a:pt x="336" y="418"/>
                    <a:pt x="337" y="419"/>
                  </a:cubicBezTo>
                  <a:cubicBezTo>
                    <a:pt x="334" y="419"/>
                    <a:pt x="335" y="417"/>
                    <a:pt x="334" y="416"/>
                  </a:cubicBezTo>
                  <a:close/>
                  <a:moveTo>
                    <a:pt x="337" y="421"/>
                  </a:moveTo>
                  <a:cubicBezTo>
                    <a:pt x="337" y="420"/>
                    <a:pt x="337" y="420"/>
                    <a:pt x="337" y="420"/>
                  </a:cubicBezTo>
                  <a:cubicBezTo>
                    <a:pt x="339" y="420"/>
                    <a:pt x="339" y="420"/>
                    <a:pt x="339" y="420"/>
                  </a:cubicBezTo>
                  <a:cubicBezTo>
                    <a:pt x="338" y="420"/>
                    <a:pt x="338" y="420"/>
                    <a:pt x="337" y="421"/>
                  </a:cubicBezTo>
                  <a:close/>
                  <a:moveTo>
                    <a:pt x="342" y="418"/>
                  </a:moveTo>
                  <a:cubicBezTo>
                    <a:pt x="341" y="418"/>
                    <a:pt x="341" y="418"/>
                    <a:pt x="341" y="418"/>
                  </a:cubicBezTo>
                  <a:cubicBezTo>
                    <a:pt x="341" y="417"/>
                    <a:pt x="342" y="416"/>
                    <a:pt x="343" y="417"/>
                  </a:cubicBezTo>
                  <a:cubicBezTo>
                    <a:pt x="343" y="417"/>
                    <a:pt x="342" y="417"/>
                    <a:pt x="342" y="418"/>
                  </a:cubicBezTo>
                  <a:close/>
                  <a:moveTo>
                    <a:pt x="347" y="413"/>
                  </a:moveTo>
                  <a:cubicBezTo>
                    <a:pt x="345" y="413"/>
                    <a:pt x="346" y="418"/>
                    <a:pt x="343" y="414"/>
                  </a:cubicBezTo>
                  <a:cubicBezTo>
                    <a:pt x="343" y="413"/>
                    <a:pt x="345" y="413"/>
                    <a:pt x="347" y="413"/>
                  </a:cubicBezTo>
                  <a:cubicBezTo>
                    <a:pt x="347" y="413"/>
                    <a:pt x="347" y="413"/>
                    <a:pt x="347" y="413"/>
                  </a:cubicBezTo>
                  <a:close/>
                  <a:moveTo>
                    <a:pt x="351" y="407"/>
                  </a:moveTo>
                  <a:cubicBezTo>
                    <a:pt x="352" y="408"/>
                    <a:pt x="352" y="408"/>
                    <a:pt x="352" y="408"/>
                  </a:cubicBezTo>
                  <a:cubicBezTo>
                    <a:pt x="350" y="408"/>
                    <a:pt x="350" y="408"/>
                    <a:pt x="350" y="408"/>
                  </a:cubicBezTo>
                  <a:lnTo>
                    <a:pt x="351" y="407"/>
                  </a:lnTo>
                  <a:close/>
                  <a:moveTo>
                    <a:pt x="352" y="413"/>
                  </a:moveTo>
                  <a:cubicBezTo>
                    <a:pt x="351" y="413"/>
                    <a:pt x="351" y="413"/>
                    <a:pt x="351" y="413"/>
                  </a:cubicBezTo>
                  <a:cubicBezTo>
                    <a:pt x="351" y="412"/>
                    <a:pt x="353" y="412"/>
                    <a:pt x="353" y="411"/>
                  </a:cubicBezTo>
                  <a:cubicBezTo>
                    <a:pt x="353" y="412"/>
                    <a:pt x="353" y="412"/>
                    <a:pt x="352" y="413"/>
                  </a:cubicBezTo>
                  <a:close/>
                  <a:moveTo>
                    <a:pt x="367" y="400"/>
                  </a:moveTo>
                  <a:cubicBezTo>
                    <a:pt x="366" y="400"/>
                    <a:pt x="366" y="400"/>
                    <a:pt x="366" y="400"/>
                  </a:cubicBezTo>
                  <a:cubicBezTo>
                    <a:pt x="365" y="398"/>
                    <a:pt x="367" y="400"/>
                    <a:pt x="367" y="399"/>
                  </a:cubicBezTo>
                  <a:cubicBezTo>
                    <a:pt x="368" y="399"/>
                    <a:pt x="367" y="400"/>
                    <a:pt x="367" y="400"/>
                  </a:cubicBezTo>
                  <a:close/>
                  <a:moveTo>
                    <a:pt x="378" y="390"/>
                  </a:moveTo>
                  <a:cubicBezTo>
                    <a:pt x="377" y="388"/>
                    <a:pt x="375" y="389"/>
                    <a:pt x="375" y="387"/>
                  </a:cubicBezTo>
                  <a:cubicBezTo>
                    <a:pt x="377" y="387"/>
                    <a:pt x="378" y="389"/>
                    <a:pt x="380" y="390"/>
                  </a:cubicBezTo>
                  <a:cubicBezTo>
                    <a:pt x="379" y="390"/>
                    <a:pt x="379" y="390"/>
                    <a:pt x="378" y="390"/>
                  </a:cubicBezTo>
                  <a:close/>
                  <a:moveTo>
                    <a:pt x="380" y="388"/>
                  </a:moveTo>
                  <a:cubicBezTo>
                    <a:pt x="380" y="387"/>
                    <a:pt x="379" y="388"/>
                    <a:pt x="378" y="387"/>
                  </a:cubicBezTo>
                  <a:cubicBezTo>
                    <a:pt x="378" y="386"/>
                    <a:pt x="379" y="386"/>
                    <a:pt x="380" y="386"/>
                  </a:cubicBezTo>
                  <a:lnTo>
                    <a:pt x="380" y="388"/>
                  </a:lnTo>
                  <a:close/>
                  <a:moveTo>
                    <a:pt x="388" y="383"/>
                  </a:moveTo>
                  <a:cubicBezTo>
                    <a:pt x="388" y="384"/>
                    <a:pt x="388" y="384"/>
                    <a:pt x="388" y="384"/>
                  </a:cubicBezTo>
                  <a:cubicBezTo>
                    <a:pt x="387" y="383"/>
                    <a:pt x="387" y="383"/>
                    <a:pt x="387" y="383"/>
                  </a:cubicBezTo>
                  <a:lnTo>
                    <a:pt x="388" y="38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Freeform 4430"/>
            <p:cNvSpPr/>
            <p:nvPr/>
          </p:nvSpPr>
          <p:spPr bwMode="auto">
            <a:xfrm>
              <a:off x="3166" y="24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 name="Freeform 4431"/>
            <p:cNvSpPr/>
            <p:nvPr/>
          </p:nvSpPr>
          <p:spPr bwMode="auto">
            <a:xfrm>
              <a:off x="3105"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4432"/>
            <p:cNvSpPr/>
            <p:nvPr/>
          </p:nvSpPr>
          <p:spPr bwMode="auto">
            <a:xfrm>
              <a:off x="3158" y="249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4433"/>
            <p:cNvSpPr/>
            <p:nvPr/>
          </p:nvSpPr>
          <p:spPr bwMode="auto">
            <a:xfrm>
              <a:off x="3140"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Freeform 4434"/>
            <p:cNvSpPr/>
            <p:nvPr/>
          </p:nvSpPr>
          <p:spPr bwMode="auto">
            <a:xfrm>
              <a:off x="3096" y="2501"/>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Freeform 4435"/>
            <p:cNvSpPr/>
            <p:nvPr/>
          </p:nvSpPr>
          <p:spPr bwMode="auto">
            <a:xfrm>
              <a:off x="3097" y="250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 name="Line 4436"/>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 name="Line 4437"/>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 name="Freeform 4438"/>
            <p:cNvSpPr/>
            <p:nvPr/>
          </p:nvSpPr>
          <p:spPr bwMode="auto">
            <a:xfrm>
              <a:off x="3227" y="24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4439"/>
            <p:cNvSpPr/>
            <p:nvPr/>
          </p:nvSpPr>
          <p:spPr bwMode="auto">
            <a:xfrm>
              <a:off x="3227" y="2454"/>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1"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 name="Freeform 4440"/>
            <p:cNvSpPr/>
            <p:nvPr/>
          </p:nvSpPr>
          <p:spPr bwMode="auto">
            <a:xfrm>
              <a:off x="3221" y="24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 name="Freeform 4441"/>
            <p:cNvSpPr/>
            <p:nvPr/>
          </p:nvSpPr>
          <p:spPr bwMode="auto">
            <a:xfrm>
              <a:off x="3204" y="24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 name="Freeform 4442"/>
            <p:cNvSpPr/>
            <p:nvPr/>
          </p:nvSpPr>
          <p:spPr bwMode="auto">
            <a:xfrm>
              <a:off x="3205" y="2473"/>
              <a:ext cx="2"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3" y="2"/>
                    <a:pt x="1" y="1"/>
                    <a:pt x="0" y="0"/>
                  </a:cubicBezTo>
                  <a:cubicBezTo>
                    <a:pt x="1" y="1"/>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 name="Freeform 4443"/>
            <p:cNvSpPr/>
            <p:nvPr/>
          </p:nvSpPr>
          <p:spPr bwMode="auto">
            <a:xfrm>
              <a:off x="3109" y="24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 name="Freeform 4444"/>
            <p:cNvSpPr/>
            <p:nvPr/>
          </p:nvSpPr>
          <p:spPr bwMode="auto">
            <a:xfrm>
              <a:off x="3049" y="24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 name="Freeform 4445"/>
            <p:cNvSpPr/>
            <p:nvPr/>
          </p:nvSpPr>
          <p:spPr bwMode="auto">
            <a:xfrm>
              <a:off x="3012" y="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4446"/>
            <p:cNvSpPr/>
            <p:nvPr/>
          </p:nvSpPr>
          <p:spPr bwMode="auto">
            <a:xfrm>
              <a:off x="3088" y="24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 name="Freeform 4447"/>
            <p:cNvSpPr>
              <a:spLocks noEditPoints="1"/>
            </p:cNvSpPr>
            <p:nvPr/>
          </p:nvSpPr>
          <p:spPr bwMode="auto">
            <a:xfrm>
              <a:off x="3002" y="2442"/>
              <a:ext cx="15" cy="11"/>
            </a:xfrm>
            <a:custGeom>
              <a:avLst/>
              <a:gdLst>
                <a:gd name="T0" fmla="*/ 0 w 17"/>
                <a:gd name="T1" fmla="*/ 6 h 13"/>
                <a:gd name="T2" fmla="*/ 2 w 17"/>
                <a:gd name="T3" fmla="*/ 6 h 13"/>
                <a:gd name="T4" fmla="*/ 7 w 17"/>
                <a:gd name="T5" fmla="*/ 6 h 13"/>
                <a:gd name="T6" fmla="*/ 2 w 17"/>
                <a:gd name="T7" fmla="*/ 9 h 13"/>
                <a:gd name="T8" fmla="*/ 3 w 17"/>
                <a:gd name="T9" fmla="*/ 11 h 13"/>
                <a:gd name="T10" fmla="*/ 4 w 17"/>
                <a:gd name="T11" fmla="*/ 9 h 13"/>
                <a:gd name="T12" fmla="*/ 5 w 17"/>
                <a:gd name="T13" fmla="*/ 13 h 13"/>
                <a:gd name="T14" fmla="*/ 7 w 17"/>
                <a:gd name="T15" fmla="*/ 13 h 13"/>
                <a:gd name="T16" fmla="*/ 8 w 17"/>
                <a:gd name="T17" fmla="*/ 11 h 13"/>
                <a:gd name="T18" fmla="*/ 8 w 17"/>
                <a:gd name="T19" fmla="*/ 9 h 13"/>
                <a:gd name="T20" fmla="*/ 10 w 17"/>
                <a:gd name="T21" fmla="*/ 10 h 13"/>
                <a:gd name="T22" fmla="*/ 9 w 17"/>
                <a:gd name="T23" fmla="*/ 7 h 13"/>
                <a:gd name="T24" fmla="*/ 14 w 17"/>
                <a:gd name="T25" fmla="*/ 7 h 13"/>
                <a:gd name="T26" fmla="*/ 9 w 17"/>
                <a:gd name="T27" fmla="*/ 7 h 13"/>
                <a:gd name="T28" fmla="*/ 6 w 17"/>
                <a:gd name="T29" fmla="*/ 3 h 13"/>
                <a:gd name="T30" fmla="*/ 8 w 17"/>
                <a:gd name="T31" fmla="*/ 2 h 13"/>
                <a:gd name="T32" fmla="*/ 9 w 17"/>
                <a:gd name="T33" fmla="*/ 5 h 13"/>
                <a:gd name="T34" fmla="*/ 10 w 17"/>
                <a:gd name="T35" fmla="*/ 5 h 13"/>
                <a:gd name="T36" fmla="*/ 17 w 17"/>
                <a:gd name="T37" fmla="*/ 1 h 13"/>
                <a:gd name="T38" fmla="*/ 14 w 17"/>
                <a:gd name="T39" fmla="*/ 0 h 13"/>
                <a:gd name="T40" fmla="*/ 4 w 17"/>
                <a:gd name="T41" fmla="*/ 3 h 13"/>
                <a:gd name="T42" fmla="*/ 4 w 17"/>
                <a:gd name="T43" fmla="*/ 1 h 13"/>
                <a:gd name="T44" fmla="*/ 2 w 17"/>
                <a:gd name="T45" fmla="*/ 2 h 13"/>
                <a:gd name="T46" fmla="*/ 2 w 17"/>
                <a:gd name="T47" fmla="*/ 2 h 13"/>
                <a:gd name="T48" fmla="*/ 0 w 17"/>
                <a:gd name="T49" fmla="*/ 6 h 13"/>
                <a:gd name="T50" fmla="*/ 6 w 17"/>
                <a:gd name="T51" fmla="*/ 3 h 13"/>
                <a:gd name="T52" fmla="*/ 4 w 17"/>
                <a:gd name="T53" fmla="*/ 4 h 13"/>
                <a:gd name="T54" fmla="*/ 6 w 17"/>
                <a:gd name="T5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3">
                  <a:moveTo>
                    <a:pt x="0" y="6"/>
                  </a:moveTo>
                  <a:cubicBezTo>
                    <a:pt x="2" y="6"/>
                    <a:pt x="2" y="6"/>
                    <a:pt x="2" y="6"/>
                  </a:cubicBezTo>
                  <a:cubicBezTo>
                    <a:pt x="3" y="9"/>
                    <a:pt x="5" y="4"/>
                    <a:pt x="7" y="6"/>
                  </a:cubicBezTo>
                  <a:cubicBezTo>
                    <a:pt x="6" y="8"/>
                    <a:pt x="4" y="9"/>
                    <a:pt x="2" y="9"/>
                  </a:cubicBezTo>
                  <a:cubicBezTo>
                    <a:pt x="2" y="10"/>
                    <a:pt x="3" y="11"/>
                    <a:pt x="3" y="11"/>
                  </a:cubicBezTo>
                  <a:cubicBezTo>
                    <a:pt x="4" y="9"/>
                    <a:pt x="4" y="9"/>
                    <a:pt x="4" y="9"/>
                  </a:cubicBezTo>
                  <a:cubicBezTo>
                    <a:pt x="4" y="11"/>
                    <a:pt x="7" y="11"/>
                    <a:pt x="5" y="13"/>
                  </a:cubicBezTo>
                  <a:cubicBezTo>
                    <a:pt x="7" y="13"/>
                    <a:pt x="7" y="13"/>
                    <a:pt x="7" y="13"/>
                  </a:cubicBezTo>
                  <a:cubicBezTo>
                    <a:pt x="6" y="12"/>
                    <a:pt x="8" y="12"/>
                    <a:pt x="8" y="11"/>
                  </a:cubicBezTo>
                  <a:cubicBezTo>
                    <a:pt x="8" y="11"/>
                    <a:pt x="6" y="9"/>
                    <a:pt x="8" y="9"/>
                  </a:cubicBezTo>
                  <a:cubicBezTo>
                    <a:pt x="8" y="9"/>
                    <a:pt x="8" y="11"/>
                    <a:pt x="10" y="10"/>
                  </a:cubicBezTo>
                  <a:cubicBezTo>
                    <a:pt x="9" y="9"/>
                    <a:pt x="8" y="8"/>
                    <a:pt x="9" y="7"/>
                  </a:cubicBezTo>
                  <a:cubicBezTo>
                    <a:pt x="10" y="9"/>
                    <a:pt x="12" y="7"/>
                    <a:pt x="14" y="7"/>
                  </a:cubicBezTo>
                  <a:cubicBezTo>
                    <a:pt x="9" y="7"/>
                    <a:pt x="9" y="7"/>
                    <a:pt x="9" y="7"/>
                  </a:cubicBezTo>
                  <a:cubicBezTo>
                    <a:pt x="7" y="6"/>
                    <a:pt x="7" y="5"/>
                    <a:pt x="6" y="3"/>
                  </a:cubicBezTo>
                  <a:cubicBezTo>
                    <a:pt x="7" y="2"/>
                    <a:pt x="7" y="2"/>
                    <a:pt x="8" y="2"/>
                  </a:cubicBezTo>
                  <a:cubicBezTo>
                    <a:pt x="8" y="3"/>
                    <a:pt x="10" y="4"/>
                    <a:pt x="9" y="5"/>
                  </a:cubicBezTo>
                  <a:cubicBezTo>
                    <a:pt x="10" y="5"/>
                    <a:pt x="10" y="5"/>
                    <a:pt x="10" y="5"/>
                  </a:cubicBezTo>
                  <a:cubicBezTo>
                    <a:pt x="10" y="2"/>
                    <a:pt x="15" y="4"/>
                    <a:pt x="17" y="1"/>
                  </a:cubicBezTo>
                  <a:cubicBezTo>
                    <a:pt x="15" y="2"/>
                    <a:pt x="13" y="2"/>
                    <a:pt x="14" y="0"/>
                  </a:cubicBezTo>
                  <a:cubicBezTo>
                    <a:pt x="11" y="1"/>
                    <a:pt x="8" y="2"/>
                    <a:pt x="4" y="3"/>
                  </a:cubicBezTo>
                  <a:cubicBezTo>
                    <a:pt x="4" y="3"/>
                    <a:pt x="4" y="2"/>
                    <a:pt x="4" y="1"/>
                  </a:cubicBezTo>
                  <a:cubicBezTo>
                    <a:pt x="3" y="2"/>
                    <a:pt x="3" y="3"/>
                    <a:pt x="2" y="2"/>
                  </a:cubicBezTo>
                  <a:cubicBezTo>
                    <a:pt x="2" y="2"/>
                    <a:pt x="2" y="2"/>
                    <a:pt x="2" y="2"/>
                  </a:cubicBezTo>
                  <a:cubicBezTo>
                    <a:pt x="1" y="3"/>
                    <a:pt x="0" y="4"/>
                    <a:pt x="0" y="6"/>
                  </a:cubicBezTo>
                  <a:close/>
                  <a:moveTo>
                    <a:pt x="6" y="3"/>
                  </a:moveTo>
                  <a:cubicBezTo>
                    <a:pt x="5" y="3"/>
                    <a:pt x="5" y="5"/>
                    <a:pt x="4" y="4"/>
                  </a:cubicBezTo>
                  <a:cubicBezTo>
                    <a:pt x="4" y="4"/>
                    <a:pt x="5" y="3"/>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4448"/>
            <p:cNvSpPr/>
            <p:nvPr/>
          </p:nvSpPr>
          <p:spPr bwMode="auto">
            <a:xfrm>
              <a:off x="3008" y="24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 name="Freeform 4449"/>
            <p:cNvSpPr/>
            <p:nvPr/>
          </p:nvSpPr>
          <p:spPr bwMode="auto">
            <a:xfrm>
              <a:off x="3016" y="2429"/>
              <a:ext cx="2" cy="1"/>
            </a:xfrm>
            <a:custGeom>
              <a:avLst/>
              <a:gdLst>
                <a:gd name="T0" fmla="*/ 0 w 2"/>
                <a:gd name="T1" fmla="*/ 1 h 2"/>
                <a:gd name="T2" fmla="*/ 2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2" y="2"/>
                    <a:pt x="2" y="2"/>
                    <a:pt x="2" y="2"/>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 name="Freeform 4450"/>
            <p:cNvSpPr/>
            <p:nvPr/>
          </p:nvSpPr>
          <p:spPr bwMode="auto">
            <a:xfrm>
              <a:off x="3101" y="2484"/>
              <a:ext cx="2" cy="2"/>
            </a:xfrm>
            <a:custGeom>
              <a:avLst/>
              <a:gdLst>
                <a:gd name="T0" fmla="*/ 0 w 3"/>
                <a:gd name="T1" fmla="*/ 0 h 3"/>
                <a:gd name="T2" fmla="*/ 3 w 3"/>
                <a:gd name="T3" fmla="*/ 2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cubicBezTo>
                    <a:pt x="1" y="1"/>
                    <a:pt x="0" y="3"/>
                    <a:pt x="3" y="2"/>
                  </a:cubicBezTo>
                  <a:cubicBezTo>
                    <a:pt x="3" y="0"/>
                    <a:pt x="3" y="0"/>
                    <a:pt x="3" y="0"/>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9" name="Freeform 4451"/>
            <p:cNvSpPr/>
            <p:nvPr/>
          </p:nvSpPr>
          <p:spPr bwMode="auto">
            <a:xfrm>
              <a:off x="3072" y="248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0" name="Freeform 4452"/>
            <p:cNvSpPr/>
            <p:nvPr/>
          </p:nvSpPr>
          <p:spPr bwMode="auto">
            <a:xfrm>
              <a:off x="3076" y="24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1" name="Freeform 4453"/>
            <p:cNvSpPr/>
            <p:nvPr/>
          </p:nvSpPr>
          <p:spPr bwMode="auto">
            <a:xfrm>
              <a:off x="3065" y="247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2" name="Freeform 4454"/>
            <p:cNvSpPr/>
            <p:nvPr/>
          </p:nvSpPr>
          <p:spPr bwMode="auto">
            <a:xfrm>
              <a:off x="3141" y="24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3" name="Freeform 4455"/>
            <p:cNvSpPr/>
            <p:nvPr/>
          </p:nvSpPr>
          <p:spPr bwMode="auto">
            <a:xfrm>
              <a:off x="2980" y="2148"/>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2" y="1"/>
                    <a:pt x="1" y="0"/>
                    <a:pt x="0" y="1"/>
                  </a:cubicBezTo>
                  <a:cubicBezTo>
                    <a:pt x="2" y="2"/>
                    <a:pt x="3"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4" name="Freeform 4456"/>
            <p:cNvSpPr/>
            <p:nvPr/>
          </p:nvSpPr>
          <p:spPr bwMode="auto">
            <a:xfrm>
              <a:off x="2982" y="2167"/>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Freeform 4457"/>
            <p:cNvSpPr/>
            <p:nvPr/>
          </p:nvSpPr>
          <p:spPr bwMode="auto">
            <a:xfrm>
              <a:off x="2969" y="2168"/>
              <a:ext cx="3" cy="4"/>
            </a:xfrm>
            <a:custGeom>
              <a:avLst/>
              <a:gdLst>
                <a:gd name="T0" fmla="*/ 4 w 4"/>
                <a:gd name="T1" fmla="*/ 0 h 5"/>
                <a:gd name="T2" fmla="*/ 2 w 4"/>
                <a:gd name="T3" fmla="*/ 2 h 5"/>
                <a:gd name="T4" fmla="*/ 0 w 4"/>
                <a:gd name="T5" fmla="*/ 1 h 5"/>
                <a:gd name="T6" fmla="*/ 4 w 4"/>
                <a:gd name="T7" fmla="*/ 0 h 5"/>
              </a:gdLst>
              <a:ahLst/>
              <a:cxnLst>
                <a:cxn ang="0">
                  <a:pos x="T0" y="T1"/>
                </a:cxn>
                <a:cxn ang="0">
                  <a:pos x="T2" y="T3"/>
                </a:cxn>
                <a:cxn ang="0">
                  <a:pos x="T4" y="T5"/>
                </a:cxn>
                <a:cxn ang="0">
                  <a:pos x="T6" y="T7"/>
                </a:cxn>
              </a:cxnLst>
              <a:rect l="0" t="0" r="r" b="b"/>
              <a:pathLst>
                <a:path w="4" h="5">
                  <a:moveTo>
                    <a:pt x="4" y="0"/>
                  </a:moveTo>
                  <a:cubicBezTo>
                    <a:pt x="3" y="0"/>
                    <a:pt x="2" y="1"/>
                    <a:pt x="2" y="2"/>
                  </a:cubicBezTo>
                  <a:cubicBezTo>
                    <a:pt x="1" y="1"/>
                    <a:pt x="1" y="1"/>
                    <a:pt x="0" y="1"/>
                  </a:cubicBezTo>
                  <a:cubicBezTo>
                    <a:pt x="0" y="5"/>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4458"/>
            <p:cNvSpPr/>
            <p:nvPr/>
          </p:nvSpPr>
          <p:spPr bwMode="auto">
            <a:xfrm>
              <a:off x="2972" y="21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Freeform 4459"/>
            <p:cNvSpPr/>
            <p:nvPr/>
          </p:nvSpPr>
          <p:spPr bwMode="auto">
            <a:xfrm>
              <a:off x="2966" y="2171"/>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4460"/>
            <p:cNvSpPr/>
            <p:nvPr/>
          </p:nvSpPr>
          <p:spPr bwMode="auto">
            <a:xfrm>
              <a:off x="2966" y="2172"/>
              <a:ext cx="1" cy="2"/>
            </a:xfrm>
            <a:custGeom>
              <a:avLst/>
              <a:gdLst>
                <a:gd name="T0" fmla="*/ 1 w 1"/>
                <a:gd name="T1" fmla="*/ 1 h 2"/>
                <a:gd name="T2" fmla="*/ 1 w 1"/>
                <a:gd name="T3" fmla="*/ 1 h 2"/>
                <a:gd name="T4" fmla="*/ 1 w 1"/>
                <a:gd name="T5" fmla="*/ 0 h 2"/>
                <a:gd name="T6" fmla="*/ 1 w 1"/>
                <a:gd name="T7" fmla="*/ 0 h 2"/>
                <a:gd name="T8" fmla="*/ 1 w 1"/>
                <a:gd name="T9" fmla="*/ 0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0"/>
                    <a:pt x="1" y="0"/>
                    <a:pt x="1" y="0"/>
                  </a:cubicBezTo>
                  <a:cubicBezTo>
                    <a:pt x="1" y="0"/>
                    <a:pt x="1" y="0"/>
                    <a:pt x="1" y="0"/>
                  </a:cubicBezTo>
                  <a:cubicBezTo>
                    <a:pt x="1" y="0"/>
                    <a:pt x="1" y="0"/>
                    <a:pt x="1" y="0"/>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4461"/>
            <p:cNvSpPr/>
            <p:nvPr/>
          </p:nvSpPr>
          <p:spPr bwMode="auto">
            <a:xfrm>
              <a:off x="3007" y="2192"/>
              <a:ext cx="7" cy="6"/>
            </a:xfrm>
            <a:custGeom>
              <a:avLst/>
              <a:gdLst>
                <a:gd name="T0" fmla="*/ 3 w 8"/>
                <a:gd name="T1" fmla="*/ 4 h 6"/>
                <a:gd name="T2" fmla="*/ 1 w 8"/>
                <a:gd name="T3" fmla="*/ 0 h 6"/>
                <a:gd name="T4" fmla="*/ 2 w 8"/>
                <a:gd name="T5" fmla="*/ 6 h 6"/>
                <a:gd name="T6" fmla="*/ 3 w 8"/>
                <a:gd name="T7" fmla="*/ 5 h 6"/>
                <a:gd name="T8" fmla="*/ 4 w 8"/>
                <a:gd name="T9" fmla="*/ 6 h 6"/>
                <a:gd name="T10" fmla="*/ 5 w 8"/>
                <a:gd name="T11" fmla="*/ 6 h 6"/>
                <a:gd name="T12" fmla="*/ 6 w 8"/>
                <a:gd name="T13" fmla="*/ 0 h 6"/>
                <a:gd name="T14" fmla="*/ 3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3" y="4"/>
                  </a:moveTo>
                  <a:cubicBezTo>
                    <a:pt x="1" y="3"/>
                    <a:pt x="3" y="1"/>
                    <a:pt x="1" y="0"/>
                  </a:cubicBezTo>
                  <a:cubicBezTo>
                    <a:pt x="2" y="2"/>
                    <a:pt x="0" y="4"/>
                    <a:pt x="2" y="6"/>
                  </a:cubicBezTo>
                  <a:cubicBezTo>
                    <a:pt x="3" y="5"/>
                    <a:pt x="3" y="5"/>
                    <a:pt x="3" y="5"/>
                  </a:cubicBezTo>
                  <a:cubicBezTo>
                    <a:pt x="3" y="5"/>
                    <a:pt x="4" y="6"/>
                    <a:pt x="4" y="6"/>
                  </a:cubicBezTo>
                  <a:cubicBezTo>
                    <a:pt x="5" y="6"/>
                    <a:pt x="5" y="6"/>
                    <a:pt x="5" y="6"/>
                  </a:cubicBezTo>
                  <a:cubicBezTo>
                    <a:pt x="4" y="4"/>
                    <a:pt x="8" y="3"/>
                    <a:pt x="6" y="0"/>
                  </a:cubicBezTo>
                  <a:cubicBezTo>
                    <a:pt x="3" y="0"/>
                    <a:pt x="4" y="3"/>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4462"/>
            <p:cNvSpPr/>
            <p:nvPr/>
          </p:nvSpPr>
          <p:spPr bwMode="auto">
            <a:xfrm>
              <a:off x="2956" y="2207"/>
              <a:ext cx="3" cy="4"/>
            </a:xfrm>
            <a:custGeom>
              <a:avLst/>
              <a:gdLst>
                <a:gd name="T0" fmla="*/ 4 w 4"/>
                <a:gd name="T1" fmla="*/ 1 h 5"/>
                <a:gd name="T2" fmla="*/ 4 w 4"/>
                <a:gd name="T3" fmla="*/ 0 h 5"/>
                <a:gd name="T4" fmla="*/ 0 w 4"/>
                <a:gd name="T5" fmla="*/ 5 h 5"/>
                <a:gd name="T6" fmla="*/ 4 w 4"/>
                <a:gd name="T7" fmla="*/ 1 h 5"/>
              </a:gdLst>
              <a:ahLst/>
              <a:cxnLst>
                <a:cxn ang="0">
                  <a:pos x="T0" y="T1"/>
                </a:cxn>
                <a:cxn ang="0">
                  <a:pos x="T2" y="T3"/>
                </a:cxn>
                <a:cxn ang="0">
                  <a:pos x="T4" y="T5"/>
                </a:cxn>
                <a:cxn ang="0">
                  <a:pos x="T6" y="T7"/>
                </a:cxn>
              </a:cxnLst>
              <a:rect l="0" t="0" r="r" b="b"/>
              <a:pathLst>
                <a:path w="4" h="5">
                  <a:moveTo>
                    <a:pt x="4" y="1"/>
                  </a:moveTo>
                  <a:cubicBezTo>
                    <a:pt x="4" y="0"/>
                    <a:pt x="4" y="0"/>
                    <a:pt x="4" y="0"/>
                  </a:cubicBezTo>
                  <a:cubicBezTo>
                    <a:pt x="1" y="0"/>
                    <a:pt x="2" y="4"/>
                    <a:pt x="0" y="5"/>
                  </a:cubicBezTo>
                  <a:cubicBezTo>
                    <a:pt x="3" y="4"/>
                    <a:pt x="1" y="2"/>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4463"/>
            <p:cNvSpPr/>
            <p:nvPr/>
          </p:nvSpPr>
          <p:spPr bwMode="auto">
            <a:xfrm>
              <a:off x="2962" y="2218"/>
              <a:ext cx="2" cy="3"/>
            </a:xfrm>
            <a:custGeom>
              <a:avLst/>
              <a:gdLst>
                <a:gd name="T0" fmla="*/ 0 w 2"/>
                <a:gd name="T1" fmla="*/ 0 h 3"/>
                <a:gd name="T2" fmla="*/ 0 w 2"/>
                <a:gd name="T3" fmla="*/ 3 h 3"/>
                <a:gd name="T4" fmla="*/ 1 w 2"/>
                <a:gd name="T5" fmla="*/ 2 h 3"/>
                <a:gd name="T6" fmla="*/ 0 w 2"/>
                <a:gd name="T7" fmla="*/ 0 h 3"/>
              </a:gdLst>
              <a:ahLst/>
              <a:cxnLst>
                <a:cxn ang="0">
                  <a:pos x="T0" y="T1"/>
                </a:cxn>
                <a:cxn ang="0">
                  <a:pos x="T2" y="T3"/>
                </a:cxn>
                <a:cxn ang="0">
                  <a:pos x="T4" y="T5"/>
                </a:cxn>
                <a:cxn ang="0">
                  <a:pos x="T6" y="T7"/>
                </a:cxn>
              </a:cxnLst>
              <a:rect l="0" t="0" r="r" b="b"/>
              <a:pathLst>
                <a:path w="2" h="3">
                  <a:moveTo>
                    <a:pt x="0" y="0"/>
                  </a:moveTo>
                  <a:cubicBezTo>
                    <a:pt x="0" y="3"/>
                    <a:pt x="0" y="3"/>
                    <a:pt x="0" y="3"/>
                  </a:cubicBezTo>
                  <a:cubicBezTo>
                    <a:pt x="0" y="3"/>
                    <a:pt x="0" y="2"/>
                    <a:pt x="1" y="2"/>
                  </a:cubicBezTo>
                  <a:cubicBezTo>
                    <a:pt x="2"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4464"/>
            <p:cNvSpPr/>
            <p:nvPr/>
          </p:nvSpPr>
          <p:spPr bwMode="auto">
            <a:xfrm>
              <a:off x="2924" y="2225"/>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4465"/>
            <p:cNvSpPr/>
            <p:nvPr/>
          </p:nvSpPr>
          <p:spPr bwMode="auto">
            <a:xfrm>
              <a:off x="2953" y="2229"/>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4466"/>
            <p:cNvSpPr/>
            <p:nvPr/>
          </p:nvSpPr>
          <p:spPr bwMode="auto">
            <a:xfrm>
              <a:off x="2950" y="2230"/>
              <a:ext cx="1" cy="2"/>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2"/>
                    <a:pt x="1" y="1"/>
                    <a:pt x="1" y="0"/>
                  </a:cubicBezTo>
                  <a:cubicBezTo>
                    <a:pt x="0"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4467"/>
            <p:cNvSpPr/>
            <p:nvPr/>
          </p:nvSpPr>
          <p:spPr bwMode="auto">
            <a:xfrm>
              <a:off x="2931" y="2238"/>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4468"/>
            <p:cNvSpPr/>
            <p:nvPr/>
          </p:nvSpPr>
          <p:spPr bwMode="auto">
            <a:xfrm>
              <a:off x="2928" y="2238"/>
              <a:ext cx="2" cy="2"/>
            </a:xfrm>
            <a:custGeom>
              <a:avLst/>
              <a:gdLst>
                <a:gd name="T0" fmla="*/ 1 w 2"/>
                <a:gd name="T1" fmla="*/ 0 h 2"/>
                <a:gd name="T2" fmla="*/ 0 w 2"/>
                <a:gd name="T3" fmla="*/ 1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0" y="1"/>
                    <a:pt x="0" y="1"/>
                    <a:pt x="0" y="1"/>
                  </a:cubicBezTo>
                  <a:cubicBezTo>
                    <a:pt x="2" y="2"/>
                    <a:pt x="2" y="2"/>
                    <a:pt x="2" y="2"/>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4469"/>
            <p:cNvSpPr/>
            <p:nvPr/>
          </p:nvSpPr>
          <p:spPr bwMode="auto">
            <a:xfrm>
              <a:off x="2930" y="224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4470"/>
            <p:cNvSpPr/>
            <p:nvPr/>
          </p:nvSpPr>
          <p:spPr bwMode="auto">
            <a:xfrm>
              <a:off x="2924" y="2238"/>
              <a:ext cx="2" cy="2"/>
            </a:xfrm>
            <a:custGeom>
              <a:avLst/>
              <a:gdLst>
                <a:gd name="T0" fmla="*/ 1 w 2"/>
                <a:gd name="T1" fmla="*/ 3 h 3"/>
                <a:gd name="T2" fmla="*/ 1 w 2"/>
                <a:gd name="T3" fmla="*/ 0 h 3"/>
                <a:gd name="T4" fmla="*/ 0 w 2"/>
                <a:gd name="T5" fmla="*/ 3 h 3"/>
                <a:gd name="T6" fmla="*/ 1 w 2"/>
                <a:gd name="T7" fmla="*/ 3 h 3"/>
              </a:gdLst>
              <a:ahLst/>
              <a:cxnLst>
                <a:cxn ang="0">
                  <a:pos x="T0" y="T1"/>
                </a:cxn>
                <a:cxn ang="0">
                  <a:pos x="T2" y="T3"/>
                </a:cxn>
                <a:cxn ang="0">
                  <a:pos x="T4" y="T5"/>
                </a:cxn>
                <a:cxn ang="0">
                  <a:pos x="T6" y="T7"/>
                </a:cxn>
              </a:cxnLst>
              <a:rect l="0" t="0" r="r" b="b"/>
              <a:pathLst>
                <a:path w="2" h="3">
                  <a:moveTo>
                    <a:pt x="1" y="3"/>
                  </a:moveTo>
                  <a:cubicBezTo>
                    <a:pt x="1" y="2"/>
                    <a:pt x="2" y="1"/>
                    <a:pt x="1" y="0"/>
                  </a:cubicBezTo>
                  <a:cubicBezTo>
                    <a:pt x="0" y="3"/>
                    <a:pt x="0" y="3"/>
                    <a:pt x="0" y="3"/>
                  </a:cubicBezTo>
                  <a:lnTo>
                    <a:pt x="1"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4471"/>
            <p:cNvSpPr/>
            <p:nvPr/>
          </p:nvSpPr>
          <p:spPr bwMode="auto">
            <a:xfrm>
              <a:off x="2934" y="2238"/>
              <a:ext cx="4" cy="2"/>
            </a:xfrm>
            <a:custGeom>
              <a:avLst/>
              <a:gdLst>
                <a:gd name="T0" fmla="*/ 1 w 4"/>
                <a:gd name="T1" fmla="*/ 1 h 3"/>
                <a:gd name="T2" fmla="*/ 0 w 4"/>
                <a:gd name="T3" fmla="*/ 2 h 3"/>
                <a:gd name="T4" fmla="*/ 4 w 4"/>
                <a:gd name="T5" fmla="*/ 2 h 3"/>
                <a:gd name="T6" fmla="*/ 1 w 4"/>
                <a:gd name="T7" fmla="*/ 1 h 3"/>
              </a:gdLst>
              <a:ahLst/>
              <a:cxnLst>
                <a:cxn ang="0">
                  <a:pos x="T0" y="T1"/>
                </a:cxn>
                <a:cxn ang="0">
                  <a:pos x="T2" y="T3"/>
                </a:cxn>
                <a:cxn ang="0">
                  <a:pos x="T4" y="T5"/>
                </a:cxn>
                <a:cxn ang="0">
                  <a:pos x="T6" y="T7"/>
                </a:cxn>
              </a:cxnLst>
              <a:rect l="0" t="0" r="r" b="b"/>
              <a:pathLst>
                <a:path w="4" h="3">
                  <a:moveTo>
                    <a:pt x="1" y="1"/>
                  </a:moveTo>
                  <a:cubicBezTo>
                    <a:pt x="0" y="2"/>
                    <a:pt x="0" y="2"/>
                    <a:pt x="0" y="2"/>
                  </a:cubicBezTo>
                  <a:cubicBezTo>
                    <a:pt x="4" y="2"/>
                    <a:pt x="4" y="2"/>
                    <a:pt x="4" y="2"/>
                  </a:cubicBezTo>
                  <a:cubicBezTo>
                    <a:pt x="3" y="0"/>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4472"/>
            <p:cNvSpPr/>
            <p:nvPr/>
          </p:nvSpPr>
          <p:spPr bwMode="auto">
            <a:xfrm>
              <a:off x="2921" y="2242"/>
              <a:ext cx="9" cy="6"/>
            </a:xfrm>
            <a:custGeom>
              <a:avLst/>
              <a:gdLst>
                <a:gd name="T0" fmla="*/ 2 w 10"/>
                <a:gd name="T1" fmla="*/ 7 h 7"/>
                <a:gd name="T2" fmla="*/ 3 w 10"/>
                <a:gd name="T3" fmla="*/ 6 h 7"/>
                <a:gd name="T4" fmla="*/ 3 w 10"/>
                <a:gd name="T5" fmla="*/ 7 h 7"/>
                <a:gd name="T6" fmla="*/ 7 w 10"/>
                <a:gd name="T7" fmla="*/ 4 h 7"/>
                <a:gd name="T8" fmla="*/ 10 w 10"/>
                <a:gd name="T9" fmla="*/ 5 h 7"/>
                <a:gd name="T10" fmla="*/ 10 w 10"/>
                <a:gd name="T11" fmla="*/ 0 h 7"/>
                <a:gd name="T12" fmla="*/ 8 w 10"/>
                <a:gd name="T13" fmla="*/ 0 h 7"/>
                <a:gd name="T14" fmla="*/ 5 w 10"/>
                <a:gd name="T15" fmla="*/ 6 h 7"/>
                <a:gd name="T16" fmla="*/ 2 w 10"/>
                <a:gd name="T17" fmla="*/ 4 h 7"/>
                <a:gd name="T18" fmla="*/ 0 w 10"/>
                <a:gd name="T19" fmla="*/ 5 h 7"/>
                <a:gd name="T20" fmla="*/ 2 w 10"/>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2" y="7"/>
                  </a:moveTo>
                  <a:cubicBezTo>
                    <a:pt x="3" y="6"/>
                    <a:pt x="3" y="6"/>
                    <a:pt x="3" y="6"/>
                  </a:cubicBezTo>
                  <a:cubicBezTo>
                    <a:pt x="3" y="6"/>
                    <a:pt x="3" y="6"/>
                    <a:pt x="3" y="7"/>
                  </a:cubicBezTo>
                  <a:cubicBezTo>
                    <a:pt x="5" y="7"/>
                    <a:pt x="7" y="7"/>
                    <a:pt x="7" y="4"/>
                  </a:cubicBezTo>
                  <a:cubicBezTo>
                    <a:pt x="8" y="5"/>
                    <a:pt x="9" y="6"/>
                    <a:pt x="10" y="5"/>
                  </a:cubicBezTo>
                  <a:cubicBezTo>
                    <a:pt x="6" y="4"/>
                    <a:pt x="10" y="3"/>
                    <a:pt x="10" y="0"/>
                  </a:cubicBezTo>
                  <a:cubicBezTo>
                    <a:pt x="8" y="0"/>
                    <a:pt x="8" y="0"/>
                    <a:pt x="8" y="0"/>
                  </a:cubicBezTo>
                  <a:cubicBezTo>
                    <a:pt x="4" y="2"/>
                    <a:pt x="8" y="3"/>
                    <a:pt x="5" y="6"/>
                  </a:cubicBezTo>
                  <a:cubicBezTo>
                    <a:pt x="5" y="5"/>
                    <a:pt x="1" y="7"/>
                    <a:pt x="2" y="4"/>
                  </a:cubicBezTo>
                  <a:cubicBezTo>
                    <a:pt x="1" y="4"/>
                    <a:pt x="1" y="4"/>
                    <a:pt x="0" y="5"/>
                  </a:cubicBezTo>
                  <a:cubicBezTo>
                    <a:pt x="0" y="6"/>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4473"/>
            <p:cNvSpPr/>
            <p:nvPr/>
          </p:nvSpPr>
          <p:spPr bwMode="auto">
            <a:xfrm>
              <a:off x="2918" y="225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4474"/>
            <p:cNvSpPr/>
            <p:nvPr/>
          </p:nvSpPr>
          <p:spPr bwMode="auto">
            <a:xfrm>
              <a:off x="2912" y="2255"/>
              <a:ext cx="4" cy="1"/>
            </a:xfrm>
            <a:custGeom>
              <a:avLst/>
              <a:gdLst>
                <a:gd name="T0" fmla="*/ 3 w 4"/>
                <a:gd name="T1" fmla="*/ 0 h 1"/>
                <a:gd name="T2" fmla="*/ 0 w 4"/>
                <a:gd name="T3" fmla="*/ 1 h 1"/>
                <a:gd name="T4" fmla="*/ 4 w 4"/>
                <a:gd name="T5" fmla="*/ 1 h 1"/>
                <a:gd name="T6" fmla="*/ 3 w 4"/>
                <a:gd name="T7" fmla="*/ 0 h 1"/>
              </a:gdLst>
              <a:ahLst/>
              <a:cxnLst>
                <a:cxn ang="0">
                  <a:pos x="T0" y="T1"/>
                </a:cxn>
                <a:cxn ang="0">
                  <a:pos x="T2" y="T3"/>
                </a:cxn>
                <a:cxn ang="0">
                  <a:pos x="T4" y="T5"/>
                </a:cxn>
                <a:cxn ang="0">
                  <a:pos x="T6" y="T7"/>
                </a:cxn>
              </a:cxnLst>
              <a:rect l="0" t="0" r="r" b="b"/>
              <a:pathLst>
                <a:path w="4" h="1">
                  <a:moveTo>
                    <a:pt x="3" y="0"/>
                  </a:moveTo>
                  <a:lnTo>
                    <a:pt x="0" y="1"/>
                  </a:lnTo>
                  <a:lnTo>
                    <a:pt x="4" y="1"/>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Freeform 4475"/>
            <p:cNvSpPr/>
            <p:nvPr/>
          </p:nvSpPr>
          <p:spPr bwMode="auto">
            <a:xfrm>
              <a:off x="2875" y="225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4" name="Freeform 4476"/>
            <p:cNvSpPr/>
            <p:nvPr/>
          </p:nvSpPr>
          <p:spPr bwMode="auto">
            <a:xfrm>
              <a:off x="2896" y="2263"/>
              <a:ext cx="2" cy="0"/>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2" y="1"/>
                    <a:pt x="2" y="1"/>
                    <a:pt x="2" y="1"/>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4477"/>
            <p:cNvSpPr/>
            <p:nvPr/>
          </p:nvSpPr>
          <p:spPr bwMode="auto">
            <a:xfrm>
              <a:off x="2897" y="2267"/>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4478"/>
            <p:cNvSpPr/>
            <p:nvPr/>
          </p:nvSpPr>
          <p:spPr bwMode="auto">
            <a:xfrm>
              <a:off x="2902" y="227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4479"/>
            <p:cNvSpPr/>
            <p:nvPr/>
          </p:nvSpPr>
          <p:spPr bwMode="auto">
            <a:xfrm>
              <a:off x="2905" y="227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4480"/>
            <p:cNvSpPr/>
            <p:nvPr/>
          </p:nvSpPr>
          <p:spPr bwMode="auto">
            <a:xfrm>
              <a:off x="2894" y="2277"/>
              <a:ext cx="2" cy="1"/>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0"/>
                  </a:lnTo>
                  <a:lnTo>
                    <a:pt x="2"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4481"/>
            <p:cNvSpPr/>
            <p:nvPr/>
          </p:nvSpPr>
          <p:spPr bwMode="auto">
            <a:xfrm>
              <a:off x="2899" y="2280"/>
              <a:ext cx="1" cy="2"/>
            </a:xfrm>
            <a:custGeom>
              <a:avLst/>
              <a:gdLst>
                <a:gd name="T0" fmla="*/ 2 w 2"/>
                <a:gd name="T1" fmla="*/ 1 h 2"/>
                <a:gd name="T2" fmla="*/ 0 w 2"/>
                <a:gd name="T3" fmla="*/ 1 h 2"/>
                <a:gd name="T4" fmla="*/ 2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1" y="0"/>
                    <a:pt x="0" y="1"/>
                    <a:pt x="0" y="1"/>
                  </a:cubicBezTo>
                  <a:cubicBezTo>
                    <a:pt x="2" y="2"/>
                    <a:pt x="2" y="2"/>
                    <a:pt x="2" y="2"/>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4482"/>
            <p:cNvSpPr/>
            <p:nvPr/>
          </p:nvSpPr>
          <p:spPr bwMode="auto">
            <a:xfrm>
              <a:off x="2868" y="2282"/>
              <a:ext cx="1" cy="2"/>
            </a:xfrm>
            <a:custGeom>
              <a:avLst/>
              <a:gdLst>
                <a:gd name="T0" fmla="*/ 0 w 1"/>
                <a:gd name="T1" fmla="*/ 2 h 2"/>
                <a:gd name="T2" fmla="*/ 1 w 1"/>
                <a:gd name="T3" fmla="*/ 2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2"/>
                    <a:pt x="1" y="2"/>
                    <a:pt x="1" y="2"/>
                  </a:cubicBezTo>
                  <a:cubicBezTo>
                    <a:pt x="1" y="1"/>
                    <a:pt x="1" y="1"/>
                    <a:pt x="1" y="1"/>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4483"/>
            <p:cNvSpPr/>
            <p:nvPr/>
          </p:nvSpPr>
          <p:spPr bwMode="auto">
            <a:xfrm>
              <a:off x="2893" y="2283"/>
              <a:ext cx="5" cy="3"/>
            </a:xfrm>
            <a:custGeom>
              <a:avLst/>
              <a:gdLst>
                <a:gd name="T0" fmla="*/ 5 w 5"/>
                <a:gd name="T1" fmla="*/ 3 h 3"/>
                <a:gd name="T2" fmla="*/ 1 w 5"/>
                <a:gd name="T3" fmla="*/ 0 h 3"/>
                <a:gd name="T4" fmla="*/ 5 w 5"/>
                <a:gd name="T5" fmla="*/ 3 h 3"/>
              </a:gdLst>
              <a:ahLst/>
              <a:cxnLst>
                <a:cxn ang="0">
                  <a:pos x="T0" y="T1"/>
                </a:cxn>
                <a:cxn ang="0">
                  <a:pos x="T2" y="T3"/>
                </a:cxn>
                <a:cxn ang="0">
                  <a:pos x="T4" y="T5"/>
                </a:cxn>
              </a:cxnLst>
              <a:rect l="0" t="0" r="r" b="b"/>
              <a:pathLst>
                <a:path w="5" h="3">
                  <a:moveTo>
                    <a:pt x="5" y="3"/>
                  </a:moveTo>
                  <a:cubicBezTo>
                    <a:pt x="5" y="2"/>
                    <a:pt x="2" y="0"/>
                    <a:pt x="1" y="0"/>
                  </a:cubicBezTo>
                  <a:cubicBezTo>
                    <a:pt x="0" y="2"/>
                    <a:pt x="4" y="2"/>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4484"/>
            <p:cNvSpPr/>
            <p:nvPr/>
          </p:nvSpPr>
          <p:spPr bwMode="auto">
            <a:xfrm>
              <a:off x="2896" y="228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4485"/>
            <p:cNvSpPr/>
            <p:nvPr/>
          </p:nvSpPr>
          <p:spPr bwMode="auto">
            <a:xfrm>
              <a:off x="2889" y="2293"/>
              <a:ext cx="3" cy="3"/>
            </a:xfrm>
            <a:custGeom>
              <a:avLst/>
              <a:gdLst>
                <a:gd name="T0" fmla="*/ 1 w 4"/>
                <a:gd name="T1" fmla="*/ 0 h 4"/>
                <a:gd name="T2" fmla="*/ 1 w 4"/>
                <a:gd name="T3" fmla="*/ 4 h 4"/>
                <a:gd name="T4" fmla="*/ 2 w 4"/>
                <a:gd name="T5" fmla="*/ 4 h 4"/>
                <a:gd name="T6" fmla="*/ 2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4" y="1"/>
                    <a:pt x="0" y="2"/>
                    <a:pt x="1" y="4"/>
                  </a:cubicBezTo>
                  <a:cubicBezTo>
                    <a:pt x="2" y="4"/>
                    <a:pt x="2" y="4"/>
                    <a:pt x="2" y="4"/>
                  </a:cubicBezTo>
                  <a:cubicBezTo>
                    <a:pt x="1" y="3"/>
                    <a:pt x="3" y="2"/>
                    <a:pt x="2"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4486"/>
            <p:cNvSpPr/>
            <p:nvPr/>
          </p:nvSpPr>
          <p:spPr bwMode="auto">
            <a:xfrm>
              <a:off x="2892" y="2310"/>
              <a:ext cx="8" cy="4"/>
            </a:xfrm>
            <a:custGeom>
              <a:avLst/>
              <a:gdLst>
                <a:gd name="T0" fmla="*/ 0 w 8"/>
                <a:gd name="T1" fmla="*/ 3 h 5"/>
                <a:gd name="T2" fmla="*/ 0 w 8"/>
                <a:gd name="T3" fmla="*/ 4 h 5"/>
                <a:gd name="T4" fmla="*/ 3 w 8"/>
                <a:gd name="T5" fmla="*/ 3 h 5"/>
                <a:gd name="T6" fmla="*/ 5 w 8"/>
                <a:gd name="T7" fmla="*/ 4 h 5"/>
                <a:gd name="T8" fmla="*/ 5 w 8"/>
                <a:gd name="T9" fmla="*/ 4 h 5"/>
                <a:gd name="T10" fmla="*/ 8 w 8"/>
                <a:gd name="T11" fmla="*/ 3 h 5"/>
                <a:gd name="T12" fmla="*/ 3 w 8"/>
                <a:gd name="T13" fmla="*/ 2 h 5"/>
                <a:gd name="T14" fmla="*/ 1 w 8"/>
                <a:gd name="T15" fmla="*/ 4 h 5"/>
                <a:gd name="T16" fmla="*/ 0 w 8"/>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0" y="3"/>
                  </a:moveTo>
                  <a:cubicBezTo>
                    <a:pt x="0" y="4"/>
                    <a:pt x="0" y="4"/>
                    <a:pt x="0" y="4"/>
                  </a:cubicBezTo>
                  <a:cubicBezTo>
                    <a:pt x="2" y="5"/>
                    <a:pt x="2" y="3"/>
                    <a:pt x="3" y="3"/>
                  </a:cubicBezTo>
                  <a:cubicBezTo>
                    <a:pt x="5" y="4"/>
                    <a:pt x="5" y="4"/>
                    <a:pt x="5" y="4"/>
                  </a:cubicBezTo>
                  <a:cubicBezTo>
                    <a:pt x="5" y="4"/>
                    <a:pt x="5" y="4"/>
                    <a:pt x="5" y="4"/>
                  </a:cubicBezTo>
                  <a:cubicBezTo>
                    <a:pt x="8" y="3"/>
                    <a:pt x="8" y="3"/>
                    <a:pt x="8" y="3"/>
                  </a:cubicBezTo>
                  <a:cubicBezTo>
                    <a:pt x="7" y="0"/>
                    <a:pt x="5" y="4"/>
                    <a:pt x="3" y="2"/>
                  </a:cubicBezTo>
                  <a:cubicBezTo>
                    <a:pt x="1" y="4"/>
                    <a:pt x="1" y="4"/>
                    <a:pt x="1" y="4"/>
                  </a:cubicBezTo>
                  <a:cubicBezTo>
                    <a:pt x="0" y="5"/>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4487"/>
            <p:cNvSpPr/>
            <p:nvPr/>
          </p:nvSpPr>
          <p:spPr bwMode="auto">
            <a:xfrm>
              <a:off x="2900" y="2319"/>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4488"/>
            <p:cNvSpPr/>
            <p:nvPr/>
          </p:nvSpPr>
          <p:spPr bwMode="auto">
            <a:xfrm>
              <a:off x="2901" y="2319"/>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1"/>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4489"/>
            <p:cNvSpPr/>
            <p:nvPr/>
          </p:nvSpPr>
          <p:spPr bwMode="auto">
            <a:xfrm>
              <a:off x="2892" y="2318"/>
              <a:ext cx="8" cy="5"/>
            </a:xfrm>
            <a:custGeom>
              <a:avLst/>
              <a:gdLst>
                <a:gd name="T0" fmla="*/ 6 w 9"/>
                <a:gd name="T1" fmla="*/ 2 h 6"/>
                <a:gd name="T2" fmla="*/ 3 w 9"/>
                <a:gd name="T3" fmla="*/ 2 h 6"/>
                <a:gd name="T4" fmla="*/ 5 w 9"/>
                <a:gd name="T5" fmla="*/ 0 h 6"/>
                <a:gd name="T6" fmla="*/ 1 w 9"/>
                <a:gd name="T7" fmla="*/ 0 h 6"/>
                <a:gd name="T8" fmla="*/ 0 w 9"/>
                <a:gd name="T9" fmla="*/ 2 h 6"/>
                <a:gd name="T10" fmla="*/ 4 w 9"/>
                <a:gd name="T11" fmla="*/ 5 h 6"/>
                <a:gd name="T12" fmla="*/ 9 w 9"/>
                <a:gd name="T13" fmla="*/ 5 h 6"/>
                <a:gd name="T14" fmla="*/ 8 w 9"/>
                <a:gd name="T15" fmla="*/ 4 h 6"/>
                <a:gd name="T16" fmla="*/ 8 w 9"/>
                <a:gd name="T17" fmla="*/ 3 h 6"/>
                <a:gd name="T18" fmla="*/ 6 w 9"/>
                <a:gd name="T19" fmla="*/ 3 h 6"/>
                <a:gd name="T20" fmla="*/ 6 w 9"/>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2"/>
                  </a:moveTo>
                  <a:cubicBezTo>
                    <a:pt x="3" y="2"/>
                    <a:pt x="3" y="2"/>
                    <a:pt x="3" y="2"/>
                  </a:cubicBezTo>
                  <a:cubicBezTo>
                    <a:pt x="3" y="0"/>
                    <a:pt x="5" y="1"/>
                    <a:pt x="5" y="0"/>
                  </a:cubicBezTo>
                  <a:cubicBezTo>
                    <a:pt x="1" y="0"/>
                    <a:pt x="1" y="0"/>
                    <a:pt x="1" y="0"/>
                  </a:cubicBezTo>
                  <a:cubicBezTo>
                    <a:pt x="0" y="2"/>
                    <a:pt x="0" y="2"/>
                    <a:pt x="0" y="2"/>
                  </a:cubicBezTo>
                  <a:cubicBezTo>
                    <a:pt x="2" y="2"/>
                    <a:pt x="5" y="3"/>
                    <a:pt x="4" y="5"/>
                  </a:cubicBezTo>
                  <a:cubicBezTo>
                    <a:pt x="6" y="6"/>
                    <a:pt x="7" y="6"/>
                    <a:pt x="9" y="5"/>
                  </a:cubicBezTo>
                  <a:cubicBezTo>
                    <a:pt x="8" y="4"/>
                    <a:pt x="8" y="4"/>
                    <a:pt x="8" y="4"/>
                  </a:cubicBezTo>
                  <a:cubicBezTo>
                    <a:pt x="8" y="3"/>
                    <a:pt x="8" y="3"/>
                    <a:pt x="8" y="3"/>
                  </a:cubicBezTo>
                  <a:cubicBezTo>
                    <a:pt x="6" y="3"/>
                    <a:pt x="6" y="3"/>
                    <a:pt x="6" y="3"/>
                  </a:cubicBezTo>
                  <a:cubicBezTo>
                    <a:pt x="6" y="3"/>
                    <a:pt x="5"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Rectangle 4490"/>
            <p:cNvSpPr>
              <a:spLocks noChangeArrowheads="1"/>
            </p:cNvSpPr>
            <p:nvPr/>
          </p:nvSpPr>
          <p:spPr bwMode="auto">
            <a:xfrm>
              <a:off x="2901" y="2322"/>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4491"/>
            <p:cNvSpPr/>
            <p:nvPr/>
          </p:nvSpPr>
          <p:spPr bwMode="auto">
            <a:xfrm>
              <a:off x="2888" y="23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4492"/>
            <p:cNvSpPr/>
            <p:nvPr/>
          </p:nvSpPr>
          <p:spPr bwMode="auto">
            <a:xfrm>
              <a:off x="2888" y="2328"/>
              <a:ext cx="2" cy="2"/>
            </a:xfrm>
            <a:custGeom>
              <a:avLst/>
              <a:gdLst>
                <a:gd name="T0" fmla="*/ 0 w 2"/>
                <a:gd name="T1" fmla="*/ 2 h 2"/>
                <a:gd name="T2" fmla="*/ 1 w 2"/>
                <a:gd name="T3" fmla="*/ 2 h 2"/>
                <a:gd name="T4" fmla="*/ 2 w 2"/>
                <a:gd name="T5" fmla="*/ 1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1" y="2"/>
                  </a:cubicBezTo>
                  <a:cubicBezTo>
                    <a:pt x="1" y="2"/>
                    <a:pt x="2" y="2"/>
                    <a:pt x="2" y="1"/>
                  </a:cubicBezTo>
                  <a:cubicBezTo>
                    <a:pt x="1"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4493"/>
            <p:cNvSpPr/>
            <p:nvPr/>
          </p:nvSpPr>
          <p:spPr bwMode="auto">
            <a:xfrm>
              <a:off x="2896" y="2336"/>
              <a:ext cx="4" cy="7"/>
            </a:xfrm>
            <a:custGeom>
              <a:avLst/>
              <a:gdLst>
                <a:gd name="T0" fmla="*/ 0 w 5"/>
                <a:gd name="T1" fmla="*/ 7 h 7"/>
                <a:gd name="T2" fmla="*/ 2 w 5"/>
                <a:gd name="T3" fmla="*/ 7 h 7"/>
                <a:gd name="T4" fmla="*/ 5 w 5"/>
                <a:gd name="T5" fmla="*/ 3 h 7"/>
                <a:gd name="T6" fmla="*/ 2 w 5"/>
                <a:gd name="T7" fmla="*/ 0 h 7"/>
                <a:gd name="T8" fmla="*/ 1 w 5"/>
                <a:gd name="T9" fmla="*/ 1 h 7"/>
                <a:gd name="T10" fmla="*/ 2 w 5"/>
                <a:gd name="T11" fmla="*/ 1 h 7"/>
                <a:gd name="T12" fmla="*/ 0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7"/>
                  </a:moveTo>
                  <a:cubicBezTo>
                    <a:pt x="2" y="7"/>
                    <a:pt x="2" y="7"/>
                    <a:pt x="2" y="7"/>
                  </a:cubicBezTo>
                  <a:cubicBezTo>
                    <a:pt x="4" y="5"/>
                    <a:pt x="4" y="5"/>
                    <a:pt x="5" y="3"/>
                  </a:cubicBezTo>
                  <a:cubicBezTo>
                    <a:pt x="3" y="4"/>
                    <a:pt x="2" y="1"/>
                    <a:pt x="2" y="0"/>
                  </a:cubicBezTo>
                  <a:cubicBezTo>
                    <a:pt x="1" y="1"/>
                    <a:pt x="1" y="1"/>
                    <a:pt x="1" y="1"/>
                  </a:cubicBezTo>
                  <a:cubicBezTo>
                    <a:pt x="2" y="1"/>
                    <a:pt x="2" y="1"/>
                    <a:pt x="2" y="1"/>
                  </a:cubicBezTo>
                  <a:cubicBezTo>
                    <a:pt x="1" y="3"/>
                    <a:pt x="2" y="6"/>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4494"/>
            <p:cNvSpPr/>
            <p:nvPr/>
          </p:nvSpPr>
          <p:spPr bwMode="auto">
            <a:xfrm>
              <a:off x="2922" y="2341"/>
              <a:ext cx="4" cy="4"/>
            </a:xfrm>
            <a:custGeom>
              <a:avLst/>
              <a:gdLst>
                <a:gd name="T0" fmla="*/ 0 w 5"/>
                <a:gd name="T1" fmla="*/ 2 h 5"/>
                <a:gd name="T2" fmla="*/ 4 w 5"/>
                <a:gd name="T3" fmla="*/ 5 h 5"/>
                <a:gd name="T4" fmla="*/ 4 w 5"/>
                <a:gd name="T5" fmla="*/ 5 h 5"/>
                <a:gd name="T6" fmla="*/ 5 w 5"/>
                <a:gd name="T7" fmla="*/ 5 h 5"/>
                <a:gd name="T8" fmla="*/ 0 w 5"/>
                <a:gd name="T9" fmla="*/ 2 h 5"/>
              </a:gdLst>
              <a:ahLst/>
              <a:cxnLst>
                <a:cxn ang="0">
                  <a:pos x="T0" y="T1"/>
                </a:cxn>
                <a:cxn ang="0">
                  <a:pos x="T2" y="T3"/>
                </a:cxn>
                <a:cxn ang="0">
                  <a:pos x="T4" y="T5"/>
                </a:cxn>
                <a:cxn ang="0">
                  <a:pos x="T6" y="T7"/>
                </a:cxn>
                <a:cxn ang="0">
                  <a:pos x="T8" y="T9"/>
                </a:cxn>
              </a:cxnLst>
              <a:rect l="0" t="0" r="r" b="b"/>
              <a:pathLst>
                <a:path w="5" h="5">
                  <a:moveTo>
                    <a:pt x="0" y="2"/>
                  </a:moveTo>
                  <a:cubicBezTo>
                    <a:pt x="3" y="1"/>
                    <a:pt x="2" y="5"/>
                    <a:pt x="4" y="5"/>
                  </a:cubicBezTo>
                  <a:cubicBezTo>
                    <a:pt x="4" y="5"/>
                    <a:pt x="4" y="5"/>
                    <a:pt x="4" y="5"/>
                  </a:cubicBezTo>
                  <a:cubicBezTo>
                    <a:pt x="5" y="5"/>
                    <a:pt x="5" y="5"/>
                    <a:pt x="5" y="5"/>
                  </a:cubicBezTo>
                  <a:cubicBezTo>
                    <a:pt x="3" y="4"/>
                    <a:pt x="3"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4495"/>
            <p:cNvSpPr/>
            <p:nvPr/>
          </p:nvSpPr>
          <p:spPr bwMode="auto">
            <a:xfrm>
              <a:off x="2927" y="2342"/>
              <a:ext cx="2" cy="1"/>
            </a:xfrm>
            <a:custGeom>
              <a:avLst/>
              <a:gdLst>
                <a:gd name="T0" fmla="*/ 2 w 2"/>
                <a:gd name="T1" fmla="*/ 1 h 2"/>
                <a:gd name="T2" fmla="*/ 0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0" y="0"/>
                    <a:pt x="0" y="0"/>
                    <a:pt x="0" y="0"/>
                  </a:cubicBezTo>
                  <a:cubicBezTo>
                    <a:pt x="0" y="2"/>
                    <a:pt x="0" y="2"/>
                    <a:pt x="0" y="2"/>
                  </a:cubicBezTo>
                  <a:cubicBezTo>
                    <a:pt x="1"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4496"/>
            <p:cNvSpPr/>
            <p:nvPr/>
          </p:nvSpPr>
          <p:spPr bwMode="auto">
            <a:xfrm>
              <a:off x="2895" y="2343"/>
              <a:ext cx="5" cy="9"/>
            </a:xfrm>
            <a:custGeom>
              <a:avLst/>
              <a:gdLst>
                <a:gd name="T0" fmla="*/ 3 w 6"/>
                <a:gd name="T1" fmla="*/ 9 h 10"/>
                <a:gd name="T2" fmla="*/ 3 w 6"/>
                <a:gd name="T3" fmla="*/ 8 h 10"/>
                <a:gd name="T4" fmla="*/ 5 w 6"/>
                <a:gd name="T5" fmla="*/ 5 h 10"/>
                <a:gd name="T6" fmla="*/ 5 w 6"/>
                <a:gd name="T7" fmla="*/ 2 h 10"/>
                <a:gd name="T8" fmla="*/ 4 w 6"/>
                <a:gd name="T9" fmla="*/ 2 h 10"/>
                <a:gd name="T10" fmla="*/ 5 w 6"/>
                <a:gd name="T11" fmla="*/ 5 h 10"/>
                <a:gd name="T12" fmla="*/ 1 w 6"/>
                <a:gd name="T13" fmla="*/ 0 h 10"/>
                <a:gd name="T14" fmla="*/ 3 w 6"/>
                <a:gd name="T15" fmla="*/ 3 h 10"/>
                <a:gd name="T16" fmla="*/ 2 w 6"/>
                <a:gd name="T17" fmla="*/ 4 h 10"/>
                <a:gd name="T18" fmla="*/ 1 w 6"/>
                <a:gd name="T19" fmla="*/ 8 h 10"/>
                <a:gd name="T20" fmla="*/ 3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3" y="9"/>
                  </a:moveTo>
                  <a:cubicBezTo>
                    <a:pt x="3" y="8"/>
                    <a:pt x="3" y="8"/>
                    <a:pt x="3" y="8"/>
                  </a:cubicBezTo>
                  <a:cubicBezTo>
                    <a:pt x="3" y="7"/>
                    <a:pt x="3" y="5"/>
                    <a:pt x="5" y="5"/>
                  </a:cubicBezTo>
                  <a:cubicBezTo>
                    <a:pt x="5" y="2"/>
                    <a:pt x="5" y="2"/>
                    <a:pt x="5" y="2"/>
                  </a:cubicBezTo>
                  <a:cubicBezTo>
                    <a:pt x="4" y="2"/>
                    <a:pt x="4" y="2"/>
                    <a:pt x="4" y="2"/>
                  </a:cubicBezTo>
                  <a:cubicBezTo>
                    <a:pt x="5" y="5"/>
                    <a:pt x="5" y="5"/>
                    <a:pt x="5" y="5"/>
                  </a:cubicBezTo>
                  <a:cubicBezTo>
                    <a:pt x="0" y="8"/>
                    <a:pt x="6" y="1"/>
                    <a:pt x="1" y="0"/>
                  </a:cubicBezTo>
                  <a:cubicBezTo>
                    <a:pt x="1" y="2"/>
                    <a:pt x="1" y="2"/>
                    <a:pt x="3" y="3"/>
                  </a:cubicBezTo>
                  <a:cubicBezTo>
                    <a:pt x="2" y="4"/>
                    <a:pt x="2" y="4"/>
                    <a:pt x="2" y="4"/>
                  </a:cubicBezTo>
                  <a:cubicBezTo>
                    <a:pt x="3" y="6"/>
                    <a:pt x="2" y="7"/>
                    <a:pt x="1" y="8"/>
                  </a:cubicBezTo>
                  <a:cubicBezTo>
                    <a:pt x="2" y="8"/>
                    <a:pt x="3" y="10"/>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4497"/>
            <p:cNvSpPr/>
            <p:nvPr/>
          </p:nvSpPr>
          <p:spPr bwMode="auto">
            <a:xfrm>
              <a:off x="2929" y="2343"/>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0"/>
                    <a:pt x="1" y="1"/>
                    <a:pt x="0" y="1"/>
                  </a:cubicBezTo>
                  <a:cubicBezTo>
                    <a:pt x="1" y="1"/>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4498"/>
            <p:cNvSpPr/>
            <p:nvPr/>
          </p:nvSpPr>
          <p:spPr bwMode="auto">
            <a:xfrm>
              <a:off x="2929" y="23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4499"/>
            <p:cNvSpPr/>
            <p:nvPr/>
          </p:nvSpPr>
          <p:spPr bwMode="auto">
            <a:xfrm>
              <a:off x="2892" y="2345"/>
              <a:ext cx="1" cy="3"/>
            </a:xfrm>
            <a:custGeom>
              <a:avLst/>
              <a:gdLst>
                <a:gd name="T0" fmla="*/ 1 w 2"/>
                <a:gd name="T1" fmla="*/ 0 h 3"/>
                <a:gd name="T2" fmla="*/ 1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1" y="2"/>
                    <a:pt x="1" y="3"/>
                  </a:cubicBezTo>
                  <a:cubicBezTo>
                    <a:pt x="2" y="1"/>
                    <a:pt x="2"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4500"/>
            <p:cNvSpPr/>
            <p:nvPr/>
          </p:nvSpPr>
          <p:spPr bwMode="auto">
            <a:xfrm>
              <a:off x="2892" y="23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4501"/>
            <p:cNvSpPr/>
            <p:nvPr/>
          </p:nvSpPr>
          <p:spPr bwMode="auto">
            <a:xfrm>
              <a:off x="2894" y="2353"/>
              <a:ext cx="3" cy="2"/>
            </a:xfrm>
            <a:custGeom>
              <a:avLst/>
              <a:gdLst>
                <a:gd name="T0" fmla="*/ 3 w 3"/>
                <a:gd name="T1" fmla="*/ 0 h 2"/>
                <a:gd name="T2" fmla="*/ 2 w 3"/>
                <a:gd name="T3" fmla="*/ 0 h 2"/>
                <a:gd name="T4" fmla="*/ 2 w 3"/>
                <a:gd name="T5" fmla="*/ 1 h 2"/>
                <a:gd name="T6" fmla="*/ 0 w 3"/>
                <a:gd name="T7" fmla="*/ 1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3" y="0"/>
                    <a:pt x="3" y="0"/>
                    <a:pt x="2" y="0"/>
                  </a:cubicBezTo>
                  <a:cubicBezTo>
                    <a:pt x="2" y="1"/>
                    <a:pt x="2" y="1"/>
                    <a:pt x="2" y="1"/>
                  </a:cubicBezTo>
                  <a:cubicBezTo>
                    <a:pt x="2" y="0"/>
                    <a:pt x="1" y="1"/>
                    <a:pt x="0" y="1"/>
                  </a:cubicBezTo>
                  <a:cubicBezTo>
                    <a:pt x="1" y="2"/>
                    <a:pt x="1" y="2"/>
                    <a:pt x="1" y="2"/>
                  </a:cubicBezTo>
                  <a:cubicBezTo>
                    <a:pt x="2" y="2"/>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4502"/>
            <p:cNvSpPr/>
            <p:nvPr/>
          </p:nvSpPr>
          <p:spPr bwMode="auto">
            <a:xfrm>
              <a:off x="2898" y="2354"/>
              <a:ext cx="2" cy="4"/>
            </a:xfrm>
            <a:custGeom>
              <a:avLst/>
              <a:gdLst>
                <a:gd name="T0" fmla="*/ 2 w 2"/>
                <a:gd name="T1" fmla="*/ 1 h 5"/>
                <a:gd name="T2" fmla="*/ 0 w 2"/>
                <a:gd name="T3" fmla="*/ 0 h 5"/>
                <a:gd name="T4" fmla="*/ 0 w 2"/>
                <a:gd name="T5" fmla="*/ 3 h 5"/>
                <a:gd name="T6" fmla="*/ 2 w 2"/>
                <a:gd name="T7" fmla="*/ 1 h 5"/>
              </a:gdLst>
              <a:ahLst/>
              <a:cxnLst>
                <a:cxn ang="0">
                  <a:pos x="T0" y="T1"/>
                </a:cxn>
                <a:cxn ang="0">
                  <a:pos x="T2" y="T3"/>
                </a:cxn>
                <a:cxn ang="0">
                  <a:pos x="T4" y="T5"/>
                </a:cxn>
                <a:cxn ang="0">
                  <a:pos x="T6" y="T7"/>
                </a:cxn>
              </a:cxnLst>
              <a:rect l="0" t="0" r="r" b="b"/>
              <a:pathLst>
                <a:path w="2" h="5">
                  <a:moveTo>
                    <a:pt x="2" y="1"/>
                  </a:moveTo>
                  <a:cubicBezTo>
                    <a:pt x="0" y="0"/>
                    <a:pt x="0" y="0"/>
                    <a:pt x="0" y="0"/>
                  </a:cubicBezTo>
                  <a:cubicBezTo>
                    <a:pt x="0" y="3"/>
                    <a:pt x="0" y="3"/>
                    <a:pt x="0" y="3"/>
                  </a:cubicBezTo>
                  <a:cubicBezTo>
                    <a:pt x="1" y="5"/>
                    <a:pt x="0"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4503"/>
            <p:cNvSpPr/>
            <p:nvPr/>
          </p:nvSpPr>
          <p:spPr bwMode="auto">
            <a:xfrm>
              <a:off x="2909" y="2358"/>
              <a:ext cx="4" cy="3"/>
            </a:xfrm>
            <a:custGeom>
              <a:avLst/>
              <a:gdLst>
                <a:gd name="T0" fmla="*/ 0 w 4"/>
                <a:gd name="T1" fmla="*/ 2 h 3"/>
                <a:gd name="T2" fmla="*/ 1 w 4"/>
                <a:gd name="T3" fmla="*/ 3 h 3"/>
                <a:gd name="T4" fmla="*/ 4 w 4"/>
                <a:gd name="T5" fmla="*/ 2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4" y="2"/>
                    <a:pt x="4" y="2"/>
                    <a:pt x="4" y="2"/>
                  </a:cubicBezTo>
                  <a:cubicBezTo>
                    <a:pt x="3" y="0"/>
                    <a:pt x="2"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4504"/>
            <p:cNvSpPr/>
            <p:nvPr/>
          </p:nvSpPr>
          <p:spPr bwMode="auto">
            <a:xfrm>
              <a:off x="2897" y="236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4505"/>
            <p:cNvSpPr/>
            <p:nvPr/>
          </p:nvSpPr>
          <p:spPr bwMode="auto">
            <a:xfrm>
              <a:off x="2900" y="2364"/>
              <a:ext cx="6" cy="3"/>
            </a:xfrm>
            <a:custGeom>
              <a:avLst/>
              <a:gdLst>
                <a:gd name="T0" fmla="*/ 5 w 7"/>
                <a:gd name="T1" fmla="*/ 2 h 4"/>
                <a:gd name="T2" fmla="*/ 7 w 7"/>
                <a:gd name="T3" fmla="*/ 4 h 4"/>
                <a:gd name="T4" fmla="*/ 7 w 7"/>
                <a:gd name="T5" fmla="*/ 1 h 4"/>
                <a:gd name="T6" fmla="*/ 0 w 7"/>
                <a:gd name="T7" fmla="*/ 0 h 4"/>
                <a:gd name="T8" fmla="*/ 5 w 7"/>
                <a:gd name="T9" fmla="*/ 2 h 4"/>
              </a:gdLst>
              <a:ahLst/>
              <a:cxnLst>
                <a:cxn ang="0">
                  <a:pos x="T0" y="T1"/>
                </a:cxn>
                <a:cxn ang="0">
                  <a:pos x="T2" y="T3"/>
                </a:cxn>
                <a:cxn ang="0">
                  <a:pos x="T4" y="T5"/>
                </a:cxn>
                <a:cxn ang="0">
                  <a:pos x="T6" y="T7"/>
                </a:cxn>
                <a:cxn ang="0">
                  <a:pos x="T8" y="T9"/>
                </a:cxn>
              </a:cxnLst>
              <a:rect l="0" t="0" r="r" b="b"/>
              <a:pathLst>
                <a:path w="7" h="4">
                  <a:moveTo>
                    <a:pt x="5" y="2"/>
                  </a:moveTo>
                  <a:cubicBezTo>
                    <a:pt x="7" y="4"/>
                    <a:pt x="7" y="4"/>
                    <a:pt x="7" y="4"/>
                  </a:cubicBezTo>
                  <a:cubicBezTo>
                    <a:pt x="7" y="1"/>
                    <a:pt x="7" y="1"/>
                    <a:pt x="7" y="1"/>
                  </a:cubicBezTo>
                  <a:cubicBezTo>
                    <a:pt x="5" y="0"/>
                    <a:pt x="3" y="0"/>
                    <a:pt x="0" y="0"/>
                  </a:cubicBezTo>
                  <a:cubicBezTo>
                    <a:pt x="1" y="0"/>
                    <a:pt x="3"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4506"/>
            <p:cNvSpPr/>
            <p:nvPr/>
          </p:nvSpPr>
          <p:spPr bwMode="auto">
            <a:xfrm>
              <a:off x="2896" y="2366"/>
              <a:ext cx="4" cy="4"/>
            </a:xfrm>
            <a:custGeom>
              <a:avLst/>
              <a:gdLst>
                <a:gd name="T0" fmla="*/ 4 w 5"/>
                <a:gd name="T1" fmla="*/ 4 h 5"/>
                <a:gd name="T2" fmla="*/ 3 w 5"/>
                <a:gd name="T3" fmla="*/ 0 h 5"/>
                <a:gd name="T4" fmla="*/ 2 w 5"/>
                <a:gd name="T5" fmla="*/ 0 h 5"/>
                <a:gd name="T6" fmla="*/ 0 w 5"/>
                <a:gd name="T7" fmla="*/ 4 h 5"/>
                <a:gd name="T8" fmla="*/ 1 w 5"/>
                <a:gd name="T9" fmla="*/ 5 h 5"/>
                <a:gd name="T10" fmla="*/ 2 w 5"/>
                <a:gd name="T11" fmla="*/ 5 h 5"/>
                <a:gd name="T12" fmla="*/ 2 w 5"/>
                <a:gd name="T13" fmla="*/ 4 h 5"/>
                <a:gd name="T14" fmla="*/ 4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4"/>
                  </a:moveTo>
                  <a:cubicBezTo>
                    <a:pt x="2" y="3"/>
                    <a:pt x="3" y="1"/>
                    <a:pt x="3" y="0"/>
                  </a:cubicBezTo>
                  <a:cubicBezTo>
                    <a:pt x="2" y="0"/>
                    <a:pt x="2" y="0"/>
                    <a:pt x="2" y="0"/>
                  </a:cubicBezTo>
                  <a:cubicBezTo>
                    <a:pt x="5" y="2"/>
                    <a:pt x="1" y="2"/>
                    <a:pt x="0" y="4"/>
                  </a:cubicBezTo>
                  <a:cubicBezTo>
                    <a:pt x="0" y="4"/>
                    <a:pt x="1" y="4"/>
                    <a:pt x="1" y="5"/>
                  </a:cubicBezTo>
                  <a:cubicBezTo>
                    <a:pt x="2" y="5"/>
                    <a:pt x="2" y="5"/>
                    <a:pt x="2" y="5"/>
                  </a:cubicBezTo>
                  <a:cubicBezTo>
                    <a:pt x="2" y="4"/>
                    <a:pt x="2" y="4"/>
                    <a:pt x="2" y="4"/>
                  </a:cubicBezTo>
                  <a:cubicBezTo>
                    <a:pt x="1" y="3"/>
                    <a:pt x="3"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4507"/>
            <p:cNvSpPr/>
            <p:nvPr/>
          </p:nvSpPr>
          <p:spPr bwMode="auto">
            <a:xfrm>
              <a:off x="2915" y="2365"/>
              <a:ext cx="2" cy="4"/>
            </a:xfrm>
            <a:custGeom>
              <a:avLst/>
              <a:gdLst>
                <a:gd name="T0" fmla="*/ 3 w 3"/>
                <a:gd name="T1" fmla="*/ 5 h 5"/>
                <a:gd name="T2" fmla="*/ 0 w 3"/>
                <a:gd name="T3" fmla="*/ 1 h 5"/>
                <a:gd name="T4" fmla="*/ 0 w 3"/>
                <a:gd name="T5" fmla="*/ 3 h 5"/>
                <a:gd name="T6" fmla="*/ 1 w 3"/>
                <a:gd name="T7" fmla="*/ 3 h 5"/>
                <a:gd name="T8" fmla="*/ 1 w 3"/>
                <a:gd name="T9" fmla="*/ 2 h 5"/>
                <a:gd name="T10" fmla="*/ 3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3" y="5"/>
                  </a:moveTo>
                  <a:cubicBezTo>
                    <a:pt x="2" y="3"/>
                    <a:pt x="3" y="0"/>
                    <a:pt x="0" y="1"/>
                  </a:cubicBezTo>
                  <a:cubicBezTo>
                    <a:pt x="0" y="3"/>
                    <a:pt x="0" y="3"/>
                    <a:pt x="0" y="3"/>
                  </a:cubicBezTo>
                  <a:cubicBezTo>
                    <a:pt x="1" y="3"/>
                    <a:pt x="1" y="3"/>
                    <a:pt x="1" y="3"/>
                  </a:cubicBezTo>
                  <a:cubicBezTo>
                    <a:pt x="1" y="3"/>
                    <a:pt x="1" y="2"/>
                    <a:pt x="1" y="2"/>
                  </a:cubicBezTo>
                  <a:cubicBezTo>
                    <a:pt x="2" y="3"/>
                    <a:pt x="3" y="4"/>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4508"/>
            <p:cNvSpPr/>
            <p:nvPr/>
          </p:nvSpPr>
          <p:spPr bwMode="auto">
            <a:xfrm>
              <a:off x="2915" y="2369"/>
              <a:ext cx="1" cy="1"/>
            </a:xfrm>
            <a:custGeom>
              <a:avLst/>
              <a:gdLst>
                <a:gd name="T0" fmla="*/ 0 w 2"/>
                <a:gd name="T1" fmla="*/ 0 h 1"/>
                <a:gd name="T2" fmla="*/ 0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0" y="1"/>
                    <a:pt x="2"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4509"/>
            <p:cNvSpPr/>
            <p:nvPr/>
          </p:nvSpPr>
          <p:spPr bwMode="auto">
            <a:xfrm>
              <a:off x="2899" y="2372"/>
              <a:ext cx="3" cy="5"/>
            </a:xfrm>
            <a:custGeom>
              <a:avLst/>
              <a:gdLst>
                <a:gd name="T0" fmla="*/ 2 w 4"/>
                <a:gd name="T1" fmla="*/ 0 h 6"/>
                <a:gd name="T2" fmla="*/ 1 w 4"/>
                <a:gd name="T3" fmla="*/ 6 h 6"/>
                <a:gd name="T4" fmla="*/ 2 w 4"/>
                <a:gd name="T5" fmla="*/ 0 h 6"/>
              </a:gdLst>
              <a:ahLst/>
              <a:cxnLst>
                <a:cxn ang="0">
                  <a:pos x="T0" y="T1"/>
                </a:cxn>
                <a:cxn ang="0">
                  <a:pos x="T2" y="T3"/>
                </a:cxn>
                <a:cxn ang="0">
                  <a:pos x="T4" y="T5"/>
                </a:cxn>
              </a:cxnLst>
              <a:rect l="0" t="0" r="r" b="b"/>
              <a:pathLst>
                <a:path w="4" h="6">
                  <a:moveTo>
                    <a:pt x="2" y="0"/>
                  </a:moveTo>
                  <a:cubicBezTo>
                    <a:pt x="1" y="2"/>
                    <a:pt x="0" y="4"/>
                    <a:pt x="1" y="6"/>
                  </a:cubicBezTo>
                  <a:cubicBezTo>
                    <a:pt x="4" y="4"/>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4510"/>
            <p:cNvSpPr/>
            <p:nvPr/>
          </p:nvSpPr>
          <p:spPr bwMode="auto">
            <a:xfrm>
              <a:off x="2906" y="2375"/>
              <a:ext cx="4" cy="8"/>
            </a:xfrm>
            <a:custGeom>
              <a:avLst/>
              <a:gdLst>
                <a:gd name="T0" fmla="*/ 5 w 5"/>
                <a:gd name="T1" fmla="*/ 6 h 9"/>
                <a:gd name="T2" fmla="*/ 3 w 5"/>
                <a:gd name="T3" fmla="*/ 6 h 9"/>
                <a:gd name="T4" fmla="*/ 5 w 5"/>
                <a:gd name="T5" fmla="*/ 3 h 9"/>
                <a:gd name="T6" fmla="*/ 2 w 5"/>
                <a:gd name="T7" fmla="*/ 1 h 9"/>
                <a:gd name="T8" fmla="*/ 3 w 5"/>
                <a:gd name="T9" fmla="*/ 5 h 9"/>
                <a:gd name="T10" fmla="*/ 0 w 5"/>
                <a:gd name="T11" fmla="*/ 2 h 9"/>
                <a:gd name="T12" fmla="*/ 0 w 5"/>
                <a:gd name="T13" fmla="*/ 5 h 9"/>
                <a:gd name="T14" fmla="*/ 2 w 5"/>
                <a:gd name="T15" fmla="*/ 5 h 9"/>
                <a:gd name="T16" fmla="*/ 1 w 5"/>
                <a:gd name="T17" fmla="*/ 6 h 9"/>
                <a:gd name="T18" fmla="*/ 2 w 5"/>
                <a:gd name="T19" fmla="*/ 7 h 9"/>
                <a:gd name="T20" fmla="*/ 0 w 5"/>
                <a:gd name="T21" fmla="*/ 9 h 9"/>
                <a:gd name="T22" fmla="*/ 5 w 5"/>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5" y="6"/>
                  </a:moveTo>
                  <a:cubicBezTo>
                    <a:pt x="3" y="6"/>
                    <a:pt x="3" y="6"/>
                    <a:pt x="3" y="6"/>
                  </a:cubicBezTo>
                  <a:cubicBezTo>
                    <a:pt x="3" y="4"/>
                    <a:pt x="5" y="4"/>
                    <a:pt x="5" y="3"/>
                  </a:cubicBezTo>
                  <a:cubicBezTo>
                    <a:pt x="4" y="2"/>
                    <a:pt x="4" y="0"/>
                    <a:pt x="2" y="1"/>
                  </a:cubicBezTo>
                  <a:cubicBezTo>
                    <a:pt x="2" y="2"/>
                    <a:pt x="5" y="3"/>
                    <a:pt x="3" y="5"/>
                  </a:cubicBezTo>
                  <a:cubicBezTo>
                    <a:pt x="0" y="6"/>
                    <a:pt x="2" y="2"/>
                    <a:pt x="0" y="2"/>
                  </a:cubicBezTo>
                  <a:cubicBezTo>
                    <a:pt x="0" y="5"/>
                    <a:pt x="0" y="5"/>
                    <a:pt x="0" y="5"/>
                  </a:cubicBezTo>
                  <a:cubicBezTo>
                    <a:pt x="1" y="5"/>
                    <a:pt x="1" y="5"/>
                    <a:pt x="2" y="5"/>
                  </a:cubicBezTo>
                  <a:cubicBezTo>
                    <a:pt x="2" y="6"/>
                    <a:pt x="2" y="6"/>
                    <a:pt x="1" y="6"/>
                  </a:cubicBezTo>
                  <a:cubicBezTo>
                    <a:pt x="2" y="7"/>
                    <a:pt x="2" y="7"/>
                    <a:pt x="2" y="7"/>
                  </a:cubicBezTo>
                  <a:cubicBezTo>
                    <a:pt x="0" y="9"/>
                    <a:pt x="0" y="9"/>
                    <a:pt x="0" y="9"/>
                  </a:cubicBezTo>
                  <a:cubicBezTo>
                    <a:pt x="2" y="9"/>
                    <a:pt x="3" y="8"/>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4511"/>
            <p:cNvSpPr/>
            <p:nvPr/>
          </p:nvSpPr>
          <p:spPr bwMode="auto">
            <a:xfrm>
              <a:off x="2913" y="2376"/>
              <a:ext cx="5" cy="7"/>
            </a:xfrm>
            <a:custGeom>
              <a:avLst/>
              <a:gdLst>
                <a:gd name="T0" fmla="*/ 3 w 6"/>
                <a:gd name="T1" fmla="*/ 5 h 8"/>
                <a:gd name="T2" fmla="*/ 5 w 6"/>
                <a:gd name="T3" fmla="*/ 8 h 8"/>
                <a:gd name="T4" fmla="*/ 5 w 6"/>
                <a:gd name="T5" fmla="*/ 7 h 8"/>
                <a:gd name="T6" fmla="*/ 6 w 6"/>
                <a:gd name="T7" fmla="*/ 4 h 8"/>
                <a:gd name="T8" fmla="*/ 2 w 6"/>
                <a:gd name="T9" fmla="*/ 0 h 8"/>
                <a:gd name="T10" fmla="*/ 3 w 6"/>
                <a:gd name="T11" fmla="*/ 2 h 8"/>
                <a:gd name="T12" fmla="*/ 1 w 6"/>
                <a:gd name="T13" fmla="*/ 5 h 8"/>
                <a:gd name="T14" fmla="*/ 3 w 6"/>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5"/>
                  </a:moveTo>
                  <a:cubicBezTo>
                    <a:pt x="5" y="6"/>
                    <a:pt x="2" y="8"/>
                    <a:pt x="5" y="8"/>
                  </a:cubicBezTo>
                  <a:cubicBezTo>
                    <a:pt x="5" y="7"/>
                    <a:pt x="5" y="7"/>
                    <a:pt x="5" y="7"/>
                  </a:cubicBezTo>
                  <a:cubicBezTo>
                    <a:pt x="5" y="5"/>
                    <a:pt x="4" y="4"/>
                    <a:pt x="6" y="4"/>
                  </a:cubicBezTo>
                  <a:cubicBezTo>
                    <a:pt x="5" y="1"/>
                    <a:pt x="3" y="1"/>
                    <a:pt x="2" y="0"/>
                  </a:cubicBezTo>
                  <a:cubicBezTo>
                    <a:pt x="0" y="1"/>
                    <a:pt x="2" y="2"/>
                    <a:pt x="3" y="2"/>
                  </a:cubicBezTo>
                  <a:cubicBezTo>
                    <a:pt x="1" y="5"/>
                    <a:pt x="1" y="5"/>
                    <a:pt x="1" y="5"/>
                  </a:cubicBez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4512"/>
            <p:cNvSpPr/>
            <p:nvPr/>
          </p:nvSpPr>
          <p:spPr bwMode="auto">
            <a:xfrm>
              <a:off x="2911" y="2378"/>
              <a:ext cx="3" cy="2"/>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3" y="2"/>
                    <a:pt x="1" y="1"/>
                    <a:pt x="2" y="0"/>
                  </a:cubicBez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4513"/>
            <p:cNvSpPr/>
            <p:nvPr/>
          </p:nvSpPr>
          <p:spPr bwMode="auto">
            <a:xfrm>
              <a:off x="2911" y="2382"/>
              <a:ext cx="4" cy="4"/>
            </a:xfrm>
            <a:custGeom>
              <a:avLst/>
              <a:gdLst>
                <a:gd name="T0" fmla="*/ 1 w 4"/>
                <a:gd name="T1" fmla="*/ 4 h 5"/>
                <a:gd name="T2" fmla="*/ 4 w 4"/>
                <a:gd name="T3" fmla="*/ 3 h 5"/>
                <a:gd name="T4" fmla="*/ 0 w 4"/>
                <a:gd name="T5" fmla="*/ 0 h 5"/>
                <a:gd name="T6" fmla="*/ 1 w 4"/>
                <a:gd name="T7" fmla="*/ 4 h 5"/>
              </a:gdLst>
              <a:ahLst/>
              <a:cxnLst>
                <a:cxn ang="0">
                  <a:pos x="T0" y="T1"/>
                </a:cxn>
                <a:cxn ang="0">
                  <a:pos x="T2" y="T3"/>
                </a:cxn>
                <a:cxn ang="0">
                  <a:pos x="T4" y="T5"/>
                </a:cxn>
                <a:cxn ang="0">
                  <a:pos x="T6" y="T7"/>
                </a:cxn>
              </a:cxnLst>
              <a:rect l="0" t="0" r="r" b="b"/>
              <a:pathLst>
                <a:path w="4" h="5">
                  <a:moveTo>
                    <a:pt x="1" y="4"/>
                  </a:moveTo>
                  <a:cubicBezTo>
                    <a:pt x="2" y="5"/>
                    <a:pt x="3" y="3"/>
                    <a:pt x="4" y="3"/>
                  </a:cubicBezTo>
                  <a:cubicBezTo>
                    <a:pt x="0" y="0"/>
                    <a:pt x="0" y="0"/>
                    <a:pt x="0" y="0"/>
                  </a:cubicBezTo>
                  <a:cubicBezTo>
                    <a:pt x="0"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4514"/>
            <p:cNvSpPr/>
            <p:nvPr/>
          </p:nvSpPr>
          <p:spPr bwMode="auto">
            <a:xfrm>
              <a:off x="2909" y="2385"/>
              <a:ext cx="8" cy="3"/>
            </a:xfrm>
            <a:custGeom>
              <a:avLst/>
              <a:gdLst>
                <a:gd name="T0" fmla="*/ 9 w 9"/>
                <a:gd name="T1" fmla="*/ 1 h 3"/>
                <a:gd name="T2" fmla="*/ 7 w 9"/>
                <a:gd name="T3" fmla="*/ 2 h 3"/>
                <a:gd name="T4" fmla="*/ 0 w 9"/>
                <a:gd name="T5" fmla="*/ 2 h 3"/>
                <a:gd name="T6" fmla="*/ 9 w 9"/>
                <a:gd name="T7" fmla="*/ 1 h 3"/>
              </a:gdLst>
              <a:ahLst/>
              <a:cxnLst>
                <a:cxn ang="0">
                  <a:pos x="T0" y="T1"/>
                </a:cxn>
                <a:cxn ang="0">
                  <a:pos x="T2" y="T3"/>
                </a:cxn>
                <a:cxn ang="0">
                  <a:pos x="T4" y="T5"/>
                </a:cxn>
                <a:cxn ang="0">
                  <a:pos x="T6" y="T7"/>
                </a:cxn>
              </a:cxnLst>
              <a:rect l="0" t="0" r="r" b="b"/>
              <a:pathLst>
                <a:path w="9" h="3">
                  <a:moveTo>
                    <a:pt x="9" y="1"/>
                  </a:moveTo>
                  <a:cubicBezTo>
                    <a:pt x="8" y="1"/>
                    <a:pt x="7" y="1"/>
                    <a:pt x="7" y="2"/>
                  </a:cubicBezTo>
                  <a:cubicBezTo>
                    <a:pt x="7" y="0"/>
                    <a:pt x="2" y="2"/>
                    <a:pt x="0" y="2"/>
                  </a:cubicBezTo>
                  <a:cubicBezTo>
                    <a:pt x="3" y="2"/>
                    <a:pt x="7" y="3"/>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4515"/>
            <p:cNvSpPr/>
            <p:nvPr/>
          </p:nvSpPr>
          <p:spPr bwMode="auto">
            <a:xfrm>
              <a:off x="2932" y="2389"/>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4516"/>
            <p:cNvSpPr/>
            <p:nvPr/>
          </p:nvSpPr>
          <p:spPr bwMode="auto">
            <a:xfrm>
              <a:off x="2932" y="2387"/>
              <a:ext cx="2" cy="2"/>
            </a:xfrm>
            <a:custGeom>
              <a:avLst/>
              <a:gdLst>
                <a:gd name="T0" fmla="*/ 1 w 2"/>
                <a:gd name="T1" fmla="*/ 0 h 2"/>
                <a:gd name="T2" fmla="*/ 0 w 2"/>
                <a:gd name="T3" fmla="*/ 2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1" y="2"/>
                    <a:pt x="0" y="2"/>
                  </a:cubicBezTo>
                  <a:cubicBezTo>
                    <a:pt x="1" y="2"/>
                    <a:pt x="1" y="2"/>
                    <a:pt x="1" y="2"/>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4517"/>
            <p:cNvSpPr/>
            <p:nvPr/>
          </p:nvSpPr>
          <p:spPr bwMode="auto">
            <a:xfrm>
              <a:off x="2924" y="2388"/>
              <a:ext cx="2" cy="2"/>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1"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4518"/>
            <p:cNvSpPr/>
            <p:nvPr/>
          </p:nvSpPr>
          <p:spPr bwMode="auto">
            <a:xfrm>
              <a:off x="2911" y="2389"/>
              <a:ext cx="2" cy="1"/>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4519"/>
            <p:cNvSpPr/>
            <p:nvPr/>
          </p:nvSpPr>
          <p:spPr bwMode="auto">
            <a:xfrm>
              <a:off x="2921" y="2389"/>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4520"/>
            <p:cNvSpPr/>
            <p:nvPr/>
          </p:nvSpPr>
          <p:spPr bwMode="auto">
            <a:xfrm>
              <a:off x="2916" y="23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4521"/>
            <p:cNvSpPr/>
            <p:nvPr/>
          </p:nvSpPr>
          <p:spPr bwMode="auto">
            <a:xfrm>
              <a:off x="2916" y="239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4522"/>
            <p:cNvSpPr/>
            <p:nvPr/>
          </p:nvSpPr>
          <p:spPr bwMode="auto">
            <a:xfrm>
              <a:off x="2916" y="2389"/>
              <a:ext cx="3" cy="2"/>
            </a:xfrm>
            <a:custGeom>
              <a:avLst/>
              <a:gdLst>
                <a:gd name="T0" fmla="*/ 1 w 3"/>
                <a:gd name="T1" fmla="*/ 2 h 3"/>
                <a:gd name="T2" fmla="*/ 2 w 3"/>
                <a:gd name="T3" fmla="*/ 3 h 3"/>
                <a:gd name="T4" fmla="*/ 3 w 3"/>
                <a:gd name="T5" fmla="*/ 1 h 3"/>
                <a:gd name="T6" fmla="*/ 2 w 3"/>
                <a:gd name="T7" fmla="*/ 0 h 3"/>
                <a:gd name="T8" fmla="*/ 0 w 3"/>
                <a:gd name="T9" fmla="*/ 2 h 3"/>
                <a:gd name="T10" fmla="*/ 1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2" y="3"/>
                    <a:pt x="2" y="3"/>
                    <a:pt x="2" y="3"/>
                  </a:cubicBezTo>
                  <a:cubicBezTo>
                    <a:pt x="3" y="1"/>
                    <a:pt x="3" y="1"/>
                    <a:pt x="3" y="1"/>
                  </a:cubicBezTo>
                  <a:cubicBezTo>
                    <a:pt x="2" y="0"/>
                    <a:pt x="2" y="0"/>
                    <a:pt x="2" y="0"/>
                  </a:cubicBezTo>
                  <a:cubicBezTo>
                    <a:pt x="2" y="1"/>
                    <a:pt x="1"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4523"/>
            <p:cNvSpPr/>
            <p:nvPr/>
          </p:nvSpPr>
          <p:spPr bwMode="auto">
            <a:xfrm>
              <a:off x="2916" y="239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4524"/>
            <p:cNvSpPr/>
            <p:nvPr/>
          </p:nvSpPr>
          <p:spPr bwMode="auto">
            <a:xfrm>
              <a:off x="2906" y="2390"/>
              <a:ext cx="7" cy="5"/>
            </a:xfrm>
            <a:custGeom>
              <a:avLst/>
              <a:gdLst>
                <a:gd name="T0" fmla="*/ 2 w 8"/>
                <a:gd name="T1" fmla="*/ 0 h 6"/>
                <a:gd name="T2" fmla="*/ 0 w 8"/>
                <a:gd name="T3" fmla="*/ 3 h 6"/>
                <a:gd name="T4" fmla="*/ 4 w 8"/>
                <a:gd name="T5" fmla="*/ 2 h 6"/>
                <a:gd name="T6" fmla="*/ 3 w 8"/>
                <a:gd name="T7" fmla="*/ 3 h 6"/>
                <a:gd name="T8" fmla="*/ 6 w 8"/>
                <a:gd name="T9" fmla="*/ 6 h 6"/>
                <a:gd name="T10" fmla="*/ 8 w 8"/>
                <a:gd name="T11" fmla="*/ 5 h 6"/>
                <a:gd name="T12" fmla="*/ 6 w 8"/>
                <a:gd name="T13" fmla="*/ 4 h 6"/>
                <a:gd name="T14" fmla="*/ 7 w 8"/>
                <a:gd name="T15" fmla="*/ 3 h 6"/>
                <a:gd name="T16" fmla="*/ 2 w 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2" y="0"/>
                  </a:moveTo>
                  <a:cubicBezTo>
                    <a:pt x="0" y="3"/>
                    <a:pt x="0" y="3"/>
                    <a:pt x="0" y="3"/>
                  </a:cubicBezTo>
                  <a:cubicBezTo>
                    <a:pt x="1" y="1"/>
                    <a:pt x="3" y="3"/>
                    <a:pt x="4" y="2"/>
                  </a:cubicBezTo>
                  <a:cubicBezTo>
                    <a:pt x="3" y="3"/>
                    <a:pt x="3" y="3"/>
                    <a:pt x="3" y="3"/>
                  </a:cubicBezTo>
                  <a:cubicBezTo>
                    <a:pt x="6" y="6"/>
                    <a:pt x="6" y="6"/>
                    <a:pt x="6" y="6"/>
                  </a:cubicBezTo>
                  <a:cubicBezTo>
                    <a:pt x="6" y="5"/>
                    <a:pt x="7" y="4"/>
                    <a:pt x="8" y="5"/>
                  </a:cubicBezTo>
                  <a:cubicBezTo>
                    <a:pt x="6" y="4"/>
                    <a:pt x="6" y="4"/>
                    <a:pt x="6" y="4"/>
                  </a:cubicBezTo>
                  <a:cubicBezTo>
                    <a:pt x="7" y="3"/>
                    <a:pt x="7" y="3"/>
                    <a:pt x="7" y="3"/>
                  </a:cubicBezTo>
                  <a:cubicBezTo>
                    <a:pt x="5" y="3"/>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4525"/>
            <p:cNvSpPr/>
            <p:nvPr/>
          </p:nvSpPr>
          <p:spPr bwMode="auto">
            <a:xfrm>
              <a:off x="2912" y="239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4526"/>
            <p:cNvSpPr/>
            <p:nvPr/>
          </p:nvSpPr>
          <p:spPr bwMode="auto">
            <a:xfrm>
              <a:off x="2902" y="2390"/>
              <a:ext cx="1"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3"/>
                    <a:pt x="0" y="3"/>
                    <a:pt x="0" y="3"/>
                  </a:cubicBezTo>
                  <a:cubicBezTo>
                    <a:pt x="1" y="2"/>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4527"/>
            <p:cNvSpPr/>
            <p:nvPr/>
          </p:nvSpPr>
          <p:spPr bwMode="auto">
            <a:xfrm>
              <a:off x="2923" y="2391"/>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0"/>
                    <a:pt x="1" y="2"/>
                    <a:pt x="0" y="3"/>
                  </a:cubicBezTo>
                  <a:cubicBezTo>
                    <a:pt x="1" y="3"/>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4528"/>
            <p:cNvSpPr/>
            <p:nvPr/>
          </p:nvSpPr>
          <p:spPr bwMode="auto">
            <a:xfrm>
              <a:off x="2921" y="239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cubicBezTo>
                    <a:pt x="2" y="0"/>
                    <a:pt x="2" y="0"/>
                    <a:pt x="2" y="0"/>
                  </a:cubicBezTo>
                  <a:cubicBezTo>
                    <a:pt x="0" y="0"/>
                    <a:pt x="0"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4529"/>
            <p:cNvSpPr/>
            <p:nvPr/>
          </p:nvSpPr>
          <p:spPr bwMode="auto">
            <a:xfrm>
              <a:off x="2920" y="2391"/>
              <a:ext cx="1" cy="2"/>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2"/>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4530"/>
            <p:cNvSpPr/>
            <p:nvPr/>
          </p:nvSpPr>
          <p:spPr bwMode="auto">
            <a:xfrm>
              <a:off x="2959" y="2394"/>
              <a:ext cx="3" cy="4"/>
            </a:xfrm>
            <a:custGeom>
              <a:avLst/>
              <a:gdLst>
                <a:gd name="T0" fmla="*/ 0 w 3"/>
                <a:gd name="T1" fmla="*/ 3 h 4"/>
                <a:gd name="T2" fmla="*/ 3 w 3"/>
                <a:gd name="T3" fmla="*/ 3 h 4"/>
                <a:gd name="T4" fmla="*/ 0 w 3"/>
                <a:gd name="T5" fmla="*/ 0 h 4"/>
                <a:gd name="T6" fmla="*/ 0 w 3"/>
                <a:gd name="T7" fmla="*/ 3 h 4"/>
              </a:gdLst>
              <a:ahLst/>
              <a:cxnLst>
                <a:cxn ang="0">
                  <a:pos x="T0" y="T1"/>
                </a:cxn>
                <a:cxn ang="0">
                  <a:pos x="T2" y="T3"/>
                </a:cxn>
                <a:cxn ang="0">
                  <a:pos x="T4" y="T5"/>
                </a:cxn>
                <a:cxn ang="0">
                  <a:pos x="T6" y="T7"/>
                </a:cxn>
              </a:cxnLst>
              <a:rect l="0" t="0" r="r" b="b"/>
              <a:pathLst>
                <a:path w="3" h="4">
                  <a:moveTo>
                    <a:pt x="0" y="3"/>
                  </a:moveTo>
                  <a:cubicBezTo>
                    <a:pt x="1" y="3"/>
                    <a:pt x="3" y="4"/>
                    <a:pt x="3" y="3"/>
                  </a:cubicBezTo>
                  <a:cubicBezTo>
                    <a:pt x="0"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4531"/>
            <p:cNvSpPr/>
            <p:nvPr/>
          </p:nvSpPr>
          <p:spPr bwMode="auto">
            <a:xfrm>
              <a:off x="2908" y="2394"/>
              <a:ext cx="12" cy="10"/>
            </a:xfrm>
            <a:custGeom>
              <a:avLst/>
              <a:gdLst>
                <a:gd name="T0" fmla="*/ 7 w 14"/>
                <a:gd name="T1" fmla="*/ 11 h 11"/>
                <a:gd name="T2" fmla="*/ 12 w 14"/>
                <a:gd name="T3" fmla="*/ 8 h 11"/>
                <a:gd name="T4" fmla="*/ 11 w 14"/>
                <a:gd name="T5" fmla="*/ 8 h 11"/>
                <a:gd name="T6" fmla="*/ 14 w 14"/>
                <a:gd name="T7" fmla="*/ 3 h 11"/>
                <a:gd name="T8" fmla="*/ 14 w 14"/>
                <a:gd name="T9" fmla="*/ 2 h 11"/>
                <a:gd name="T10" fmla="*/ 10 w 14"/>
                <a:gd name="T11" fmla="*/ 0 h 11"/>
                <a:gd name="T12" fmla="*/ 8 w 14"/>
                <a:gd name="T13" fmla="*/ 3 h 11"/>
                <a:gd name="T14" fmla="*/ 11 w 14"/>
                <a:gd name="T15" fmla="*/ 4 h 11"/>
                <a:gd name="T16" fmla="*/ 9 w 14"/>
                <a:gd name="T17" fmla="*/ 9 h 11"/>
                <a:gd name="T18" fmla="*/ 6 w 14"/>
                <a:gd name="T19" fmla="*/ 9 h 11"/>
                <a:gd name="T20" fmla="*/ 7 w 14"/>
                <a:gd name="T21" fmla="*/ 6 h 11"/>
                <a:gd name="T22" fmla="*/ 3 w 14"/>
                <a:gd name="T23" fmla="*/ 7 h 11"/>
                <a:gd name="T24" fmla="*/ 4 w 14"/>
                <a:gd name="T25" fmla="*/ 4 h 11"/>
                <a:gd name="T26" fmla="*/ 6 w 14"/>
                <a:gd name="T27" fmla="*/ 4 h 11"/>
                <a:gd name="T28" fmla="*/ 5 w 14"/>
                <a:gd name="T29" fmla="*/ 5 h 11"/>
                <a:gd name="T30" fmla="*/ 5 w 14"/>
                <a:gd name="T31" fmla="*/ 3 h 11"/>
                <a:gd name="T32" fmla="*/ 1 w 14"/>
                <a:gd name="T33" fmla="*/ 4 h 11"/>
                <a:gd name="T34" fmla="*/ 0 w 14"/>
                <a:gd name="T35" fmla="*/ 9 h 11"/>
                <a:gd name="T36" fmla="*/ 7 w 1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7" y="11"/>
                  </a:moveTo>
                  <a:cubicBezTo>
                    <a:pt x="9" y="10"/>
                    <a:pt x="10" y="7"/>
                    <a:pt x="12" y="8"/>
                  </a:cubicBezTo>
                  <a:cubicBezTo>
                    <a:pt x="11" y="8"/>
                    <a:pt x="11" y="8"/>
                    <a:pt x="11" y="8"/>
                  </a:cubicBezTo>
                  <a:cubicBezTo>
                    <a:pt x="12" y="5"/>
                    <a:pt x="11" y="3"/>
                    <a:pt x="14" y="3"/>
                  </a:cubicBezTo>
                  <a:cubicBezTo>
                    <a:pt x="14" y="2"/>
                    <a:pt x="14" y="2"/>
                    <a:pt x="14" y="2"/>
                  </a:cubicBezTo>
                  <a:cubicBezTo>
                    <a:pt x="13" y="3"/>
                    <a:pt x="10" y="2"/>
                    <a:pt x="10" y="0"/>
                  </a:cubicBezTo>
                  <a:cubicBezTo>
                    <a:pt x="8" y="3"/>
                    <a:pt x="8" y="3"/>
                    <a:pt x="8" y="3"/>
                  </a:cubicBezTo>
                  <a:cubicBezTo>
                    <a:pt x="11" y="4"/>
                    <a:pt x="11" y="4"/>
                    <a:pt x="11" y="4"/>
                  </a:cubicBezTo>
                  <a:cubicBezTo>
                    <a:pt x="12" y="7"/>
                    <a:pt x="9" y="7"/>
                    <a:pt x="9" y="9"/>
                  </a:cubicBezTo>
                  <a:cubicBezTo>
                    <a:pt x="8" y="9"/>
                    <a:pt x="7" y="9"/>
                    <a:pt x="6" y="9"/>
                  </a:cubicBezTo>
                  <a:cubicBezTo>
                    <a:pt x="6" y="8"/>
                    <a:pt x="6" y="7"/>
                    <a:pt x="7" y="6"/>
                  </a:cubicBezTo>
                  <a:cubicBezTo>
                    <a:pt x="6" y="5"/>
                    <a:pt x="5" y="9"/>
                    <a:pt x="3" y="7"/>
                  </a:cubicBezTo>
                  <a:cubicBezTo>
                    <a:pt x="4" y="6"/>
                    <a:pt x="2" y="5"/>
                    <a:pt x="4" y="4"/>
                  </a:cubicBezTo>
                  <a:cubicBezTo>
                    <a:pt x="5" y="3"/>
                    <a:pt x="5" y="4"/>
                    <a:pt x="6" y="4"/>
                  </a:cubicBezTo>
                  <a:cubicBezTo>
                    <a:pt x="5" y="5"/>
                    <a:pt x="5" y="5"/>
                    <a:pt x="5" y="5"/>
                  </a:cubicBezTo>
                  <a:cubicBezTo>
                    <a:pt x="7" y="5"/>
                    <a:pt x="5" y="4"/>
                    <a:pt x="5" y="3"/>
                  </a:cubicBezTo>
                  <a:cubicBezTo>
                    <a:pt x="3" y="2"/>
                    <a:pt x="2" y="5"/>
                    <a:pt x="1" y="4"/>
                  </a:cubicBezTo>
                  <a:cubicBezTo>
                    <a:pt x="2" y="6"/>
                    <a:pt x="0" y="7"/>
                    <a:pt x="0" y="9"/>
                  </a:cubicBezTo>
                  <a:cubicBezTo>
                    <a:pt x="2" y="9"/>
                    <a:pt x="5" y="9"/>
                    <a:pt x="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4532"/>
            <p:cNvSpPr/>
            <p:nvPr/>
          </p:nvSpPr>
          <p:spPr bwMode="auto">
            <a:xfrm>
              <a:off x="2906" y="2401"/>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Rectangle 4533"/>
            <p:cNvSpPr>
              <a:spLocks noChangeArrowheads="1"/>
            </p:cNvSpPr>
            <p:nvPr/>
          </p:nvSpPr>
          <p:spPr bwMode="auto">
            <a:xfrm>
              <a:off x="2908" y="240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4534"/>
            <p:cNvSpPr/>
            <p:nvPr/>
          </p:nvSpPr>
          <p:spPr bwMode="auto">
            <a:xfrm>
              <a:off x="2963" y="2396"/>
              <a:ext cx="3" cy="2"/>
            </a:xfrm>
            <a:custGeom>
              <a:avLst/>
              <a:gdLst>
                <a:gd name="T0" fmla="*/ 1 w 4"/>
                <a:gd name="T1" fmla="*/ 1 h 3"/>
                <a:gd name="T2" fmla="*/ 0 w 4"/>
                <a:gd name="T3" fmla="*/ 2 h 3"/>
                <a:gd name="T4" fmla="*/ 1 w 4"/>
                <a:gd name="T5" fmla="*/ 2 h 3"/>
                <a:gd name="T6" fmla="*/ 2 w 4"/>
                <a:gd name="T7" fmla="*/ 3 h 3"/>
                <a:gd name="T8" fmla="*/ 4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0"/>
                    <a:pt x="0" y="1"/>
                    <a:pt x="0" y="2"/>
                  </a:cubicBezTo>
                  <a:cubicBezTo>
                    <a:pt x="1" y="2"/>
                    <a:pt x="1" y="2"/>
                    <a:pt x="1" y="2"/>
                  </a:cubicBezTo>
                  <a:cubicBezTo>
                    <a:pt x="2" y="3"/>
                    <a:pt x="2" y="3"/>
                    <a:pt x="2" y="3"/>
                  </a:cubicBezTo>
                  <a:cubicBezTo>
                    <a:pt x="4" y="2"/>
                    <a:pt x="4" y="2"/>
                    <a:pt x="4" y="2"/>
                  </a:cubicBezTo>
                  <a:cubicBezTo>
                    <a:pt x="3" y="2"/>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4535"/>
            <p:cNvSpPr/>
            <p:nvPr/>
          </p:nvSpPr>
          <p:spPr bwMode="auto">
            <a:xfrm>
              <a:off x="2953" y="2398"/>
              <a:ext cx="2" cy="2"/>
            </a:xfrm>
            <a:custGeom>
              <a:avLst/>
              <a:gdLst>
                <a:gd name="T0" fmla="*/ 0 w 2"/>
                <a:gd name="T1" fmla="*/ 3 h 3"/>
                <a:gd name="T2" fmla="*/ 2 w 2"/>
                <a:gd name="T3" fmla="*/ 0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0" y="1"/>
                    <a:pt x="2" y="2"/>
                    <a:pt x="2" y="0"/>
                  </a:cubicBezTo>
                  <a:cubicBezTo>
                    <a:pt x="1"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4536"/>
            <p:cNvSpPr/>
            <p:nvPr/>
          </p:nvSpPr>
          <p:spPr bwMode="auto">
            <a:xfrm>
              <a:off x="2940" y="2399"/>
              <a:ext cx="2" cy="2"/>
            </a:xfrm>
            <a:custGeom>
              <a:avLst/>
              <a:gdLst>
                <a:gd name="T0" fmla="*/ 3 w 3"/>
                <a:gd name="T1" fmla="*/ 1 h 2"/>
                <a:gd name="T2" fmla="*/ 0 w 3"/>
                <a:gd name="T3" fmla="*/ 0 h 2"/>
                <a:gd name="T4" fmla="*/ 0 w 3"/>
                <a:gd name="T5" fmla="*/ 1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1" y="1"/>
                    <a:pt x="0" y="0"/>
                  </a:cubicBezTo>
                  <a:cubicBezTo>
                    <a:pt x="0" y="1"/>
                    <a:pt x="0" y="1"/>
                    <a:pt x="0" y="1"/>
                  </a:cubicBezTo>
                  <a:cubicBezTo>
                    <a:pt x="1" y="0"/>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4537"/>
            <p:cNvSpPr/>
            <p:nvPr/>
          </p:nvSpPr>
          <p:spPr bwMode="auto">
            <a:xfrm>
              <a:off x="2960" y="2399"/>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4538"/>
            <p:cNvSpPr/>
            <p:nvPr/>
          </p:nvSpPr>
          <p:spPr bwMode="auto">
            <a:xfrm>
              <a:off x="2920" y="2401"/>
              <a:ext cx="3" cy="4"/>
            </a:xfrm>
            <a:custGeom>
              <a:avLst/>
              <a:gdLst>
                <a:gd name="T0" fmla="*/ 3 w 3"/>
                <a:gd name="T1" fmla="*/ 4 h 4"/>
                <a:gd name="T2" fmla="*/ 0 w 3"/>
                <a:gd name="T3" fmla="*/ 0 h 4"/>
                <a:gd name="T4" fmla="*/ 3 w 3"/>
                <a:gd name="T5" fmla="*/ 4 h 4"/>
              </a:gdLst>
              <a:ahLst/>
              <a:cxnLst>
                <a:cxn ang="0">
                  <a:pos x="T0" y="T1"/>
                </a:cxn>
                <a:cxn ang="0">
                  <a:pos x="T2" y="T3"/>
                </a:cxn>
                <a:cxn ang="0">
                  <a:pos x="T4" y="T5"/>
                </a:cxn>
              </a:cxnLst>
              <a:rect l="0" t="0" r="r" b="b"/>
              <a:pathLst>
                <a:path w="3" h="4">
                  <a:moveTo>
                    <a:pt x="3" y="4"/>
                  </a:moveTo>
                  <a:cubicBezTo>
                    <a:pt x="3" y="2"/>
                    <a:pt x="2" y="2"/>
                    <a:pt x="0" y="0"/>
                  </a:cubicBezTo>
                  <a:cubicBezTo>
                    <a:pt x="1" y="2"/>
                    <a:pt x="1"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4539"/>
            <p:cNvSpPr/>
            <p:nvPr/>
          </p:nvSpPr>
          <p:spPr bwMode="auto">
            <a:xfrm>
              <a:off x="2964" y="2401"/>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4540"/>
            <p:cNvSpPr/>
            <p:nvPr/>
          </p:nvSpPr>
          <p:spPr bwMode="auto">
            <a:xfrm>
              <a:off x="2963" y="240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4541"/>
            <p:cNvSpPr/>
            <p:nvPr/>
          </p:nvSpPr>
          <p:spPr bwMode="auto">
            <a:xfrm>
              <a:off x="2968" y="2404"/>
              <a:ext cx="2" cy="2"/>
            </a:xfrm>
            <a:custGeom>
              <a:avLst/>
              <a:gdLst>
                <a:gd name="T0" fmla="*/ 1 w 2"/>
                <a:gd name="T1" fmla="*/ 0 h 2"/>
                <a:gd name="T2" fmla="*/ 0 w 2"/>
                <a:gd name="T3" fmla="*/ 2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4542"/>
            <p:cNvSpPr/>
            <p:nvPr/>
          </p:nvSpPr>
          <p:spPr bwMode="auto">
            <a:xfrm>
              <a:off x="2908" y="2405"/>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4543"/>
            <p:cNvSpPr/>
            <p:nvPr/>
          </p:nvSpPr>
          <p:spPr bwMode="auto">
            <a:xfrm>
              <a:off x="2914" y="24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4544"/>
            <p:cNvSpPr/>
            <p:nvPr/>
          </p:nvSpPr>
          <p:spPr bwMode="auto">
            <a:xfrm>
              <a:off x="2912" y="2405"/>
              <a:ext cx="3" cy="1"/>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0" y="1"/>
                    <a:pt x="2" y="2"/>
                    <a:pt x="2" y="2"/>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4545"/>
            <p:cNvSpPr/>
            <p:nvPr/>
          </p:nvSpPr>
          <p:spPr bwMode="auto">
            <a:xfrm>
              <a:off x="2920" y="2406"/>
              <a:ext cx="5" cy="3"/>
            </a:xfrm>
            <a:custGeom>
              <a:avLst/>
              <a:gdLst>
                <a:gd name="T0" fmla="*/ 3 w 6"/>
                <a:gd name="T1" fmla="*/ 4 h 4"/>
                <a:gd name="T2" fmla="*/ 2 w 6"/>
                <a:gd name="T3" fmla="*/ 3 h 4"/>
                <a:gd name="T4" fmla="*/ 3 w 6"/>
                <a:gd name="T5" fmla="*/ 2 h 4"/>
                <a:gd name="T6" fmla="*/ 4 w 6"/>
                <a:gd name="T7" fmla="*/ 3 h 4"/>
                <a:gd name="T8" fmla="*/ 4 w 6"/>
                <a:gd name="T9" fmla="*/ 0 h 4"/>
                <a:gd name="T10" fmla="*/ 3 w 6"/>
                <a:gd name="T11" fmla="*/ 2 h 4"/>
                <a:gd name="T12" fmla="*/ 3 w 6"/>
                <a:gd name="T13" fmla="*/ 1 h 4"/>
                <a:gd name="T14" fmla="*/ 1 w 6"/>
                <a:gd name="T15" fmla="*/ 0 h 4"/>
                <a:gd name="T16" fmla="*/ 1 w 6"/>
                <a:gd name="T17" fmla="*/ 2 h 4"/>
                <a:gd name="T18" fmla="*/ 0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cubicBezTo>
                    <a:pt x="2" y="3"/>
                    <a:pt x="2" y="3"/>
                    <a:pt x="2" y="3"/>
                  </a:cubicBezTo>
                  <a:cubicBezTo>
                    <a:pt x="3" y="2"/>
                    <a:pt x="3" y="2"/>
                    <a:pt x="3" y="2"/>
                  </a:cubicBezTo>
                  <a:cubicBezTo>
                    <a:pt x="3" y="2"/>
                    <a:pt x="4" y="3"/>
                    <a:pt x="4" y="3"/>
                  </a:cubicBezTo>
                  <a:cubicBezTo>
                    <a:pt x="4" y="2"/>
                    <a:pt x="6" y="0"/>
                    <a:pt x="4" y="0"/>
                  </a:cubicBezTo>
                  <a:cubicBezTo>
                    <a:pt x="4" y="0"/>
                    <a:pt x="4" y="1"/>
                    <a:pt x="3" y="2"/>
                  </a:cubicBezTo>
                  <a:cubicBezTo>
                    <a:pt x="3" y="2"/>
                    <a:pt x="3" y="1"/>
                    <a:pt x="3" y="1"/>
                  </a:cubicBezTo>
                  <a:cubicBezTo>
                    <a:pt x="2" y="1"/>
                    <a:pt x="1" y="1"/>
                    <a:pt x="1" y="0"/>
                  </a:cubicBezTo>
                  <a:cubicBezTo>
                    <a:pt x="1" y="1"/>
                    <a:pt x="0" y="2"/>
                    <a:pt x="1" y="2"/>
                  </a:cubicBezTo>
                  <a:cubicBezTo>
                    <a:pt x="0" y="3"/>
                    <a:pt x="0" y="3"/>
                    <a:pt x="0" y="3"/>
                  </a:cubicBezTo>
                  <a:cubicBezTo>
                    <a:pt x="1" y="4"/>
                    <a:pt x="3"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4546"/>
            <p:cNvSpPr/>
            <p:nvPr/>
          </p:nvSpPr>
          <p:spPr bwMode="auto">
            <a:xfrm>
              <a:off x="2944" y="2405"/>
              <a:ext cx="12" cy="7"/>
            </a:xfrm>
            <a:custGeom>
              <a:avLst/>
              <a:gdLst>
                <a:gd name="T0" fmla="*/ 3 w 14"/>
                <a:gd name="T1" fmla="*/ 6 h 8"/>
                <a:gd name="T2" fmla="*/ 7 w 14"/>
                <a:gd name="T3" fmla="*/ 6 h 8"/>
                <a:gd name="T4" fmla="*/ 8 w 14"/>
                <a:gd name="T5" fmla="*/ 5 h 8"/>
                <a:gd name="T6" fmla="*/ 8 w 14"/>
                <a:gd name="T7" fmla="*/ 5 h 8"/>
                <a:gd name="T8" fmla="*/ 8 w 14"/>
                <a:gd name="T9" fmla="*/ 5 h 8"/>
                <a:gd name="T10" fmla="*/ 12 w 14"/>
                <a:gd name="T11" fmla="*/ 6 h 8"/>
                <a:gd name="T12" fmla="*/ 12 w 14"/>
                <a:gd name="T13" fmla="*/ 4 h 8"/>
                <a:gd name="T14" fmla="*/ 14 w 14"/>
                <a:gd name="T15" fmla="*/ 3 h 8"/>
                <a:gd name="T16" fmla="*/ 13 w 14"/>
                <a:gd name="T17" fmla="*/ 3 h 8"/>
                <a:gd name="T18" fmla="*/ 13 w 14"/>
                <a:gd name="T19" fmla="*/ 3 h 8"/>
                <a:gd name="T20" fmla="*/ 9 w 14"/>
                <a:gd name="T21" fmla="*/ 2 h 8"/>
                <a:gd name="T22" fmla="*/ 9 w 14"/>
                <a:gd name="T23" fmla="*/ 4 h 8"/>
                <a:gd name="T24" fmla="*/ 2 w 14"/>
                <a:gd name="T25" fmla="*/ 3 h 8"/>
                <a:gd name="T26" fmla="*/ 4 w 14"/>
                <a:gd name="T27" fmla="*/ 3 h 8"/>
                <a:gd name="T28" fmla="*/ 7 w 14"/>
                <a:gd name="T29" fmla="*/ 3 h 8"/>
                <a:gd name="T30" fmla="*/ 7 w 14"/>
                <a:gd name="T31" fmla="*/ 2 h 8"/>
                <a:gd name="T32" fmla="*/ 1 w 14"/>
                <a:gd name="T33" fmla="*/ 2 h 8"/>
                <a:gd name="T34" fmla="*/ 3 w 14"/>
                <a:gd name="T3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8">
                  <a:moveTo>
                    <a:pt x="3" y="6"/>
                  </a:moveTo>
                  <a:cubicBezTo>
                    <a:pt x="5" y="8"/>
                    <a:pt x="6" y="5"/>
                    <a:pt x="7" y="6"/>
                  </a:cubicBezTo>
                  <a:cubicBezTo>
                    <a:pt x="8" y="5"/>
                    <a:pt x="8" y="5"/>
                    <a:pt x="8" y="5"/>
                  </a:cubicBezTo>
                  <a:cubicBezTo>
                    <a:pt x="8" y="5"/>
                    <a:pt x="8" y="5"/>
                    <a:pt x="8" y="5"/>
                  </a:cubicBezTo>
                  <a:cubicBezTo>
                    <a:pt x="8" y="5"/>
                    <a:pt x="8" y="5"/>
                    <a:pt x="8" y="5"/>
                  </a:cubicBezTo>
                  <a:cubicBezTo>
                    <a:pt x="10" y="4"/>
                    <a:pt x="12" y="7"/>
                    <a:pt x="12" y="6"/>
                  </a:cubicBezTo>
                  <a:cubicBezTo>
                    <a:pt x="12" y="4"/>
                    <a:pt x="12" y="4"/>
                    <a:pt x="12" y="4"/>
                  </a:cubicBezTo>
                  <a:cubicBezTo>
                    <a:pt x="14" y="3"/>
                    <a:pt x="14" y="3"/>
                    <a:pt x="14" y="3"/>
                  </a:cubicBezTo>
                  <a:cubicBezTo>
                    <a:pt x="13" y="3"/>
                    <a:pt x="13" y="3"/>
                    <a:pt x="13" y="3"/>
                  </a:cubicBezTo>
                  <a:cubicBezTo>
                    <a:pt x="13" y="3"/>
                    <a:pt x="13" y="3"/>
                    <a:pt x="13" y="3"/>
                  </a:cubicBezTo>
                  <a:cubicBezTo>
                    <a:pt x="12" y="3"/>
                    <a:pt x="10" y="4"/>
                    <a:pt x="9" y="2"/>
                  </a:cubicBezTo>
                  <a:cubicBezTo>
                    <a:pt x="9" y="4"/>
                    <a:pt x="9" y="4"/>
                    <a:pt x="9" y="4"/>
                  </a:cubicBezTo>
                  <a:cubicBezTo>
                    <a:pt x="6" y="3"/>
                    <a:pt x="4" y="8"/>
                    <a:pt x="2" y="3"/>
                  </a:cubicBezTo>
                  <a:cubicBezTo>
                    <a:pt x="2" y="1"/>
                    <a:pt x="4" y="3"/>
                    <a:pt x="4" y="3"/>
                  </a:cubicBezTo>
                  <a:cubicBezTo>
                    <a:pt x="5" y="2"/>
                    <a:pt x="5" y="4"/>
                    <a:pt x="7" y="3"/>
                  </a:cubicBezTo>
                  <a:cubicBezTo>
                    <a:pt x="7" y="3"/>
                    <a:pt x="8" y="3"/>
                    <a:pt x="7" y="2"/>
                  </a:cubicBezTo>
                  <a:cubicBezTo>
                    <a:pt x="5" y="1"/>
                    <a:pt x="3" y="0"/>
                    <a:pt x="1" y="2"/>
                  </a:cubicBezTo>
                  <a:cubicBezTo>
                    <a:pt x="0" y="4"/>
                    <a:pt x="4"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4547"/>
            <p:cNvSpPr/>
            <p:nvPr/>
          </p:nvSpPr>
          <p:spPr bwMode="auto">
            <a:xfrm>
              <a:off x="2950" y="2410"/>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4548"/>
            <p:cNvSpPr/>
            <p:nvPr/>
          </p:nvSpPr>
          <p:spPr bwMode="auto">
            <a:xfrm>
              <a:off x="2948" y="24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4549"/>
            <p:cNvSpPr/>
            <p:nvPr/>
          </p:nvSpPr>
          <p:spPr bwMode="auto">
            <a:xfrm>
              <a:off x="2951" y="24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4550"/>
            <p:cNvSpPr/>
            <p:nvPr/>
          </p:nvSpPr>
          <p:spPr bwMode="auto">
            <a:xfrm>
              <a:off x="2917" y="2408"/>
              <a:ext cx="5" cy="5"/>
            </a:xfrm>
            <a:custGeom>
              <a:avLst/>
              <a:gdLst>
                <a:gd name="T0" fmla="*/ 3 w 5"/>
                <a:gd name="T1" fmla="*/ 2 h 5"/>
                <a:gd name="T2" fmla="*/ 2 w 5"/>
                <a:gd name="T3" fmla="*/ 2 h 5"/>
                <a:gd name="T4" fmla="*/ 1 w 5"/>
                <a:gd name="T5" fmla="*/ 1 h 5"/>
                <a:gd name="T6" fmla="*/ 1 w 5"/>
                <a:gd name="T7" fmla="*/ 0 h 5"/>
                <a:gd name="T8" fmla="*/ 0 w 5"/>
                <a:gd name="T9" fmla="*/ 2 h 5"/>
                <a:gd name="T10" fmla="*/ 3 w 5"/>
                <a:gd name="T11" fmla="*/ 5 h 5"/>
                <a:gd name="T12" fmla="*/ 3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2"/>
                  </a:moveTo>
                  <a:cubicBezTo>
                    <a:pt x="2" y="2"/>
                    <a:pt x="2" y="2"/>
                    <a:pt x="2" y="2"/>
                  </a:cubicBezTo>
                  <a:cubicBezTo>
                    <a:pt x="1" y="2"/>
                    <a:pt x="1" y="1"/>
                    <a:pt x="1" y="1"/>
                  </a:cubicBezTo>
                  <a:cubicBezTo>
                    <a:pt x="1" y="0"/>
                    <a:pt x="1" y="0"/>
                    <a:pt x="1" y="0"/>
                  </a:cubicBezTo>
                  <a:cubicBezTo>
                    <a:pt x="1" y="1"/>
                    <a:pt x="0" y="1"/>
                    <a:pt x="0" y="2"/>
                  </a:cubicBezTo>
                  <a:cubicBezTo>
                    <a:pt x="4" y="2"/>
                    <a:pt x="0" y="5"/>
                    <a:pt x="3" y="5"/>
                  </a:cubicBezTo>
                  <a:cubicBezTo>
                    <a:pt x="5" y="4"/>
                    <a:pt x="2"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4551"/>
            <p:cNvSpPr/>
            <p:nvPr/>
          </p:nvSpPr>
          <p:spPr bwMode="auto">
            <a:xfrm>
              <a:off x="2918" y="24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4552"/>
            <p:cNvSpPr/>
            <p:nvPr/>
          </p:nvSpPr>
          <p:spPr bwMode="auto">
            <a:xfrm>
              <a:off x="2918" y="240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4553"/>
            <p:cNvSpPr/>
            <p:nvPr/>
          </p:nvSpPr>
          <p:spPr bwMode="auto">
            <a:xfrm>
              <a:off x="2918" y="240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Rectangle 4554"/>
            <p:cNvSpPr>
              <a:spLocks noChangeArrowheads="1"/>
            </p:cNvSpPr>
            <p:nvPr/>
          </p:nvSpPr>
          <p:spPr bwMode="auto">
            <a:xfrm>
              <a:off x="2928" y="2408"/>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4555"/>
            <p:cNvSpPr/>
            <p:nvPr/>
          </p:nvSpPr>
          <p:spPr bwMode="auto">
            <a:xfrm>
              <a:off x="2912" y="2409"/>
              <a:ext cx="3" cy="1"/>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0" y="1"/>
                    <a:pt x="0" y="1"/>
                    <a:pt x="0" y="1"/>
                  </a:cubicBezTo>
                  <a:cubicBezTo>
                    <a:pt x="3" y="0"/>
                    <a:pt x="3" y="0"/>
                    <a:pt x="3"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4556"/>
            <p:cNvSpPr/>
            <p:nvPr/>
          </p:nvSpPr>
          <p:spPr bwMode="auto">
            <a:xfrm>
              <a:off x="2940" y="2409"/>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4557"/>
            <p:cNvSpPr/>
            <p:nvPr/>
          </p:nvSpPr>
          <p:spPr bwMode="auto">
            <a:xfrm>
              <a:off x="2924" y="2409"/>
              <a:ext cx="2" cy="1"/>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0"/>
                    <a:pt x="1" y="1"/>
                    <a:pt x="0" y="1"/>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4558"/>
            <p:cNvSpPr/>
            <p:nvPr/>
          </p:nvSpPr>
          <p:spPr bwMode="auto">
            <a:xfrm>
              <a:off x="2922" y="2410"/>
              <a:ext cx="2" cy="3"/>
            </a:xfrm>
            <a:custGeom>
              <a:avLst/>
              <a:gdLst>
                <a:gd name="T0" fmla="*/ 0 w 2"/>
                <a:gd name="T1" fmla="*/ 0 h 3"/>
                <a:gd name="T2" fmla="*/ 1 w 2"/>
                <a:gd name="T3" fmla="*/ 3 h 3"/>
                <a:gd name="T4" fmla="*/ 1 w 2"/>
                <a:gd name="T5" fmla="*/ 1 h 3"/>
                <a:gd name="T6" fmla="*/ 0 w 2"/>
                <a:gd name="T7" fmla="*/ 0 h 3"/>
              </a:gdLst>
              <a:ahLst/>
              <a:cxnLst>
                <a:cxn ang="0">
                  <a:pos x="T0" y="T1"/>
                </a:cxn>
                <a:cxn ang="0">
                  <a:pos x="T2" y="T3"/>
                </a:cxn>
                <a:cxn ang="0">
                  <a:pos x="T4" y="T5"/>
                </a:cxn>
                <a:cxn ang="0">
                  <a:pos x="T6" y="T7"/>
                </a:cxn>
              </a:cxnLst>
              <a:rect l="0" t="0" r="r" b="b"/>
              <a:pathLst>
                <a:path w="2" h="3">
                  <a:moveTo>
                    <a:pt x="0" y="0"/>
                  </a:moveTo>
                  <a:cubicBezTo>
                    <a:pt x="1" y="3"/>
                    <a:pt x="1" y="3"/>
                    <a:pt x="1" y="3"/>
                  </a:cubicBezTo>
                  <a:cubicBezTo>
                    <a:pt x="2" y="3"/>
                    <a:pt x="1"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4559"/>
            <p:cNvSpPr/>
            <p:nvPr/>
          </p:nvSpPr>
          <p:spPr bwMode="auto">
            <a:xfrm>
              <a:off x="2953" y="2411"/>
              <a:ext cx="3" cy="3"/>
            </a:xfrm>
            <a:custGeom>
              <a:avLst/>
              <a:gdLst>
                <a:gd name="T0" fmla="*/ 0 w 3"/>
                <a:gd name="T1" fmla="*/ 0 h 3"/>
                <a:gd name="T2" fmla="*/ 3 w 3"/>
                <a:gd name="T3" fmla="*/ 3 h 3"/>
                <a:gd name="T4" fmla="*/ 2 w 3"/>
                <a:gd name="T5" fmla="*/ 1 h 3"/>
                <a:gd name="T6" fmla="*/ 2 w 3"/>
                <a:gd name="T7" fmla="*/ 1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3" y="3"/>
                  </a:lnTo>
                  <a:lnTo>
                    <a:pt x="2"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4560"/>
            <p:cNvSpPr/>
            <p:nvPr/>
          </p:nvSpPr>
          <p:spPr bwMode="auto">
            <a:xfrm>
              <a:off x="2956" y="2411"/>
              <a:ext cx="4" cy="3"/>
            </a:xfrm>
            <a:custGeom>
              <a:avLst/>
              <a:gdLst>
                <a:gd name="T0" fmla="*/ 5 w 5"/>
                <a:gd name="T1" fmla="*/ 3 h 3"/>
                <a:gd name="T2" fmla="*/ 4 w 5"/>
                <a:gd name="T3" fmla="*/ 0 h 3"/>
                <a:gd name="T4" fmla="*/ 5 w 5"/>
                <a:gd name="T5" fmla="*/ 3 h 3"/>
              </a:gdLst>
              <a:ahLst/>
              <a:cxnLst>
                <a:cxn ang="0">
                  <a:pos x="T0" y="T1"/>
                </a:cxn>
                <a:cxn ang="0">
                  <a:pos x="T2" y="T3"/>
                </a:cxn>
                <a:cxn ang="0">
                  <a:pos x="T4" y="T5"/>
                </a:cxn>
              </a:cxnLst>
              <a:rect l="0" t="0" r="r" b="b"/>
              <a:pathLst>
                <a:path w="5" h="3">
                  <a:moveTo>
                    <a:pt x="5" y="3"/>
                  </a:moveTo>
                  <a:cubicBezTo>
                    <a:pt x="4" y="0"/>
                    <a:pt x="4" y="0"/>
                    <a:pt x="4" y="0"/>
                  </a:cubicBezTo>
                  <a:cubicBezTo>
                    <a:pt x="0" y="0"/>
                    <a:pt x="4"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4561"/>
            <p:cNvSpPr/>
            <p:nvPr/>
          </p:nvSpPr>
          <p:spPr bwMode="auto">
            <a:xfrm>
              <a:off x="2925" y="2412"/>
              <a:ext cx="2" cy="2"/>
            </a:xfrm>
            <a:custGeom>
              <a:avLst/>
              <a:gdLst>
                <a:gd name="T0" fmla="*/ 2 w 2"/>
                <a:gd name="T1" fmla="*/ 2 h 3"/>
                <a:gd name="T2" fmla="*/ 1 w 2"/>
                <a:gd name="T3" fmla="*/ 0 h 3"/>
                <a:gd name="T4" fmla="*/ 1 w 2"/>
                <a:gd name="T5" fmla="*/ 2 h 3"/>
                <a:gd name="T6" fmla="*/ 0 w 2"/>
                <a:gd name="T7" fmla="*/ 2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0"/>
                    <a:pt x="1" y="0"/>
                    <a:pt x="1" y="0"/>
                  </a:cubicBezTo>
                  <a:cubicBezTo>
                    <a:pt x="1" y="2"/>
                    <a:pt x="1" y="2"/>
                    <a:pt x="1" y="2"/>
                  </a:cubicBezTo>
                  <a:cubicBezTo>
                    <a:pt x="0" y="2"/>
                    <a:pt x="0" y="2"/>
                    <a:pt x="0" y="2"/>
                  </a:cubicBezTo>
                  <a:cubicBezTo>
                    <a:pt x="2" y="3"/>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4562"/>
            <p:cNvSpPr/>
            <p:nvPr/>
          </p:nvSpPr>
          <p:spPr bwMode="auto">
            <a:xfrm>
              <a:off x="2946" y="2412"/>
              <a:ext cx="2" cy="2"/>
            </a:xfrm>
            <a:custGeom>
              <a:avLst/>
              <a:gdLst>
                <a:gd name="T0" fmla="*/ 3 w 3"/>
                <a:gd name="T1" fmla="*/ 1 h 2"/>
                <a:gd name="T2" fmla="*/ 1 w 3"/>
                <a:gd name="T3" fmla="*/ 0 h 2"/>
                <a:gd name="T4" fmla="*/ 3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0"/>
                    <a:pt x="1" y="0"/>
                  </a:cubicBezTo>
                  <a:cubicBezTo>
                    <a:pt x="0" y="2"/>
                    <a:pt x="2" y="1"/>
                    <a:pt x="3" y="2"/>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4563"/>
            <p:cNvSpPr/>
            <p:nvPr/>
          </p:nvSpPr>
          <p:spPr bwMode="auto">
            <a:xfrm>
              <a:off x="2949" y="241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4564"/>
            <p:cNvSpPr/>
            <p:nvPr/>
          </p:nvSpPr>
          <p:spPr bwMode="auto">
            <a:xfrm>
              <a:off x="2928" y="2414"/>
              <a:ext cx="3" cy="0"/>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4565"/>
            <p:cNvSpPr/>
            <p:nvPr/>
          </p:nvSpPr>
          <p:spPr bwMode="auto">
            <a:xfrm>
              <a:off x="2942" y="2415"/>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4566"/>
            <p:cNvSpPr/>
            <p:nvPr/>
          </p:nvSpPr>
          <p:spPr bwMode="auto">
            <a:xfrm>
              <a:off x="2977" y="2414"/>
              <a:ext cx="4" cy="2"/>
            </a:xfrm>
            <a:custGeom>
              <a:avLst/>
              <a:gdLst>
                <a:gd name="T0" fmla="*/ 1 w 4"/>
                <a:gd name="T1" fmla="*/ 2 h 2"/>
                <a:gd name="T2" fmla="*/ 4 w 4"/>
                <a:gd name="T3" fmla="*/ 1 h 2"/>
                <a:gd name="T4" fmla="*/ 0 w 4"/>
                <a:gd name="T5" fmla="*/ 1 h 2"/>
                <a:gd name="T6" fmla="*/ 1 w 4"/>
                <a:gd name="T7" fmla="*/ 2 h 2"/>
              </a:gdLst>
              <a:ahLst/>
              <a:cxnLst>
                <a:cxn ang="0">
                  <a:pos x="T0" y="T1"/>
                </a:cxn>
                <a:cxn ang="0">
                  <a:pos x="T2" y="T3"/>
                </a:cxn>
                <a:cxn ang="0">
                  <a:pos x="T4" y="T5"/>
                </a:cxn>
                <a:cxn ang="0">
                  <a:pos x="T6" y="T7"/>
                </a:cxn>
              </a:cxnLst>
              <a:rect l="0" t="0" r="r" b="b"/>
              <a:pathLst>
                <a:path w="4" h="2">
                  <a:moveTo>
                    <a:pt x="1" y="2"/>
                  </a:moveTo>
                  <a:cubicBezTo>
                    <a:pt x="1" y="0"/>
                    <a:pt x="3" y="2"/>
                    <a:pt x="4" y="1"/>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4567"/>
            <p:cNvSpPr/>
            <p:nvPr/>
          </p:nvSpPr>
          <p:spPr bwMode="auto">
            <a:xfrm>
              <a:off x="2919" y="2415"/>
              <a:ext cx="4" cy="4"/>
            </a:xfrm>
            <a:custGeom>
              <a:avLst/>
              <a:gdLst>
                <a:gd name="T0" fmla="*/ 3 w 4"/>
                <a:gd name="T1" fmla="*/ 0 h 4"/>
                <a:gd name="T2" fmla="*/ 2 w 4"/>
                <a:gd name="T3" fmla="*/ 0 h 4"/>
                <a:gd name="T4" fmla="*/ 1 w 4"/>
                <a:gd name="T5" fmla="*/ 4 h 4"/>
                <a:gd name="T6" fmla="*/ 3 w 4"/>
                <a:gd name="T7" fmla="*/ 0 h 4"/>
              </a:gdLst>
              <a:ahLst/>
              <a:cxnLst>
                <a:cxn ang="0">
                  <a:pos x="T0" y="T1"/>
                </a:cxn>
                <a:cxn ang="0">
                  <a:pos x="T2" y="T3"/>
                </a:cxn>
                <a:cxn ang="0">
                  <a:pos x="T4" y="T5"/>
                </a:cxn>
                <a:cxn ang="0">
                  <a:pos x="T6" y="T7"/>
                </a:cxn>
              </a:cxnLst>
              <a:rect l="0" t="0" r="r" b="b"/>
              <a:pathLst>
                <a:path w="4" h="4">
                  <a:moveTo>
                    <a:pt x="3" y="0"/>
                  </a:moveTo>
                  <a:cubicBezTo>
                    <a:pt x="2" y="0"/>
                    <a:pt x="2" y="0"/>
                    <a:pt x="2" y="0"/>
                  </a:cubicBezTo>
                  <a:cubicBezTo>
                    <a:pt x="1" y="4"/>
                    <a:pt x="1" y="4"/>
                    <a:pt x="1" y="4"/>
                  </a:cubicBezTo>
                  <a:cubicBezTo>
                    <a:pt x="4" y="4"/>
                    <a:pt x="0"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4568"/>
            <p:cNvSpPr/>
            <p:nvPr/>
          </p:nvSpPr>
          <p:spPr bwMode="auto">
            <a:xfrm>
              <a:off x="2960" y="2416"/>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4569"/>
            <p:cNvSpPr/>
            <p:nvPr/>
          </p:nvSpPr>
          <p:spPr bwMode="auto">
            <a:xfrm>
              <a:off x="2923" y="2418"/>
              <a:ext cx="1"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4570"/>
            <p:cNvSpPr/>
            <p:nvPr/>
          </p:nvSpPr>
          <p:spPr bwMode="auto">
            <a:xfrm>
              <a:off x="2925" y="2418"/>
              <a:ext cx="2" cy="0"/>
            </a:xfrm>
            <a:custGeom>
              <a:avLst/>
              <a:gdLst>
                <a:gd name="T0" fmla="*/ 1 w 2"/>
                <a:gd name="T1" fmla="*/ 0 w 2"/>
                <a:gd name="T2" fmla="*/ 2 w 2"/>
                <a:gd name="T3" fmla="*/ 1 w 2"/>
              </a:gdLst>
              <a:ahLst/>
              <a:cxnLst>
                <a:cxn ang="0">
                  <a:pos x="T0" y="0"/>
                </a:cxn>
                <a:cxn ang="0">
                  <a:pos x="T1" y="0"/>
                </a:cxn>
                <a:cxn ang="0">
                  <a:pos x="T2" y="0"/>
                </a:cxn>
                <a:cxn ang="0">
                  <a:pos x="T3" y="0"/>
                </a:cxn>
              </a:cxnLst>
              <a:rect l="0" t="0" r="r" b="b"/>
              <a:pathLst>
                <a:path w="2">
                  <a:moveTo>
                    <a:pt x="1" y="0"/>
                  </a:moveTo>
                  <a:lnTo>
                    <a:pt x="0" y="0"/>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4571"/>
            <p:cNvSpPr/>
            <p:nvPr/>
          </p:nvSpPr>
          <p:spPr bwMode="auto">
            <a:xfrm>
              <a:off x="2950" y="2418"/>
              <a:ext cx="10" cy="3"/>
            </a:xfrm>
            <a:custGeom>
              <a:avLst/>
              <a:gdLst>
                <a:gd name="T0" fmla="*/ 10 w 11"/>
                <a:gd name="T1" fmla="*/ 3 h 3"/>
                <a:gd name="T2" fmla="*/ 10 w 11"/>
                <a:gd name="T3" fmla="*/ 2 h 3"/>
                <a:gd name="T4" fmla="*/ 7 w 11"/>
                <a:gd name="T5" fmla="*/ 2 h 3"/>
                <a:gd name="T6" fmla="*/ 6 w 11"/>
                <a:gd name="T7" fmla="*/ 0 h 3"/>
                <a:gd name="T8" fmla="*/ 5 w 11"/>
                <a:gd name="T9" fmla="*/ 1 h 3"/>
                <a:gd name="T10" fmla="*/ 2 w 11"/>
                <a:gd name="T11" fmla="*/ 0 h 3"/>
                <a:gd name="T12" fmla="*/ 2 w 11"/>
                <a:gd name="T13" fmla="*/ 0 h 3"/>
                <a:gd name="T14" fmla="*/ 0 w 11"/>
                <a:gd name="T15" fmla="*/ 2 h 3"/>
                <a:gd name="T16" fmla="*/ 3 w 11"/>
                <a:gd name="T17" fmla="*/ 0 h 3"/>
                <a:gd name="T18" fmla="*/ 5 w 11"/>
                <a:gd name="T19" fmla="*/ 3 h 3"/>
                <a:gd name="T20" fmla="*/ 8 w 11"/>
                <a:gd name="T21" fmla="*/ 3 h 3"/>
                <a:gd name="T22" fmla="*/ 10 w 1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10" y="3"/>
                  </a:moveTo>
                  <a:cubicBezTo>
                    <a:pt x="11" y="2"/>
                    <a:pt x="10" y="2"/>
                    <a:pt x="10" y="2"/>
                  </a:cubicBezTo>
                  <a:cubicBezTo>
                    <a:pt x="9" y="2"/>
                    <a:pt x="7" y="2"/>
                    <a:pt x="7" y="2"/>
                  </a:cubicBezTo>
                  <a:cubicBezTo>
                    <a:pt x="5" y="2"/>
                    <a:pt x="7" y="0"/>
                    <a:pt x="6" y="0"/>
                  </a:cubicBezTo>
                  <a:cubicBezTo>
                    <a:pt x="5" y="1"/>
                    <a:pt x="5" y="1"/>
                    <a:pt x="5" y="1"/>
                  </a:cubicBezTo>
                  <a:cubicBezTo>
                    <a:pt x="5" y="0"/>
                    <a:pt x="3" y="0"/>
                    <a:pt x="2" y="0"/>
                  </a:cubicBezTo>
                  <a:cubicBezTo>
                    <a:pt x="2" y="0"/>
                    <a:pt x="2" y="0"/>
                    <a:pt x="2" y="0"/>
                  </a:cubicBezTo>
                  <a:cubicBezTo>
                    <a:pt x="0" y="2"/>
                    <a:pt x="0" y="2"/>
                    <a:pt x="0" y="2"/>
                  </a:cubicBezTo>
                  <a:cubicBezTo>
                    <a:pt x="1" y="3"/>
                    <a:pt x="2" y="1"/>
                    <a:pt x="3" y="0"/>
                  </a:cubicBezTo>
                  <a:cubicBezTo>
                    <a:pt x="4" y="1"/>
                    <a:pt x="5" y="2"/>
                    <a:pt x="5" y="3"/>
                  </a:cubicBezTo>
                  <a:cubicBezTo>
                    <a:pt x="5" y="2"/>
                    <a:pt x="7" y="2"/>
                    <a:pt x="8" y="3"/>
                  </a:cubicBezTo>
                  <a:cubicBezTo>
                    <a:pt x="9" y="1"/>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4572"/>
            <p:cNvSpPr/>
            <p:nvPr/>
          </p:nvSpPr>
          <p:spPr bwMode="auto">
            <a:xfrm>
              <a:off x="2981" y="2417"/>
              <a:ext cx="6" cy="4"/>
            </a:xfrm>
            <a:custGeom>
              <a:avLst/>
              <a:gdLst>
                <a:gd name="T0" fmla="*/ 4 w 7"/>
                <a:gd name="T1" fmla="*/ 2 h 4"/>
                <a:gd name="T2" fmla="*/ 5 w 7"/>
                <a:gd name="T3" fmla="*/ 4 h 4"/>
                <a:gd name="T4" fmla="*/ 7 w 7"/>
                <a:gd name="T5" fmla="*/ 1 h 4"/>
                <a:gd name="T6" fmla="*/ 3 w 7"/>
                <a:gd name="T7" fmla="*/ 2 h 4"/>
                <a:gd name="T8" fmla="*/ 0 w 7"/>
                <a:gd name="T9" fmla="*/ 2 h 4"/>
                <a:gd name="T10" fmla="*/ 4 w 7"/>
                <a:gd name="T11" fmla="*/ 2 h 4"/>
              </a:gdLst>
              <a:ahLst/>
              <a:cxnLst>
                <a:cxn ang="0">
                  <a:pos x="T0" y="T1"/>
                </a:cxn>
                <a:cxn ang="0">
                  <a:pos x="T2" y="T3"/>
                </a:cxn>
                <a:cxn ang="0">
                  <a:pos x="T4" y="T5"/>
                </a:cxn>
                <a:cxn ang="0">
                  <a:pos x="T6" y="T7"/>
                </a:cxn>
                <a:cxn ang="0">
                  <a:pos x="T8" y="T9"/>
                </a:cxn>
                <a:cxn ang="0">
                  <a:pos x="T10" y="T11"/>
                </a:cxn>
              </a:cxnLst>
              <a:rect l="0" t="0" r="r" b="b"/>
              <a:pathLst>
                <a:path w="7" h="4">
                  <a:moveTo>
                    <a:pt x="4" y="2"/>
                  </a:moveTo>
                  <a:cubicBezTo>
                    <a:pt x="4" y="3"/>
                    <a:pt x="5" y="3"/>
                    <a:pt x="5" y="4"/>
                  </a:cubicBezTo>
                  <a:cubicBezTo>
                    <a:pt x="7" y="1"/>
                    <a:pt x="7" y="1"/>
                    <a:pt x="7" y="1"/>
                  </a:cubicBezTo>
                  <a:cubicBezTo>
                    <a:pt x="3" y="2"/>
                    <a:pt x="3" y="2"/>
                    <a:pt x="3" y="2"/>
                  </a:cubicBezTo>
                  <a:cubicBezTo>
                    <a:pt x="2" y="0"/>
                    <a:pt x="1" y="2"/>
                    <a:pt x="0" y="2"/>
                  </a:cubicBezTo>
                  <a:cubicBezTo>
                    <a:pt x="1" y="2"/>
                    <a:pt x="3" y="4"/>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4573"/>
            <p:cNvSpPr/>
            <p:nvPr/>
          </p:nvSpPr>
          <p:spPr bwMode="auto">
            <a:xfrm>
              <a:off x="2958" y="2421"/>
              <a:ext cx="7" cy="3"/>
            </a:xfrm>
            <a:custGeom>
              <a:avLst/>
              <a:gdLst>
                <a:gd name="T0" fmla="*/ 0 w 8"/>
                <a:gd name="T1" fmla="*/ 4 h 4"/>
                <a:gd name="T2" fmla="*/ 5 w 8"/>
                <a:gd name="T3" fmla="*/ 3 h 4"/>
                <a:gd name="T4" fmla="*/ 3 w 8"/>
                <a:gd name="T5" fmla="*/ 2 h 4"/>
                <a:gd name="T6" fmla="*/ 8 w 8"/>
                <a:gd name="T7" fmla="*/ 2 h 4"/>
                <a:gd name="T8" fmla="*/ 4 w 8"/>
                <a:gd name="T9" fmla="*/ 0 h 4"/>
                <a:gd name="T10" fmla="*/ 0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0" y="4"/>
                  </a:moveTo>
                  <a:cubicBezTo>
                    <a:pt x="5" y="3"/>
                    <a:pt x="5" y="3"/>
                    <a:pt x="5" y="3"/>
                  </a:cubicBezTo>
                  <a:cubicBezTo>
                    <a:pt x="4" y="3"/>
                    <a:pt x="4" y="3"/>
                    <a:pt x="3" y="2"/>
                  </a:cubicBezTo>
                  <a:cubicBezTo>
                    <a:pt x="8" y="2"/>
                    <a:pt x="8" y="2"/>
                    <a:pt x="8" y="2"/>
                  </a:cubicBezTo>
                  <a:cubicBezTo>
                    <a:pt x="4" y="0"/>
                    <a:pt x="4" y="0"/>
                    <a:pt x="4" y="0"/>
                  </a:cubicBezTo>
                  <a:cubicBezTo>
                    <a:pt x="2" y="1"/>
                    <a:pt x="1" y="2"/>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4574"/>
            <p:cNvSpPr/>
            <p:nvPr/>
          </p:nvSpPr>
          <p:spPr bwMode="auto">
            <a:xfrm>
              <a:off x="2917" y="2422"/>
              <a:ext cx="3" cy="3"/>
            </a:xfrm>
            <a:custGeom>
              <a:avLst/>
              <a:gdLst>
                <a:gd name="T0" fmla="*/ 0 w 3"/>
                <a:gd name="T1" fmla="*/ 0 h 3"/>
                <a:gd name="T2" fmla="*/ 0 w 3"/>
                <a:gd name="T3" fmla="*/ 3 h 3"/>
                <a:gd name="T4" fmla="*/ 1 w 3"/>
                <a:gd name="T5" fmla="*/ 3 h 3"/>
                <a:gd name="T6" fmla="*/ 2 w 3"/>
                <a:gd name="T7" fmla="*/ 2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cubicBezTo>
                    <a:pt x="0" y="3"/>
                    <a:pt x="0" y="3"/>
                    <a:pt x="0" y="3"/>
                  </a:cubicBezTo>
                  <a:cubicBezTo>
                    <a:pt x="1" y="3"/>
                    <a:pt x="1" y="3"/>
                    <a:pt x="1" y="3"/>
                  </a:cubicBezTo>
                  <a:cubicBezTo>
                    <a:pt x="1" y="3"/>
                    <a:pt x="2" y="2"/>
                    <a:pt x="2" y="2"/>
                  </a:cubicBezTo>
                  <a:cubicBezTo>
                    <a:pt x="3" y="1"/>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4575"/>
            <p:cNvSpPr/>
            <p:nvPr/>
          </p:nvSpPr>
          <p:spPr bwMode="auto">
            <a:xfrm>
              <a:off x="2926" y="2422"/>
              <a:ext cx="5" cy="3"/>
            </a:xfrm>
            <a:custGeom>
              <a:avLst/>
              <a:gdLst>
                <a:gd name="T0" fmla="*/ 1 w 5"/>
                <a:gd name="T1" fmla="*/ 2 h 3"/>
                <a:gd name="T2" fmla="*/ 2 w 5"/>
                <a:gd name="T3" fmla="*/ 1 h 3"/>
                <a:gd name="T4" fmla="*/ 3 w 5"/>
                <a:gd name="T5" fmla="*/ 3 h 3"/>
                <a:gd name="T6" fmla="*/ 5 w 5"/>
                <a:gd name="T7" fmla="*/ 1 h 3"/>
                <a:gd name="T8" fmla="*/ 0 w 5"/>
                <a:gd name="T9" fmla="*/ 1 h 3"/>
                <a:gd name="T10" fmla="*/ 1 w 5"/>
                <a:gd name="T11" fmla="*/ 3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cubicBezTo>
                    <a:pt x="2" y="1"/>
                    <a:pt x="2" y="1"/>
                    <a:pt x="2" y="1"/>
                  </a:cubicBezTo>
                  <a:cubicBezTo>
                    <a:pt x="4" y="0"/>
                    <a:pt x="2" y="3"/>
                    <a:pt x="3" y="3"/>
                  </a:cubicBezTo>
                  <a:cubicBezTo>
                    <a:pt x="5" y="1"/>
                    <a:pt x="5" y="1"/>
                    <a:pt x="5" y="1"/>
                  </a:cubicBezTo>
                  <a:cubicBezTo>
                    <a:pt x="3" y="0"/>
                    <a:pt x="1" y="1"/>
                    <a:pt x="0" y="1"/>
                  </a:cubicBezTo>
                  <a:cubicBezTo>
                    <a:pt x="1" y="3"/>
                    <a:pt x="1" y="3"/>
                    <a:pt x="1" y="3"/>
                  </a:cubicBezTo>
                  <a:cubicBezTo>
                    <a:pt x="2"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4576"/>
            <p:cNvSpPr/>
            <p:nvPr/>
          </p:nvSpPr>
          <p:spPr bwMode="auto">
            <a:xfrm>
              <a:off x="2933" y="2423"/>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4577"/>
            <p:cNvSpPr/>
            <p:nvPr/>
          </p:nvSpPr>
          <p:spPr bwMode="auto">
            <a:xfrm>
              <a:off x="2932" y="2423"/>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4578"/>
            <p:cNvSpPr/>
            <p:nvPr/>
          </p:nvSpPr>
          <p:spPr bwMode="auto">
            <a:xfrm>
              <a:off x="2961" y="2425"/>
              <a:ext cx="4" cy="1"/>
            </a:xfrm>
            <a:custGeom>
              <a:avLst/>
              <a:gdLst>
                <a:gd name="T0" fmla="*/ 0 w 5"/>
                <a:gd name="T1" fmla="*/ 0 h 1"/>
                <a:gd name="T2" fmla="*/ 0 w 5"/>
                <a:gd name="T3" fmla="*/ 1 h 1"/>
                <a:gd name="T4" fmla="*/ 5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0" y="1"/>
                    <a:pt x="0" y="1"/>
                    <a:pt x="0" y="1"/>
                  </a:cubicBezTo>
                  <a:cubicBezTo>
                    <a:pt x="5" y="1"/>
                    <a:pt x="5" y="1"/>
                    <a:pt x="5" y="1"/>
                  </a:cubicBezTo>
                  <a:cubicBezTo>
                    <a:pt x="5" y="0"/>
                    <a:pt x="5" y="0"/>
                    <a:pt x="5" y="0"/>
                  </a:cubicBezTo>
                  <a:cubicBezTo>
                    <a:pt x="3" y="0"/>
                    <a:pt x="2"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4579"/>
            <p:cNvSpPr/>
            <p:nvPr/>
          </p:nvSpPr>
          <p:spPr bwMode="auto">
            <a:xfrm>
              <a:off x="2953" y="2425"/>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1"/>
                    <a:pt x="0" y="1"/>
                  </a:cubicBezTo>
                  <a:cubicBezTo>
                    <a:pt x="2" y="1"/>
                    <a:pt x="2" y="1"/>
                    <a:pt x="2"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4580"/>
            <p:cNvSpPr/>
            <p:nvPr/>
          </p:nvSpPr>
          <p:spPr bwMode="auto">
            <a:xfrm>
              <a:off x="2933" y="2425"/>
              <a:ext cx="1" cy="3"/>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1"/>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4581"/>
            <p:cNvSpPr/>
            <p:nvPr/>
          </p:nvSpPr>
          <p:spPr bwMode="auto">
            <a:xfrm>
              <a:off x="2926" y="2426"/>
              <a:ext cx="5" cy="4"/>
            </a:xfrm>
            <a:custGeom>
              <a:avLst/>
              <a:gdLst>
                <a:gd name="T0" fmla="*/ 3 w 5"/>
                <a:gd name="T1" fmla="*/ 0 h 5"/>
                <a:gd name="T2" fmla="*/ 3 w 5"/>
                <a:gd name="T3" fmla="*/ 3 h 5"/>
                <a:gd name="T4" fmla="*/ 1 w 5"/>
                <a:gd name="T5" fmla="*/ 2 h 5"/>
                <a:gd name="T6" fmla="*/ 2 w 5"/>
                <a:gd name="T7" fmla="*/ 5 h 5"/>
                <a:gd name="T8" fmla="*/ 5 w 5"/>
                <a:gd name="T9" fmla="*/ 1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1" y="2"/>
                    <a:pt x="4" y="2"/>
                    <a:pt x="3" y="3"/>
                  </a:cubicBezTo>
                  <a:cubicBezTo>
                    <a:pt x="1" y="4"/>
                    <a:pt x="1" y="2"/>
                    <a:pt x="1" y="2"/>
                  </a:cubicBezTo>
                  <a:cubicBezTo>
                    <a:pt x="0" y="3"/>
                    <a:pt x="2" y="4"/>
                    <a:pt x="2" y="5"/>
                  </a:cubicBezTo>
                  <a:cubicBezTo>
                    <a:pt x="2" y="2"/>
                    <a:pt x="5" y="4"/>
                    <a:pt x="5" y="1"/>
                  </a:cubicBezTo>
                  <a:cubicBezTo>
                    <a:pt x="4" y="1"/>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4582"/>
            <p:cNvSpPr/>
            <p:nvPr/>
          </p:nvSpPr>
          <p:spPr bwMode="auto">
            <a:xfrm>
              <a:off x="2924" y="2427"/>
              <a:ext cx="1"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2" y="2"/>
                  </a:cubicBezTo>
                  <a:cubicBezTo>
                    <a:pt x="1" y="1"/>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4583"/>
            <p:cNvSpPr/>
            <p:nvPr/>
          </p:nvSpPr>
          <p:spPr bwMode="auto">
            <a:xfrm>
              <a:off x="2963" y="2427"/>
              <a:ext cx="1" cy="2"/>
            </a:xfrm>
            <a:custGeom>
              <a:avLst/>
              <a:gdLst>
                <a:gd name="T0" fmla="*/ 1 w 2"/>
                <a:gd name="T1" fmla="*/ 2 h 2"/>
                <a:gd name="T2" fmla="*/ 2 w 2"/>
                <a:gd name="T3" fmla="*/ 1 h 2"/>
                <a:gd name="T4" fmla="*/ 2 w 2"/>
                <a:gd name="T5" fmla="*/ 0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2" y="1"/>
                  </a:cubicBezTo>
                  <a:cubicBezTo>
                    <a:pt x="2" y="0"/>
                    <a:pt x="2" y="0"/>
                    <a:pt x="2" y="0"/>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4584"/>
            <p:cNvSpPr/>
            <p:nvPr/>
          </p:nvSpPr>
          <p:spPr bwMode="auto">
            <a:xfrm>
              <a:off x="2957" y="2427"/>
              <a:ext cx="5" cy="3"/>
            </a:xfrm>
            <a:custGeom>
              <a:avLst/>
              <a:gdLst>
                <a:gd name="T0" fmla="*/ 0 w 5"/>
                <a:gd name="T1" fmla="*/ 2 h 3"/>
                <a:gd name="T2" fmla="*/ 5 w 5"/>
                <a:gd name="T3" fmla="*/ 2 h 3"/>
                <a:gd name="T4" fmla="*/ 0 w 5"/>
                <a:gd name="T5" fmla="*/ 2 h 3"/>
              </a:gdLst>
              <a:ahLst/>
              <a:cxnLst>
                <a:cxn ang="0">
                  <a:pos x="T0" y="T1"/>
                </a:cxn>
                <a:cxn ang="0">
                  <a:pos x="T2" y="T3"/>
                </a:cxn>
                <a:cxn ang="0">
                  <a:pos x="T4" y="T5"/>
                </a:cxn>
              </a:cxnLst>
              <a:rect l="0" t="0" r="r" b="b"/>
              <a:pathLst>
                <a:path w="5" h="3">
                  <a:moveTo>
                    <a:pt x="0" y="2"/>
                  </a:moveTo>
                  <a:cubicBezTo>
                    <a:pt x="1" y="3"/>
                    <a:pt x="3" y="2"/>
                    <a:pt x="5" y="2"/>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4585"/>
            <p:cNvSpPr/>
            <p:nvPr/>
          </p:nvSpPr>
          <p:spPr bwMode="auto">
            <a:xfrm>
              <a:off x="2933" y="2428"/>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4586"/>
            <p:cNvSpPr/>
            <p:nvPr/>
          </p:nvSpPr>
          <p:spPr bwMode="auto">
            <a:xfrm>
              <a:off x="2938" y="2429"/>
              <a:ext cx="1" cy="1"/>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1"/>
                    <a:pt x="0" y="0"/>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4587"/>
            <p:cNvSpPr/>
            <p:nvPr/>
          </p:nvSpPr>
          <p:spPr bwMode="auto">
            <a:xfrm>
              <a:off x="2920" y="2428"/>
              <a:ext cx="3" cy="3"/>
            </a:xfrm>
            <a:custGeom>
              <a:avLst/>
              <a:gdLst>
                <a:gd name="T0" fmla="*/ 0 w 3"/>
                <a:gd name="T1" fmla="*/ 2 h 4"/>
                <a:gd name="T2" fmla="*/ 3 w 3"/>
                <a:gd name="T3" fmla="*/ 3 h 4"/>
                <a:gd name="T4" fmla="*/ 0 w 3"/>
                <a:gd name="T5" fmla="*/ 2 h 4"/>
              </a:gdLst>
              <a:ahLst/>
              <a:cxnLst>
                <a:cxn ang="0">
                  <a:pos x="T0" y="T1"/>
                </a:cxn>
                <a:cxn ang="0">
                  <a:pos x="T2" y="T3"/>
                </a:cxn>
                <a:cxn ang="0">
                  <a:pos x="T4" y="T5"/>
                </a:cxn>
              </a:cxnLst>
              <a:rect l="0" t="0" r="r" b="b"/>
              <a:pathLst>
                <a:path w="3" h="4">
                  <a:moveTo>
                    <a:pt x="0" y="2"/>
                  </a:moveTo>
                  <a:cubicBezTo>
                    <a:pt x="1" y="1"/>
                    <a:pt x="3" y="4"/>
                    <a:pt x="3" y="3"/>
                  </a:cubicBezTo>
                  <a:cubicBezTo>
                    <a:pt x="2" y="3"/>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4588"/>
            <p:cNvSpPr/>
            <p:nvPr/>
          </p:nvSpPr>
          <p:spPr bwMode="auto">
            <a:xfrm>
              <a:off x="2965" y="242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4589"/>
            <p:cNvSpPr/>
            <p:nvPr/>
          </p:nvSpPr>
          <p:spPr bwMode="auto">
            <a:xfrm>
              <a:off x="2962" y="2430"/>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1" y="0"/>
                  </a:cubicBezTo>
                  <a:cubicBezTo>
                    <a:pt x="1" y="1"/>
                    <a:pt x="1" y="1"/>
                    <a:pt x="0"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4590"/>
            <p:cNvSpPr/>
            <p:nvPr/>
          </p:nvSpPr>
          <p:spPr bwMode="auto">
            <a:xfrm>
              <a:off x="2959" y="2432"/>
              <a:ext cx="3" cy="4"/>
            </a:xfrm>
            <a:custGeom>
              <a:avLst/>
              <a:gdLst>
                <a:gd name="T0" fmla="*/ 3 w 3"/>
                <a:gd name="T1" fmla="*/ 0 h 4"/>
                <a:gd name="T2" fmla="*/ 3 w 3"/>
                <a:gd name="T3" fmla="*/ 4 h 4"/>
                <a:gd name="T4" fmla="*/ 3 w 3"/>
                <a:gd name="T5" fmla="*/ 0 h 4"/>
              </a:gdLst>
              <a:ahLst/>
              <a:cxnLst>
                <a:cxn ang="0">
                  <a:pos x="T0" y="T1"/>
                </a:cxn>
                <a:cxn ang="0">
                  <a:pos x="T2" y="T3"/>
                </a:cxn>
                <a:cxn ang="0">
                  <a:pos x="T4" y="T5"/>
                </a:cxn>
              </a:cxnLst>
              <a:rect l="0" t="0" r="r" b="b"/>
              <a:pathLst>
                <a:path w="3" h="4">
                  <a:moveTo>
                    <a:pt x="3" y="0"/>
                  </a:moveTo>
                  <a:cubicBezTo>
                    <a:pt x="2" y="2"/>
                    <a:pt x="0" y="4"/>
                    <a:pt x="3" y="4"/>
                  </a:cubicBezTo>
                  <a:cubicBezTo>
                    <a:pt x="3"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4591"/>
            <p:cNvSpPr/>
            <p:nvPr/>
          </p:nvSpPr>
          <p:spPr bwMode="auto">
            <a:xfrm>
              <a:off x="2962" y="24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4592"/>
            <p:cNvSpPr/>
            <p:nvPr/>
          </p:nvSpPr>
          <p:spPr bwMode="auto">
            <a:xfrm>
              <a:off x="2934" y="2433"/>
              <a:ext cx="3" cy="3"/>
            </a:xfrm>
            <a:custGeom>
              <a:avLst/>
              <a:gdLst>
                <a:gd name="T0" fmla="*/ 1 w 3"/>
                <a:gd name="T1" fmla="*/ 1 h 3"/>
                <a:gd name="T2" fmla="*/ 3 w 3"/>
                <a:gd name="T3" fmla="*/ 0 h 3"/>
                <a:gd name="T4" fmla="*/ 0 w 3"/>
                <a:gd name="T5" fmla="*/ 1 h 3"/>
                <a:gd name="T6" fmla="*/ 1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3" y="1"/>
                    <a:pt x="3" y="0"/>
                  </a:cubicBezTo>
                  <a:cubicBezTo>
                    <a:pt x="2" y="1"/>
                    <a:pt x="0" y="0"/>
                    <a:pt x="0" y="1"/>
                  </a:cubicBezTo>
                  <a:cubicBezTo>
                    <a:pt x="1" y="3"/>
                    <a:pt x="1" y="3"/>
                    <a:pt x="1" y="3"/>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4593"/>
            <p:cNvSpPr/>
            <p:nvPr/>
          </p:nvSpPr>
          <p:spPr bwMode="auto">
            <a:xfrm>
              <a:off x="2992" y="2433"/>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4594"/>
            <p:cNvSpPr/>
            <p:nvPr/>
          </p:nvSpPr>
          <p:spPr bwMode="auto">
            <a:xfrm>
              <a:off x="2937" y="2434"/>
              <a:ext cx="3" cy="4"/>
            </a:xfrm>
            <a:custGeom>
              <a:avLst/>
              <a:gdLst>
                <a:gd name="T0" fmla="*/ 2 w 3"/>
                <a:gd name="T1" fmla="*/ 0 h 4"/>
                <a:gd name="T2" fmla="*/ 1 w 3"/>
                <a:gd name="T3" fmla="*/ 2 h 4"/>
                <a:gd name="T4" fmla="*/ 3 w 3"/>
                <a:gd name="T5" fmla="*/ 4 h 4"/>
                <a:gd name="T6" fmla="*/ 2 w 3"/>
                <a:gd name="T7" fmla="*/ 0 h 4"/>
              </a:gdLst>
              <a:ahLst/>
              <a:cxnLst>
                <a:cxn ang="0">
                  <a:pos x="T0" y="T1"/>
                </a:cxn>
                <a:cxn ang="0">
                  <a:pos x="T2" y="T3"/>
                </a:cxn>
                <a:cxn ang="0">
                  <a:pos x="T4" y="T5"/>
                </a:cxn>
                <a:cxn ang="0">
                  <a:pos x="T6" y="T7"/>
                </a:cxn>
              </a:cxnLst>
              <a:rect l="0" t="0" r="r" b="b"/>
              <a:pathLst>
                <a:path w="3" h="4">
                  <a:moveTo>
                    <a:pt x="2" y="0"/>
                  </a:moveTo>
                  <a:cubicBezTo>
                    <a:pt x="1" y="0"/>
                    <a:pt x="0" y="1"/>
                    <a:pt x="1" y="2"/>
                  </a:cubicBezTo>
                  <a:cubicBezTo>
                    <a:pt x="3" y="4"/>
                    <a:pt x="3" y="4"/>
                    <a:pt x="3" y="4"/>
                  </a:cubicBezTo>
                  <a:cubicBezTo>
                    <a:pt x="3" y="2"/>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Rectangle 4595"/>
            <p:cNvSpPr>
              <a:spLocks noChangeArrowheads="1"/>
            </p:cNvSpPr>
            <p:nvPr/>
          </p:nvSpPr>
          <p:spPr bwMode="auto">
            <a:xfrm>
              <a:off x="2947" y="243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4596"/>
            <p:cNvSpPr/>
            <p:nvPr/>
          </p:nvSpPr>
          <p:spPr bwMode="auto">
            <a:xfrm>
              <a:off x="2967" y="2436"/>
              <a:ext cx="2" cy="2"/>
            </a:xfrm>
            <a:custGeom>
              <a:avLst/>
              <a:gdLst>
                <a:gd name="T0" fmla="*/ 0 w 2"/>
                <a:gd name="T1" fmla="*/ 0 h 3"/>
                <a:gd name="T2" fmla="*/ 1 w 2"/>
                <a:gd name="T3" fmla="*/ 2 h 3"/>
                <a:gd name="T4" fmla="*/ 0 w 2"/>
                <a:gd name="T5" fmla="*/ 2 h 3"/>
                <a:gd name="T6" fmla="*/ 0 w 2"/>
                <a:gd name="T7" fmla="*/ 3 h 3"/>
                <a:gd name="T8" fmla="*/ 2 w 2"/>
                <a:gd name="T9" fmla="*/ 2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1" y="2"/>
                    <a:pt x="1" y="2"/>
                    <a:pt x="1" y="2"/>
                  </a:cubicBezTo>
                  <a:cubicBezTo>
                    <a:pt x="0" y="2"/>
                    <a:pt x="0" y="2"/>
                    <a:pt x="0" y="2"/>
                  </a:cubicBezTo>
                  <a:cubicBezTo>
                    <a:pt x="0" y="3"/>
                    <a:pt x="0" y="3"/>
                    <a:pt x="0" y="3"/>
                  </a:cubicBezTo>
                  <a:cubicBezTo>
                    <a:pt x="2" y="2"/>
                    <a:pt x="2" y="2"/>
                    <a:pt x="2"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4597"/>
            <p:cNvSpPr/>
            <p:nvPr/>
          </p:nvSpPr>
          <p:spPr bwMode="auto">
            <a:xfrm>
              <a:off x="2934" y="2438"/>
              <a:ext cx="5" cy="3"/>
            </a:xfrm>
            <a:custGeom>
              <a:avLst/>
              <a:gdLst>
                <a:gd name="T0" fmla="*/ 4 w 5"/>
                <a:gd name="T1" fmla="*/ 0 h 4"/>
                <a:gd name="T2" fmla="*/ 1 w 5"/>
                <a:gd name="T3" fmla="*/ 4 h 4"/>
                <a:gd name="T4" fmla="*/ 5 w 5"/>
                <a:gd name="T5" fmla="*/ 4 h 4"/>
                <a:gd name="T6" fmla="*/ 5 w 5"/>
                <a:gd name="T7" fmla="*/ 2 h 4"/>
                <a:gd name="T8" fmla="*/ 4 w 5"/>
                <a:gd name="T9" fmla="*/ 0 h 4"/>
              </a:gdLst>
              <a:ahLst/>
              <a:cxnLst>
                <a:cxn ang="0">
                  <a:pos x="T0" y="T1"/>
                </a:cxn>
                <a:cxn ang="0">
                  <a:pos x="T2" y="T3"/>
                </a:cxn>
                <a:cxn ang="0">
                  <a:pos x="T4" y="T5"/>
                </a:cxn>
                <a:cxn ang="0">
                  <a:pos x="T6" y="T7"/>
                </a:cxn>
                <a:cxn ang="0">
                  <a:pos x="T8" y="T9"/>
                </a:cxn>
              </a:cxnLst>
              <a:rect l="0" t="0" r="r" b="b"/>
              <a:pathLst>
                <a:path w="5" h="4">
                  <a:moveTo>
                    <a:pt x="4" y="0"/>
                  </a:moveTo>
                  <a:cubicBezTo>
                    <a:pt x="0" y="0"/>
                    <a:pt x="4" y="3"/>
                    <a:pt x="1" y="4"/>
                  </a:cubicBezTo>
                  <a:cubicBezTo>
                    <a:pt x="3" y="4"/>
                    <a:pt x="4" y="2"/>
                    <a:pt x="5" y="4"/>
                  </a:cubicBezTo>
                  <a:cubicBezTo>
                    <a:pt x="5" y="2"/>
                    <a:pt x="5" y="2"/>
                    <a:pt x="5" y="2"/>
                  </a:cubicBezTo>
                  <a:cubicBezTo>
                    <a:pt x="4" y="2"/>
                    <a:pt x="3"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4598"/>
            <p:cNvSpPr/>
            <p:nvPr/>
          </p:nvSpPr>
          <p:spPr bwMode="auto">
            <a:xfrm>
              <a:off x="2971" y="2438"/>
              <a:ext cx="2" cy="3"/>
            </a:xfrm>
            <a:custGeom>
              <a:avLst/>
              <a:gdLst>
                <a:gd name="T0" fmla="*/ 2 w 3"/>
                <a:gd name="T1" fmla="*/ 0 h 3"/>
                <a:gd name="T2" fmla="*/ 0 w 3"/>
                <a:gd name="T3" fmla="*/ 2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2"/>
                    <a:pt x="0" y="2"/>
                    <a:pt x="0" y="2"/>
                  </a:cubicBezTo>
                  <a:cubicBezTo>
                    <a:pt x="0" y="3"/>
                    <a:pt x="1" y="2"/>
                    <a:pt x="1" y="1"/>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4599"/>
            <p:cNvSpPr/>
            <p:nvPr/>
          </p:nvSpPr>
          <p:spPr bwMode="auto">
            <a:xfrm>
              <a:off x="2929" y="2438"/>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1"/>
                    <a:pt x="0" y="2"/>
                  </a:cubicBezTo>
                  <a:cubicBezTo>
                    <a:pt x="0" y="2"/>
                    <a:pt x="1" y="1"/>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4600"/>
            <p:cNvSpPr/>
            <p:nvPr/>
          </p:nvSpPr>
          <p:spPr bwMode="auto">
            <a:xfrm>
              <a:off x="2929" y="243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4601"/>
            <p:cNvSpPr/>
            <p:nvPr/>
          </p:nvSpPr>
          <p:spPr bwMode="auto">
            <a:xfrm>
              <a:off x="2993" y="2438"/>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1"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4602"/>
            <p:cNvSpPr/>
            <p:nvPr/>
          </p:nvSpPr>
          <p:spPr bwMode="auto">
            <a:xfrm>
              <a:off x="2942" y="2439"/>
              <a:ext cx="3" cy="3"/>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2"/>
                    <a:pt x="3" y="2"/>
                    <a:pt x="3" y="2"/>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4603"/>
            <p:cNvSpPr/>
            <p:nvPr/>
          </p:nvSpPr>
          <p:spPr bwMode="auto">
            <a:xfrm>
              <a:off x="3020" y="2441"/>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4604"/>
            <p:cNvSpPr/>
            <p:nvPr/>
          </p:nvSpPr>
          <p:spPr bwMode="auto">
            <a:xfrm>
              <a:off x="2932" y="2444"/>
              <a:ext cx="2" cy="1"/>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1"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4605"/>
            <p:cNvSpPr/>
            <p:nvPr/>
          </p:nvSpPr>
          <p:spPr bwMode="auto">
            <a:xfrm>
              <a:off x="3000" y="2443"/>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4606"/>
            <p:cNvSpPr/>
            <p:nvPr/>
          </p:nvSpPr>
          <p:spPr bwMode="auto">
            <a:xfrm>
              <a:off x="3239" y="244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4607"/>
            <p:cNvSpPr/>
            <p:nvPr/>
          </p:nvSpPr>
          <p:spPr bwMode="auto">
            <a:xfrm>
              <a:off x="2940" y="2445"/>
              <a:ext cx="4" cy="5"/>
            </a:xfrm>
            <a:custGeom>
              <a:avLst/>
              <a:gdLst>
                <a:gd name="T0" fmla="*/ 0 w 4"/>
                <a:gd name="T1" fmla="*/ 1 h 6"/>
                <a:gd name="T2" fmla="*/ 3 w 4"/>
                <a:gd name="T3" fmla="*/ 3 h 6"/>
                <a:gd name="T4" fmla="*/ 2 w 4"/>
                <a:gd name="T5" fmla="*/ 3 h 6"/>
                <a:gd name="T6" fmla="*/ 3 w 4"/>
                <a:gd name="T7" fmla="*/ 6 h 6"/>
                <a:gd name="T8" fmla="*/ 4 w 4"/>
                <a:gd name="T9" fmla="*/ 2 h 6"/>
                <a:gd name="T10" fmla="*/ 0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0" y="1"/>
                  </a:moveTo>
                  <a:cubicBezTo>
                    <a:pt x="3" y="3"/>
                    <a:pt x="3" y="3"/>
                    <a:pt x="3" y="3"/>
                  </a:cubicBezTo>
                  <a:cubicBezTo>
                    <a:pt x="3" y="3"/>
                    <a:pt x="2" y="3"/>
                    <a:pt x="2" y="3"/>
                  </a:cubicBezTo>
                  <a:cubicBezTo>
                    <a:pt x="3" y="6"/>
                    <a:pt x="3" y="6"/>
                    <a:pt x="3" y="6"/>
                  </a:cubicBezTo>
                  <a:cubicBezTo>
                    <a:pt x="3" y="5"/>
                    <a:pt x="4" y="3"/>
                    <a:pt x="4" y="2"/>
                  </a:cubicBezTo>
                  <a:cubicBezTo>
                    <a:pt x="2"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4608"/>
            <p:cNvSpPr/>
            <p:nvPr/>
          </p:nvSpPr>
          <p:spPr bwMode="auto">
            <a:xfrm>
              <a:off x="2946" y="2445"/>
              <a:ext cx="2" cy="2"/>
            </a:xfrm>
            <a:custGeom>
              <a:avLst/>
              <a:gdLst>
                <a:gd name="T0" fmla="*/ 0 w 2"/>
                <a:gd name="T1" fmla="*/ 1 h 3"/>
                <a:gd name="T2" fmla="*/ 1 w 2"/>
                <a:gd name="T3" fmla="*/ 3 h 3"/>
                <a:gd name="T4" fmla="*/ 2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1" y="3"/>
                    <a:pt x="1" y="3"/>
                    <a:pt x="1" y="3"/>
                  </a:cubicBezTo>
                  <a:cubicBezTo>
                    <a:pt x="2" y="3"/>
                    <a:pt x="2" y="3"/>
                    <a:pt x="2" y="3"/>
                  </a:cubicBezTo>
                  <a:cubicBezTo>
                    <a:pt x="1"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4609"/>
            <p:cNvSpPr/>
            <p:nvPr/>
          </p:nvSpPr>
          <p:spPr bwMode="auto">
            <a:xfrm>
              <a:off x="2948" y="2447"/>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4610"/>
            <p:cNvSpPr/>
            <p:nvPr/>
          </p:nvSpPr>
          <p:spPr bwMode="auto">
            <a:xfrm>
              <a:off x="3011" y="2445"/>
              <a:ext cx="7" cy="2"/>
            </a:xfrm>
            <a:custGeom>
              <a:avLst/>
              <a:gdLst>
                <a:gd name="T0" fmla="*/ 1 w 8"/>
                <a:gd name="T1" fmla="*/ 3 h 3"/>
                <a:gd name="T2" fmla="*/ 5 w 8"/>
                <a:gd name="T3" fmla="*/ 3 h 3"/>
                <a:gd name="T4" fmla="*/ 1 w 8"/>
                <a:gd name="T5" fmla="*/ 3 h 3"/>
              </a:gdLst>
              <a:ahLst/>
              <a:cxnLst>
                <a:cxn ang="0">
                  <a:pos x="T0" y="T1"/>
                </a:cxn>
                <a:cxn ang="0">
                  <a:pos x="T2" y="T3"/>
                </a:cxn>
                <a:cxn ang="0">
                  <a:pos x="T4" y="T5"/>
                </a:cxn>
              </a:cxnLst>
              <a:rect l="0" t="0" r="r" b="b"/>
              <a:pathLst>
                <a:path w="8" h="3">
                  <a:moveTo>
                    <a:pt x="1" y="3"/>
                  </a:moveTo>
                  <a:cubicBezTo>
                    <a:pt x="3" y="3"/>
                    <a:pt x="4" y="2"/>
                    <a:pt x="5" y="3"/>
                  </a:cubicBezTo>
                  <a:cubicBezTo>
                    <a:pt x="8" y="0"/>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4611"/>
            <p:cNvSpPr/>
            <p:nvPr/>
          </p:nvSpPr>
          <p:spPr bwMode="auto">
            <a:xfrm>
              <a:off x="2967" y="244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4612"/>
            <p:cNvSpPr/>
            <p:nvPr/>
          </p:nvSpPr>
          <p:spPr bwMode="auto">
            <a:xfrm>
              <a:off x="3017" y="245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4613"/>
            <p:cNvSpPr/>
            <p:nvPr/>
          </p:nvSpPr>
          <p:spPr bwMode="auto">
            <a:xfrm>
              <a:off x="3013" y="2447"/>
              <a:ext cx="6" cy="5"/>
            </a:xfrm>
            <a:custGeom>
              <a:avLst/>
              <a:gdLst>
                <a:gd name="T0" fmla="*/ 0 w 6"/>
                <a:gd name="T1" fmla="*/ 3 h 5"/>
                <a:gd name="T2" fmla="*/ 4 w 6"/>
                <a:gd name="T3" fmla="*/ 4 h 5"/>
                <a:gd name="T4" fmla="*/ 4 w 6"/>
                <a:gd name="T5" fmla="*/ 3 h 5"/>
                <a:gd name="T6" fmla="*/ 6 w 6"/>
                <a:gd name="T7" fmla="*/ 2 h 5"/>
                <a:gd name="T8" fmla="*/ 4 w 6"/>
                <a:gd name="T9" fmla="*/ 2 h 5"/>
                <a:gd name="T10" fmla="*/ 6 w 6"/>
                <a:gd name="T11" fmla="*/ 0 h 5"/>
                <a:gd name="T12" fmla="*/ 5 w 6"/>
                <a:gd name="T13" fmla="*/ 0 h 5"/>
                <a:gd name="T14" fmla="*/ 3 w 6"/>
                <a:gd name="T15" fmla="*/ 3 h 5"/>
                <a:gd name="T16" fmla="*/ 2 w 6"/>
                <a:gd name="T17" fmla="*/ 3 h 5"/>
                <a:gd name="T18" fmla="*/ 2 w 6"/>
                <a:gd name="T19" fmla="*/ 2 h 5"/>
                <a:gd name="T20" fmla="*/ 0 w 6"/>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3"/>
                  </a:moveTo>
                  <a:cubicBezTo>
                    <a:pt x="1" y="5"/>
                    <a:pt x="3" y="3"/>
                    <a:pt x="4" y="4"/>
                  </a:cubicBezTo>
                  <a:cubicBezTo>
                    <a:pt x="4" y="3"/>
                    <a:pt x="4" y="3"/>
                    <a:pt x="4" y="3"/>
                  </a:cubicBezTo>
                  <a:cubicBezTo>
                    <a:pt x="6" y="2"/>
                    <a:pt x="6" y="2"/>
                    <a:pt x="6" y="2"/>
                  </a:cubicBezTo>
                  <a:cubicBezTo>
                    <a:pt x="5" y="2"/>
                    <a:pt x="5" y="2"/>
                    <a:pt x="4" y="2"/>
                  </a:cubicBezTo>
                  <a:cubicBezTo>
                    <a:pt x="6" y="0"/>
                    <a:pt x="6" y="0"/>
                    <a:pt x="6" y="0"/>
                  </a:cubicBezTo>
                  <a:cubicBezTo>
                    <a:pt x="5" y="0"/>
                    <a:pt x="5" y="0"/>
                    <a:pt x="5" y="0"/>
                  </a:cubicBezTo>
                  <a:cubicBezTo>
                    <a:pt x="3" y="0"/>
                    <a:pt x="2" y="2"/>
                    <a:pt x="3" y="3"/>
                  </a:cubicBezTo>
                  <a:cubicBezTo>
                    <a:pt x="2" y="3"/>
                    <a:pt x="2" y="3"/>
                    <a:pt x="2" y="3"/>
                  </a:cubicBezTo>
                  <a:cubicBezTo>
                    <a:pt x="2" y="3"/>
                    <a:pt x="1" y="3"/>
                    <a:pt x="2" y="2"/>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4614"/>
            <p:cNvSpPr/>
            <p:nvPr/>
          </p:nvSpPr>
          <p:spPr bwMode="auto">
            <a:xfrm>
              <a:off x="3034" y="2448"/>
              <a:ext cx="3" cy="1"/>
            </a:xfrm>
            <a:custGeom>
              <a:avLst/>
              <a:gdLst>
                <a:gd name="T0" fmla="*/ 3 w 3"/>
                <a:gd name="T1" fmla="*/ 1 h 1"/>
                <a:gd name="T2" fmla="*/ 0 w 3"/>
                <a:gd name="T3" fmla="*/ 0 h 1"/>
                <a:gd name="T4" fmla="*/ 3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3" y="1"/>
                  </a:ln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4615"/>
            <p:cNvSpPr/>
            <p:nvPr/>
          </p:nvSpPr>
          <p:spPr bwMode="auto">
            <a:xfrm>
              <a:off x="3240" y="2448"/>
              <a:ext cx="3" cy="3"/>
            </a:xfrm>
            <a:custGeom>
              <a:avLst/>
              <a:gdLst>
                <a:gd name="T0" fmla="*/ 0 w 3"/>
                <a:gd name="T1" fmla="*/ 3 h 3"/>
                <a:gd name="T2" fmla="*/ 3 w 3"/>
                <a:gd name="T3" fmla="*/ 2 h 3"/>
                <a:gd name="T4" fmla="*/ 0 w 3"/>
                <a:gd name="T5" fmla="*/ 3 h 3"/>
              </a:gdLst>
              <a:ahLst/>
              <a:cxnLst>
                <a:cxn ang="0">
                  <a:pos x="T0" y="T1"/>
                </a:cxn>
                <a:cxn ang="0">
                  <a:pos x="T2" y="T3"/>
                </a:cxn>
                <a:cxn ang="0">
                  <a:pos x="T4" y="T5"/>
                </a:cxn>
              </a:cxnLst>
              <a:rect l="0" t="0" r="r" b="b"/>
              <a:pathLst>
                <a:path w="3" h="3">
                  <a:moveTo>
                    <a:pt x="0" y="3"/>
                  </a:moveTo>
                  <a:cubicBezTo>
                    <a:pt x="1" y="3"/>
                    <a:pt x="2" y="3"/>
                    <a:pt x="3" y="2"/>
                  </a:cubicBezTo>
                  <a:cubicBezTo>
                    <a:pt x="2"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4616"/>
            <p:cNvSpPr/>
            <p:nvPr/>
          </p:nvSpPr>
          <p:spPr bwMode="auto">
            <a:xfrm>
              <a:off x="3239" y="245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4617"/>
            <p:cNvSpPr/>
            <p:nvPr/>
          </p:nvSpPr>
          <p:spPr bwMode="auto">
            <a:xfrm>
              <a:off x="2999" y="2450"/>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1" y="0"/>
                    <a:pt x="0" y="1"/>
                    <a:pt x="0" y="2"/>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4618"/>
            <p:cNvSpPr/>
            <p:nvPr/>
          </p:nvSpPr>
          <p:spPr bwMode="auto">
            <a:xfrm>
              <a:off x="2981" y="2450"/>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4619"/>
            <p:cNvSpPr/>
            <p:nvPr/>
          </p:nvSpPr>
          <p:spPr bwMode="auto">
            <a:xfrm>
              <a:off x="2946" y="2450"/>
              <a:ext cx="1" cy="2"/>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1"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4620"/>
            <p:cNvSpPr/>
            <p:nvPr/>
          </p:nvSpPr>
          <p:spPr bwMode="auto">
            <a:xfrm>
              <a:off x="3011" y="2451"/>
              <a:ext cx="3" cy="2"/>
            </a:xfrm>
            <a:custGeom>
              <a:avLst/>
              <a:gdLst>
                <a:gd name="T0" fmla="*/ 4 w 4"/>
                <a:gd name="T1" fmla="*/ 2 h 2"/>
                <a:gd name="T2" fmla="*/ 1 w 4"/>
                <a:gd name="T3" fmla="*/ 0 h 2"/>
                <a:gd name="T4" fmla="*/ 4 w 4"/>
                <a:gd name="T5" fmla="*/ 2 h 2"/>
              </a:gdLst>
              <a:ahLst/>
              <a:cxnLst>
                <a:cxn ang="0">
                  <a:pos x="T0" y="T1"/>
                </a:cxn>
                <a:cxn ang="0">
                  <a:pos x="T2" y="T3"/>
                </a:cxn>
                <a:cxn ang="0">
                  <a:pos x="T4" y="T5"/>
                </a:cxn>
              </a:cxnLst>
              <a:rect l="0" t="0" r="r" b="b"/>
              <a:pathLst>
                <a:path w="4" h="2">
                  <a:moveTo>
                    <a:pt x="4" y="2"/>
                  </a:moveTo>
                  <a:cubicBezTo>
                    <a:pt x="1" y="0"/>
                    <a:pt x="1" y="0"/>
                    <a:pt x="1" y="0"/>
                  </a:cubicBezTo>
                  <a:cubicBezTo>
                    <a:pt x="0" y="1"/>
                    <a:pt x="3"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4621"/>
            <p:cNvSpPr/>
            <p:nvPr/>
          </p:nvSpPr>
          <p:spPr bwMode="auto">
            <a:xfrm>
              <a:off x="3018" y="2456"/>
              <a:ext cx="2"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4622"/>
            <p:cNvSpPr>
              <a:spLocks noEditPoints="1"/>
            </p:cNvSpPr>
            <p:nvPr/>
          </p:nvSpPr>
          <p:spPr bwMode="auto">
            <a:xfrm>
              <a:off x="3013" y="2451"/>
              <a:ext cx="15" cy="8"/>
            </a:xfrm>
            <a:custGeom>
              <a:avLst/>
              <a:gdLst>
                <a:gd name="T0" fmla="*/ 0 w 16"/>
                <a:gd name="T1" fmla="*/ 4 h 9"/>
                <a:gd name="T2" fmla="*/ 4 w 16"/>
                <a:gd name="T3" fmla="*/ 4 h 9"/>
                <a:gd name="T4" fmla="*/ 4 w 16"/>
                <a:gd name="T5" fmla="*/ 5 h 9"/>
                <a:gd name="T6" fmla="*/ 6 w 16"/>
                <a:gd name="T7" fmla="*/ 5 h 9"/>
                <a:gd name="T8" fmla="*/ 7 w 16"/>
                <a:gd name="T9" fmla="*/ 6 h 9"/>
                <a:gd name="T10" fmla="*/ 7 w 16"/>
                <a:gd name="T11" fmla="*/ 6 h 9"/>
                <a:gd name="T12" fmla="*/ 9 w 16"/>
                <a:gd name="T13" fmla="*/ 9 h 9"/>
                <a:gd name="T14" fmla="*/ 16 w 16"/>
                <a:gd name="T15" fmla="*/ 6 h 9"/>
                <a:gd name="T16" fmla="*/ 11 w 16"/>
                <a:gd name="T17" fmla="*/ 5 h 9"/>
                <a:gd name="T18" fmla="*/ 14 w 16"/>
                <a:gd name="T19" fmla="*/ 3 h 9"/>
                <a:gd name="T20" fmla="*/ 7 w 16"/>
                <a:gd name="T21" fmla="*/ 3 h 9"/>
                <a:gd name="T22" fmla="*/ 0 w 16"/>
                <a:gd name="T23" fmla="*/ 4 h 9"/>
                <a:gd name="T24" fmla="*/ 13 w 16"/>
                <a:gd name="T25" fmla="*/ 6 h 9"/>
                <a:gd name="T26" fmla="*/ 12 w 16"/>
                <a:gd name="T27" fmla="*/ 6 h 9"/>
                <a:gd name="T28" fmla="*/ 13 w 16"/>
                <a:gd name="T2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0" y="4"/>
                  </a:moveTo>
                  <a:cubicBezTo>
                    <a:pt x="2" y="6"/>
                    <a:pt x="3" y="2"/>
                    <a:pt x="4" y="4"/>
                  </a:cubicBezTo>
                  <a:cubicBezTo>
                    <a:pt x="4" y="4"/>
                    <a:pt x="4" y="5"/>
                    <a:pt x="4" y="5"/>
                  </a:cubicBezTo>
                  <a:cubicBezTo>
                    <a:pt x="4" y="5"/>
                    <a:pt x="5" y="5"/>
                    <a:pt x="6" y="5"/>
                  </a:cubicBezTo>
                  <a:cubicBezTo>
                    <a:pt x="7" y="6"/>
                    <a:pt x="7" y="6"/>
                    <a:pt x="7" y="6"/>
                  </a:cubicBezTo>
                  <a:cubicBezTo>
                    <a:pt x="7" y="6"/>
                    <a:pt x="7" y="6"/>
                    <a:pt x="7" y="6"/>
                  </a:cubicBezTo>
                  <a:cubicBezTo>
                    <a:pt x="8" y="6"/>
                    <a:pt x="10" y="8"/>
                    <a:pt x="9" y="9"/>
                  </a:cubicBezTo>
                  <a:cubicBezTo>
                    <a:pt x="10" y="7"/>
                    <a:pt x="14" y="8"/>
                    <a:pt x="16" y="6"/>
                  </a:cubicBezTo>
                  <a:cubicBezTo>
                    <a:pt x="15" y="4"/>
                    <a:pt x="12" y="6"/>
                    <a:pt x="11" y="5"/>
                  </a:cubicBezTo>
                  <a:cubicBezTo>
                    <a:pt x="14" y="3"/>
                    <a:pt x="14" y="3"/>
                    <a:pt x="14" y="3"/>
                  </a:cubicBezTo>
                  <a:cubicBezTo>
                    <a:pt x="12" y="3"/>
                    <a:pt x="10" y="5"/>
                    <a:pt x="7" y="3"/>
                  </a:cubicBezTo>
                  <a:cubicBezTo>
                    <a:pt x="6" y="0"/>
                    <a:pt x="1" y="2"/>
                    <a:pt x="0" y="4"/>
                  </a:cubicBezTo>
                  <a:close/>
                  <a:moveTo>
                    <a:pt x="13" y="6"/>
                  </a:moveTo>
                  <a:cubicBezTo>
                    <a:pt x="12" y="6"/>
                    <a:pt x="12" y="6"/>
                    <a:pt x="12" y="6"/>
                  </a:cubicBezTo>
                  <a:cubicBezTo>
                    <a:pt x="12" y="6"/>
                    <a:pt x="13" y="5"/>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4623"/>
            <p:cNvSpPr/>
            <p:nvPr/>
          </p:nvSpPr>
          <p:spPr bwMode="auto">
            <a:xfrm>
              <a:off x="3039" y="2453"/>
              <a:ext cx="5" cy="1"/>
            </a:xfrm>
            <a:custGeom>
              <a:avLst/>
              <a:gdLst>
                <a:gd name="T0" fmla="*/ 2 w 5"/>
                <a:gd name="T1" fmla="*/ 0 h 2"/>
                <a:gd name="T2" fmla="*/ 1 w 5"/>
                <a:gd name="T3" fmla="*/ 1 h 2"/>
                <a:gd name="T4" fmla="*/ 0 w 5"/>
                <a:gd name="T5" fmla="*/ 1 h 2"/>
                <a:gd name="T6" fmla="*/ 0 w 5"/>
                <a:gd name="T7" fmla="*/ 2 h 2"/>
                <a:gd name="T8" fmla="*/ 5 w 5"/>
                <a:gd name="T9" fmla="*/ 1 h 2"/>
                <a:gd name="T10" fmla="*/ 2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2" y="0"/>
                  </a:moveTo>
                  <a:cubicBezTo>
                    <a:pt x="1" y="1"/>
                    <a:pt x="1" y="1"/>
                    <a:pt x="1" y="1"/>
                  </a:cubicBezTo>
                  <a:cubicBezTo>
                    <a:pt x="0" y="1"/>
                    <a:pt x="0" y="1"/>
                    <a:pt x="0" y="1"/>
                  </a:cubicBezTo>
                  <a:cubicBezTo>
                    <a:pt x="0" y="2"/>
                    <a:pt x="0" y="2"/>
                    <a:pt x="0" y="2"/>
                  </a:cubicBezTo>
                  <a:cubicBezTo>
                    <a:pt x="2" y="2"/>
                    <a:pt x="3" y="1"/>
                    <a:pt x="5" y="1"/>
                  </a:cubicBezTo>
                  <a:cubicBezTo>
                    <a:pt x="4" y="0"/>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4624"/>
            <p:cNvSpPr/>
            <p:nvPr/>
          </p:nvSpPr>
          <p:spPr bwMode="auto">
            <a:xfrm>
              <a:off x="2948" y="2453"/>
              <a:ext cx="1" cy="3"/>
            </a:xfrm>
            <a:custGeom>
              <a:avLst/>
              <a:gdLst>
                <a:gd name="T0" fmla="*/ 1 w 2"/>
                <a:gd name="T1" fmla="*/ 0 h 3"/>
                <a:gd name="T2" fmla="*/ 0 w 2"/>
                <a:gd name="T3" fmla="*/ 2 h 3"/>
                <a:gd name="T4" fmla="*/ 2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0" y="2"/>
                    <a:pt x="0" y="2"/>
                  </a:cubicBezTo>
                  <a:cubicBezTo>
                    <a:pt x="0" y="2"/>
                    <a:pt x="1" y="3"/>
                    <a:pt x="2" y="3"/>
                  </a:cubicBezTo>
                  <a:cubicBezTo>
                    <a:pt x="2" y="2"/>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4625"/>
            <p:cNvSpPr/>
            <p:nvPr/>
          </p:nvSpPr>
          <p:spPr bwMode="auto">
            <a:xfrm>
              <a:off x="3033" y="2453"/>
              <a:ext cx="4" cy="4"/>
            </a:xfrm>
            <a:custGeom>
              <a:avLst/>
              <a:gdLst>
                <a:gd name="T0" fmla="*/ 5 w 5"/>
                <a:gd name="T1" fmla="*/ 4 h 5"/>
                <a:gd name="T2" fmla="*/ 3 w 5"/>
                <a:gd name="T3" fmla="*/ 3 h 5"/>
                <a:gd name="T4" fmla="*/ 4 w 5"/>
                <a:gd name="T5" fmla="*/ 1 h 5"/>
                <a:gd name="T6" fmla="*/ 0 w 5"/>
                <a:gd name="T7" fmla="*/ 3 h 5"/>
                <a:gd name="T8" fmla="*/ 5 w 5"/>
                <a:gd name="T9" fmla="*/ 4 h 5"/>
              </a:gdLst>
              <a:ahLst/>
              <a:cxnLst>
                <a:cxn ang="0">
                  <a:pos x="T0" y="T1"/>
                </a:cxn>
                <a:cxn ang="0">
                  <a:pos x="T2" y="T3"/>
                </a:cxn>
                <a:cxn ang="0">
                  <a:pos x="T4" y="T5"/>
                </a:cxn>
                <a:cxn ang="0">
                  <a:pos x="T6" y="T7"/>
                </a:cxn>
                <a:cxn ang="0">
                  <a:pos x="T8" y="T9"/>
                </a:cxn>
              </a:cxnLst>
              <a:rect l="0" t="0" r="r" b="b"/>
              <a:pathLst>
                <a:path w="5" h="5">
                  <a:moveTo>
                    <a:pt x="5" y="4"/>
                  </a:moveTo>
                  <a:cubicBezTo>
                    <a:pt x="4" y="4"/>
                    <a:pt x="4" y="4"/>
                    <a:pt x="3" y="3"/>
                  </a:cubicBezTo>
                  <a:cubicBezTo>
                    <a:pt x="3" y="2"/>
                    <a:pt x="4" y="2"/>
                    <a:pt x="4" y="1"/>
                  </a:cubicBezTo>
                  <a:cubicBezTo>
                    <a:pt x="3" y="0"/>
                    <a:pt x="1" y="2"/>
                    <a:pt x="0" y="3"/>
                  </a:cubicBezTo>
                  <a:cubicBezTo>
                    <a:pt x="2" y="3"/>
                    <a:pt x="4" y="5"/>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4626"/>
            <p:cNvSpPr/>
            <p:nvPr/>
          </p:nvSpPr>
          <p:spPr bwMode="auto">
            <a:xfrm>
              <a:off x="3002" y="24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4" name="文本框 13"/>
          <p:cNvSpPr txBox="1"/>
          <p:nvPr/>
        </p:nvSpPr>
        <p:spPr>
          <a:xfrm>
            <a:off x="5465425" y="1656099"/>
            <a:ext cx="2549541" cy="1569660"/>
          </a:xfrm>
          <a:prstGeom prst="rect">
            <a:avLst/>
          </a:prstGeom>
          <a:noFill/>
        </p:spPr>
        <p:txBody>
          <a:bodyPr wrap="square" rtlCol="0">
            <a:spAutoFit/>
          </a:bodyPr>
          <a:lstStyle/>
          <a:p>
            <a:r>
              <a:rPr lang="en-US" altLang="zh-CN" sz="9600" b="1" dirty="0" smtClean="0">
                <a:solidFill>
                  <a:schemeClr val="bg1"/>
                </a:solidFill>
                <a:latin typeface="微软雅黑" panose="020B0503020204020204" charset="-122"/>
                <a:ea typeface="微软雅黑" panose="020B0503020204020204" charset="-122"/>
                <a:cs typeface="微软雅黑" panose="020B0503020204020204" charset="-122"/>
              </a:rPr>
              <a:t>04</a:t>
            </a:r>
            <a:endParaRPr lang="zh-CN" altLang="en-US" sz="9600" b="1" dirty="0">
              <a:solidFill>
                <a:schemeClr val="bg1"/>
              </a:solidFill>
              <a:latin typeface="微软雅黑" panose="020B0503020204020204" charset="-122"/>
              <a:ea typeface="微软雅黑" panose="020B0503020204020204" charset="-122"/>
              <a:cs typeface="微软雅黑" panose="020B0503020204020204" charset="-122"/>
            </a:endParaRPr>
          </a:p>
        </p:txBody>
      </p:sp>
      <p:sp>
        <p:nvSpPr>
          <p:cNvPr id="215" name="文本框 214"/>
          <p:cNvSpPr txBox="1"/>
          <p:nvPr/>
        </p:nvSpPr>
        <p:spPr>
          <a:xfrm>
            <a:off x="2456074" y="4515435"/>
            <a:ext cx="7926566" cy="1015663"/>
          </a:xfrm>
          <a:prstGeom prst="rect">
            <a:avLst/>
          </a:prstGeom>
          <a:noFill/>
        </p:spPr>
        <p:txBody>
          <a:bodyPr wrap="square" rtlCol="0">
            <a:spAutoFit/>
          </a:bodyPr>
          <a:lstStyle/>
          <a:p>
            <a:pPr algn="ctr"/>
            <a:r>
              <a:rPr lang="zh-CN" altLang="en-US" sz="60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预备党员的接收</a:t>
            </a:r>
            <a:endParaRPr lang="zh-CN" altLang="en-US" sz="60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4000">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361" y="508341"/>
            <a:ext cx="3241257" cy="58477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预备党员的接收</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36" name="文本框 35"/>
          <p:cNvSpPr txBox="1"/>
          <p:nvPr/>
        </p:nvSpPr>
        <p:spPr>
          <a:xfrm>
            <a:off x="990274" y="2688441"/>
            <a:ext cx="2016789" cy="707886"/>
          </a:xfrm>
          <a:prstGeom prst="rect">
            <a:avLst/>
          </a:prstGeom>
          <a:noFill/>
        </p:spPr>
        <p:txBody>
          <a:bodyPr wrap="square" rtlCol="0">
            <a:spAutoFit/>
          </a:bodyPr>
          <a:lstStyle/>
          <a:p>
            <a:pPr algn="ctr"/>
            <a:r>
              <a:rPr lang="en-US" altLang="zh-CN" sz="4000" dirty="0">
                <a:solidFill>
                  <a:srgbClr val="C00000"/>
                </a:solidFill>
                <a:latin typeface="造字工房力黑（非商用）常规体" pitchFamily="50" charset="-122"/>
                <a:ea typeface="造字工房力黑（非商用）常规体" pitchFamily="50" charset="-122"/>
              </a:rPr>
              <a:t> </a:t>
            </a:r>
            <a:r>
              <a:rPr lang="zh-CN" altLang="en-US" sz="4000" b="1" dirty="0" smtClean="0">
                <a:solidFill>
                  <a:srgbClr val="C00000"/>
                </a:solidFill>
                <a:latin typeface="微软雅黑" panose="020B0503020204020204" charset="-122"/>
                <a:ea typeface="微软雅黑" panose="020B0503020204020204" charset="-122"/>
                <a:cs typeface="微软雅黑" panose="020B0503020204020204" charset="-122"/>
              </a:rPr>
              <a:t>预 审</a:t>
            </a:r>
            <a:endParaRPr lang="en-US" altLang="zh-CN" sz="4000" b="1" dirty="0" smtClean="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38" name="矩形 37"/>
          <p:cNvSpPr/>
          <p:nvPr/>
        </p:nvSpPr>
        <p:spPr>
          <a:xfrm>
            <a:off x="4070078" y="1240973"/>
            <a:ext cx="6466595" cy="769441"/>
          </a:xfrm>
          <a:prstGeom prst="rect">
            <a:avLst/>
          </a:prstGeom>
        </p:spPr>
        <p:txBody>
          <a:bodyPr wrap="square">
            <a:spAutoFit/>
          </a:bodyPr>
          <a:lstStyle/>
          <a:p>
            <a:r>
              <a:rPr lang="zh-CN" altLang="zh-CN" sz="2400" b="1" dirty="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支部委员会</a:t>
            </a:r>
            <a:r>
              <a:rPr lang="zh-CN" altLang="zh-CN" sz="2000" b="1" dirty="0">
                <a:solidFill>
                  <a:srgbClr val="FF0000"/>
                </a:solidFill>
                <a:effectLst>
                  <a:outerShdw blurRad="38100" dist="38100" dir="2700000" algn="tl">
                    <a:srgbClr val="000000">
                      <a:alpha val="43137"/>
                    </a:srgbClr>
                  </a:outerShdw>
                </a:effectLst>
              </a:rPr>
              <a:t>应当对发展对象进行严格审查，经集体讨论认为合格后，报具有审批权限的基层党委预审。</a:t>
            </a:r>
            <a:endParaRPr lang="zh-CN" altLang="en-US" sz="2000" b="1" dirty="0">
              <a:solidFill>
                <a:srgbClr val="FF0000"/>
              </a:solidFill>
              <a:effectLst>
                <a:outerShdw blurRad="38100" dist="38100" dir="2700000" algn="tl">
                  <a:srgbClr val="000000">
                    <a:alpha val="43137"/>
                  </a:srgbClr>
                </a:outerShdw>
              </a:effectLst>
              <a:latin typeface="微软雅黑" panose="020B0503020204020204" charset="-122"/>
              <a:ea typeface="微软雅黑" panose="020B0503020204020204" charset="-122"/>
            </a:endParaRPr>
          </a:p>
        </p:txBody>
      </p:sp>
      <p:sp>
        <p:nvSpPr>
          <p:cNvPr id="30" name="Freeform 32"/>
          <p:cNvSpPr>
            <a:spLocks noEditPoints="1"/>
          </p:cNvSpPr>
          <p:nvPr/>
        </p:nvSpPr>
        <p:spPr bwMode="auto">
          <a:xfrm rot="9840000">
            <a:off x="743197" y="1821962"/>
            <a:ext cx="3029581" cy="3148730"/>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12" name="矩形 11"/>
          <p:cNvSpPr/>
          <p:nvPr/>
        </p:nvSpPr>
        <p:spPr>
          <a:xfrm>
            <a:off x="4148052" y="2312476"/>
            <a:ext cx="6871327" cy="3231654"/>
          </a:xfrm>
          <a:prstGeom prst="rect">
            <a:avLst/>
          </a:prstGeom>
        </p:spPr>
        <p:txBody>
          <a:bodyPr wrap="square">
            <a:spAutoFit/>
          </a:bodyPr>
          <a:lstStyle/>
          <a:p>
            <a:pPr>
              <a:spcBef>
                <a:spcPct val="0"/>
              </a:spcBef>
              <a:buNone/>
            </a:pPr>
            <a:r>
              <a:rPr lang="zh-CN" altLang="en-US" sz="2400" b="1" dirty="0" smtClean="0">
                <a:effectLst>
                  <a:outerShdw blurRad="38100" dist="38100" dir="2700000" algn="tl">
                    <a:srgbClr val="000000">
                      <a:alpha val="43137"/>
                    </a:srgbClr>
                  </a:outerShdw>
                </a:effectLst>
              </a:rPr>
              <a:t>预审的材料：</a:t>
            </a:r>
            <a:endParaRPr lang="en-US" altLang="zh-CN" sz="2400" b="1" dirty="0" smtClean="0">
              <a:effectLst>
                <a:outerShdw blurRad="38100" dist="38100" dir="2700000" algn="tl">
                  <a:srgbClr val="000000">
                    <a:alpha val="43137"/>
                  </a:srgbClr>
                </a:outerShdw>
              </a:effectLst>
            </a:endParaRPr>
          </a:p>
          <a:p>
            <a:pPr>
              <a:lnSpc>
                <a:spcPct val="150000"/>
              </a:lnSpc>
              <a:spcBef>
                <a:spcPct val="0"/>
              </a:spcBef>
              <a:buNone/>
            </a:pP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1</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、入党申请书、思想汇报；</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150000"/>
              </a:lnSpc>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2</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、入党积极分子培养教育和考察情况；</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150000"/>
              </a:lnSpc>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3</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、政治审查结论性材料；</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150000"/>
              </a:lnSpc>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4</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、参加短期集中培训情况；</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150000"/>
              </a:lnSpc>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5</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、发展对象综合审查情况；</a:t>
            </a:r>
            <a:endPar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endParaRPr>
          </a:p>
          <a:p>
            <a:pPr>
              <a:lnSpc>
                <a:spcPct val="150000"/>
              </a:lnSpc>
              <a:spcBef>
                <a:spcPct val="0"/>
              </a:spcBef>
              <a:buNone/>
            </a:pPr>
            <a:r>
              <a:rPr lang="zh-CN" altLang="en-US" sz="2000" b="1" dirty="0">
                <a:effectLst>
                  <a:outerShdw blurRad="38100" dist="38100" dir="2700000" algn="tl">
                    <a:srgbClr val="000000">
                      <a:alpha val="43137"/>
                    </a:srgbClr>
                  </a:outerShdw>
                </a:effectLst>
                <a:latin typeface="华文楷体" pitchFamily="2" charset="-122"/>
                <a:ea typeface="华文楷体" pitchFamily="2" charset="-122"/>
              </a:rPr>
              <a:t> </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     </a:t>
            </a:r>
            <a:r>
              <a:rPr lang="en-US" altLang="zh-CN" sz="2000" b="1" dirty="0" smtClean="0">
                <a:effectLst>
                  <a:outerShdw blurRad="38100" dist="38100" dir="2700000" algn="tl">
                    <a:srgbClr val="000000">
                      <a:alpha val="43137"/>
                    </a:srgbClr>
                  </a:outerShdw>
                </a:effectLst>
                <a:latin typeface="华文楷体" pitchFamily="2" charset="-122"/>
                <a:ea typeface="华文楷体" pitchFamily="2" charset="-122"/>
              </a:rPr>
              <a:t>6</a:t>
            </a:r>
            <a:r>
              <a:rPr lang="zh-CN" altLang="en-US" sz="2000" b="1" dirty="0" smtClean="0">
                <a:effectLst>
                  <a:outerShdw blurRad="38100" dist="38100" dir="2700000" algn="tl">
                    <a:srgbClr val="000000">
                      <a:alpha val="43137"/>
                    </a:srgbClr>
                  </a:outerShdw>
                </a:effectLst>
                <a:latin typeface="华文楷体" pitchFamily="2" charset="-122"/>
                <a:ea typeface="华文楷体" pitchFamily="2" charset="-122"/>
              </a:rPr>
              <a:t>、其他需要上级党委审查的材料。</a:t>
            </a:r>
            <a:endParaRPr lang="zh-CN" altLang="en-US" sz="2000" dirty="0">
              <a:effectLst>
                <a:outerShdw blurRad="38100" dist="38100" dir="2700000" algn="tl">
                  <a:srgbClr val="000000">
                    <a:alpha val="43137"/>
                  </a:srgbClr>
                </a:outerShdw>
              </a:effectLst>
              <a:latin typeface="华文楷体" pitchFamily="2" charset="-122"/>
              <a:ea typeface="华文楷体"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361" y="508341"/>
            <a:ext cx="3241257" cy="58477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预备党员的接收</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36" name="文本框 35"/>
          <p:cNvSpPr txBox="1"/>
          <p:nvPr/>
        </p:nvSpPr>
        <p:spPr>
          <a:xfrm>
            <a:off x="990274" y="2688441"/>
            <a:ext cx="2016789" cy="707886"/>
          </a:xfrm>
          <a:prstGeom prst="rect">
            <a:avLst/>
          </a:prstGeom>
          <a:noFill/>
        </p:spPr>
        <p:txBody>
          <a:bodyPr wrap="square" rtlCol="0">
            <a:spAutoFit/>
          </a:bodyPr>
          <a:lstStyle/>
          <a:p>
            <a:pPr algn="ctr"/>
            <a:r>
              <a:rPr lang="en-US" altLang="zh-CN" sz="4000" dirty="0">
                <a:solidFill>
                  <a:srgbClr val="C00000"/>
                </a:solidFill>
                <a:latin typeface="造字工房力黑（非商用）常规体" pitchFamily="50" charset="-122"/>
                <a:ea typeface="造字工房力黑（非商用）常规体" pitchFamily="50" charset="-122"/>
              </a:rPr>
              <a:t> </a:t>
            </a:r>
            <a:r>
              <a:rPr lang="zh-CN" altLang="en-US" sz="4000" b="1" dirty="0" smtClean="0">
                <a:solidFill>
                  <a:srgbClr val="C00000"/>
                </a:solidFill>
                <a:latin typeface="微软雅黑" panose="020B0503020204020204" charset="-122"/>
                <a:ea typeface="微软雅黑" panose="020B0503020204020204" charset="-122"/>
                <a:cs typeface="微软雅黑" panose="020B0503020204020204" charset="-122"/>
              </a:rPr>
              <a:t>预 审</a:t>
            </a:r>
            <a:endParaRPr lang="en-US" altLang="zh-CN" sz="4000" b="1" dirty="0" smtClean="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38" name="矩形 37"/>
          <p:cNvSpPr/>
          <p:nvPr/>
        </p:nvSpPr>
        <p:spPr>
          <a:xfrm>
            <a:off x="4148052" y="1465460"/>
            <a:ext cx="6466595" cy="3562985"/>
          </a:xfrm>
          <a:prstGeom prst="rect">
            <a:avLst/>
          </a:prstGeom>
        </p:spPr>
        <p:txBody>
          <a:bodyPr wrap="square">
            <a:spAutoFit/>
          </a:bodyPr>
          <a:lstStyle/>
          <a:p>
            <a:pPr fontAlgn="auto">
              <a:lnSpc>
                <a:spcPct val="120000"/>
              </a:lnSpc>
            </a:pPr>
            <a:r>
              <a:rPr lang="zh-CN" altLang="en-US" sz="2400" b="1" dirty="0" smtClean="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基层党委</a:t>
            </a:r>
            <a:endParaRPr lang="en-US" altLang="zh-CN" sz="2400" b="1" dirty="0" smtClean="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endParaRPr>
          </a:p>
          <a:p>
            <a:pPr fontAlgn="auto">
              <a:lnSpc>
                <a:spcPct val="120000"/>
              </a:lnSpc>
            </a:pPr>
            <a:r>
              <a:rPr lang="zh-CN" altLang="en-US" sz="2400" b="1" dirty="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 </a:t>
            </a:r>
            <a:r>
              <a:rPr lang="zh-CN" altLang="en-US" sz="2400" b="1" dirty="0" smtClean="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  </a:t>
            </a:r>
            <a:r>
              <a:rPr lang="zh-CN" altLang="en-US" sz="2000" b="1" dirty="0" smtClean="0">
                <a:solidFill>
                  <a:srgbClr val="FF0000"/>
                </a:solidFill>
                <a:effectLst>
                  <a:outerShdw blurRad="38100" dist="38100" dir="2700000" algn="tl">
                    <a:srgbClr val="000000">
                      <a:alpha val="43137"/>
                    </a:srgbClr>
                  </a:outerShdw>
                </a:effectLst>
              </a:rPr>
              <a:t>对</a:t>
            </a:r>
            <a:r>
              <a:rPr lang="zh-CN" altLang="en-US" sz="2000" b="1" dirty="0">
                <a:solidFill>
                  <a:srgbClr val="FF0000"/>
                </a:solidFill>
                <a:effectLst>
                  <a:outerShdw blurRad="38100" dist="38100" dir="2700000" algn="tl">
                    <a:srgbClr val="000000">
                      <a:alpha val="43137"/>
                    </a:srgbClr>
                  </a:outerShdw>
                </a:effectLst>
              </a:rPr>
              <a:t>发展对象的条件、培养教育情况等进行审查，根据需要听取执纪执法等相关部门的意见</a:t>
            </a:r>
            <a:r>
              <a:rPr lang="zh-CN" altLang="en-US" sz="2000" b="1" dirty="0" smtClean="0">
                <a:solidFill>
                  <a:srgbClr val="FF0000"/>
                </a:solidFill>
                <a:effectLst>
                  <a:outerShdw blurRad="38100" dist="38100" dir="2700000" algn="tl">
                    <a:srgbClr val="000000">
                      <a:alpha val="43137"/>
                    </a:srgbClr>
                  </a:outerShdw>
                </a:effectLst>
              </a:rPr>
              <a:t>。</a:t>
            </a:r>
            <a:endParaRPr lang="en-US" altLang="zh-CN" sz="2000" b="1" dirty="0" smtClean="0">
              <a:solidFill>
                <a:srgbClr val="FF0000"/>
              </a:solidFill>
              <a:effectLst>
                <a:outerShdw blurRad="38100" dist="38100" dir="2700000" algn="tl">
                  <a:srgbClr val="000000">
                    <a:alpha val="43137"/>
                  </a:srgbClr>
                </a:outerShdw>
              </a:effectLst>
            </a:endParaRPr>
          </a:p>
          <a:p>
            <a:pPr fontAlgn="auto">
              <a:lnSpc>
                <a:spcPct val="120000"/>
              </a:lnSpc>
            </a:pPr>
            <a:r>
              <a:rPr lang="zh-CN" altLang="en-US" sz="2000" b="1" dirty="0">
                <a:solidFill>
                  <a:srgbClr val="FF0000"/>
                </a:solidFill>
                <a:effectLst>
                  <a:outerShdw blurRad="38100" dist="38100" dir="2700000" algn="tl">
                    <a:srgbClr val="000000">
                      <a:alpha val="43137"/>
                    </a:srgbClr>
                  </a:outerShdw>
                </a:effectLst>
              </a:rPr>
              <a:t> </a:t>
            </a:r>
            <a:r>
              <a:rPr lang="zh-CN" altLang="en-US" sz="2000" b="1" dirty="0" smtClean="0">
                <a:solidFill>
                  <a:srgbClr val="FF0000"/>
                </a:solidFill>
                <a:effectLst>
                  <a:outerShdw blurRad="38100" dist="38100" dir="2700000" algn="tl">
                    <a:srgbClr val="000000">
                      <a:alpha val="43137"/>
                    </a:srgbClr>
                  </a:outerShdw>
                </a:effectLst>
              </a:rPr>
              <a:t>       审查</a:t>
            </a:r>
            <a:r>
              <a:rPr lang="zh-CN" altLang="en-US" sz="2000" b="1" dirty="0">
                <a:solidFill>
                  <a:srgbClr val="FF0000"/>
                </a:solidFill>
                <a:effectLst>
                  <a:outerShdw blurRad="38100" dist="38100" dir="2700000" algn="tl">
                    <a:srgbClr val="000000">
                      <a:alpha val="43137"/>
                    </a:srgbClr>
                  </a:outerShdw>
                </a:effectLst>
              </a:rPr>
              <a:t>结果以书面形式通知党支部，并向审查合格的发展对象发放</a:t>
            </a:r>
            <a:r>
              <a:rPr lang="en-US" altLang="zh-CN" sz="2000" b="1" dirty="0">
                <a:solidFill>
                  <a:srgbClr val="FF0000"/>
                </a:solidFill>
                <a:effectLst>
                  <a:outerShdw blurRad="38100" dist="38100" dir="2700000" algn="tl">
                    <a:srgbClr val="000000">
                      <a:alpha val="43137"/>
                    </a:srgbClr>
                  </a:outerShdw>
                </a:effectLst>
              </a:rPr>
              <a:t>《</a:t>
            </a:r>
            <a:r>
              <a:rPr lang="zh-CN" altLang="en-US" sz="2000" b="1" dirty="0">
                <a:solidFill>
                  <a:srgbClr val="FF0000"/>
                </a:solidFill>
                <a:effectLst>
                  <a:outerShdw blurRad="38100" dist="38100" dir="2700000" algn="tl">
                    <a:srgbClr val="000000">
                      <a:alpha val="43137"/>
                    </a:srgbClr>
                  </a:outerShdw>
                </a:effectLst>
              </a:rPr>
              <a:t>中国共产党入党志愿书</a:t>
            </a:r>
            <a:r>
              <a:rPr lang="en-US" altLang="zh-CN" sz="2000" b="1" dirty="0">
                <a:solidFill>
                  <a:srgbClr val="FF0000"/>
                </a:solidFill>
                <a:effectLst>
                  <a:outerShdw blurRad="38100" dist="38100" dir="2700000" algn="tl">
                    <a:srgbClr val="000000">
                      <a:alpha val="43137"/>
                    </a:srgbClr>
                  </a:outerShdw>
                </a:effectLst>
              </a:rPr>
              <a:t>》</a:t>
            </a:r>
            <a:r>
              <a:rPr lang="zh-CN" altLang="en-US" sz="2000" b="1" dirty="0">
                <a:solidFill>
                  <a:srgbClr val="FF0000"/>
                </a:solidFill>
                <a:effectLst>
                  <a:outerShdw blurRad="38100" dist="38100" dir="2700000" algn="tl">
                    <a:srgbClr val="000000">
                      <a:alpha val="43137"/>
                    </a:srgbClr>
                  </a:outerShdw>
                </a:effectLst>
              </a:rPr>
              <a:t>。</a:t>
            </a:r>
            <a:endParaRPr lang="zh-CN" altLang="en-US" sz="2000" b="1" dirty="0">
              <a:solidFill>
                <a:srgbClr val="FF0000"/>
              </a:solidFill>
              <a:effectLst>
                <a:outerShdw blurRad="38100" dist="38100" dir="2700000" algn="tl">
                  <a:srgbClr val="000000">
                    <a:alpha val="43137"/>
                  </a:srgbClr>
                </a:outerShdw>
              </a:effectLst>
            </a:endParaRPr>
          </a:p>
          <a:p>
            <a:pPr fontAlgn="auto">
              <a:lnSpc>
                <a:spcPct val="120000"/>
              </a:lnSpc>
            </a:pPr>
            <a:endParaRPr lang="en-US" altLang="zh-CN" sz="2000" b="1" dirty="0" smtClean="0">
              <a:solidFill>
                <a:srgbClr val="FF0000"/>
              </a:solidFill>
              <a:effectLst>
                <a:outerShdw blurRad="38100" dist="38100" dir="2700000" algn="tl">
                  <a:srgbClr val="000000">
                    <a:alpha val="43137"/>
                  </a:srgbClr>
                </a:outerShdw>
              </a:effectLst>
            </a:endParaRPr>
          </a:p>
          <a:p>
            <a:pPr fontAlgn="auto">
              <a:lnSpc>
                <a:spcPct val="120000"/>
              </a:lnSpc>
            </a:pPr>
            <a:endParaRPr lang="en-US" altLang="zh-CN" sz="2000" b="1" dirty="0">
              <a:solidFill>
                <a:srgbClr val="FF0000"/>
              </a:solidFill>
              <a:effectLst>
                <a:outerShdw blurRad="38100" dist="38100" dir="2700000" algn="tl">
                  <a:srgbClr val="000000">
                    <a:alpha val="43137"/>
                  </a:srgbClr>
                </a:outerShdw>
              </a:effectLst>
            </a:endParaRPr>
          </a:p>
          <a:p>
            <a:pPr fontAlgn="auto">
              <a:lnSpc>
                <a:spcPct val="120000"/>
              </a:lnSpc>
            </a:pPr>
            <a:r>
              <a:rPr lang="zh-CN" altLang="en-US" sz="2000" b="1" dirty="0" smtClean="0">
                <a:solidFill>
                  <a:srgbClr val="FF0000"/>
                </a:solidFill>
                <a:effectLst>
                  <a:outerShdw blurRad="38100" dist="38100" dir="2700000" algn="tl">
                    <a:srgbClr val="000000">
                      <a:alpha val="43137"/>
                    </a:srgbClr>
                  </a:outerShdw>
                </a:effectLst>
              </a:rPr>
              <a:t>        发展</a:t>
            </a:r>
            <a:r>
              <a:rPr lang="zh-CN" altLang="en-US" sz="2000" b="1" dirty="0">
                <a:solidFill>
                  <a:srgbClr val="FF0000"/>
                </a:solidFill>
                <a:effectLst>
                  <a:outerShdw blurRad="38100" dist="38100" dir="2700000" algn="tl">
                    <a:srgbClr val="000000">
                      <a:alpha val="43137"/>
                    </a:srgbClr>
                  </a:outerShdw>
                </a:effectLst>
              </a:rPr>
              <a:t>对象未来三个月内将离开工作、学习单位的，一般不办理接收预备党员的手续。</a:t>
            </a:r>
            <a:endParaRPr lang="zh-CN" altLang="en-US" sz="2000" b="1" dirty="0">
              <a:solidFill>
                <a:srgbClr val="FF0000"/>
              </a:solidFill>
              <a:effectLst>
                <a:outerShdw blurRad="38100" dist="38100" dir="2700000" algn="tl">
                  <a:srgbClr val="000000">
                    <a:alpha val="43137"/>
                  </a:srgbClr>
                </a:outerShdw>
              </a:effectLst>
            </a:endParaRPr>
          </a:p>
        </p:txBody>
      </p:sp>
      <p:sp>
        <p:nvSpPr>
          <p:cNvPr id="30" name="Freeform 32"/>
          <p:cNvSpPr>
            <a:spLocks noEditPoints="1"/>
          </p:cNvSpPr>
          <p:nvPr/>
        </p:nvSpPr>
        <p:spPr bwMode="auto">
          <a:xfrm rot="9840000">
            <a:off x="743197" y="1821962"/>
            <a:ext cx="3029581" cy="3148730"/>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Tree>
  </p:cSld>
  <p:clrMapOvr>
    <a:masterClrMapping/>
  </p:clrMapOvr>
  <p:transition spd="slow" advClick="0" advTm="9000">
    <p:comb/>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361" y="508341"/>
            <a:ext cx="3241257" cy="58477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预备党员的接收</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4" name="Text Box 41"/>
          <p:cNvSpPr txBox="1">
            <a:spLocks noChangeArrowheads="1"/>
          </p:cNvSpPr>
          <p:nvPr/>
        </p:nvSpPr>
        <p:spPr bwMode="auto">
          <a:xfrm>
            <a:off x="3771695" y="1270332"/>
            <a:ext cx="720747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发展对象汇报对党的认识、入党动机、本人履历、家庭和主要社会关系情况，以及需向党组织说明的问题；</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cxnSp>
        <p:nvCxnSpPr>
          <p:cNvPr id="5" name="îŝḷîḓé-Straight Connector 4"/>
          <p:cNvCxnSpPr/>
          <p:nvPr/>
        </p:nvCxnSpPr>
        <p:spPr>
          <a:xfrm>
            <a:off x="3078909" y="1093116"/>
            <a:ext cx="0" cy="4689777"/>
          </a:xfrm>
          <a:prstGeom prst="line">
            <a:avLst/>
          </a:prstGeom>
          <a:ln w="12700" cap="rnd">
            <a:solidFill>
              <a:srgbClr val="C00000"/>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 name="文本框 10"/>
          <p:cNvSpPr txBox="1"/>
          <p:nvPr/>
        </p:nvSpPr>
        <p:spPr>
          <a:xfrm>
            <a:off x="687984" y="2543957"/>
            <a:ext cx="1920593" cy="1754326"/>
          </a:xfrm>
          <a:prstGeom prst="rect">
            <a:avLst/>
          </a:prstGeom>
          <a:noFill/>
        </p:spPr>
        <p:txBody>
          <a:bodyPr wrap="square" rtlCol="0">
            <a:spAutoFit/>
          </a:bodyPr>
          <a:lstStyle/>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支部党员大会</a:t>
            </a:r>
            <a:r>
              <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讨论接收预备党员的主要程序</a:t>
            </a:r>
            <a:endPar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3" name="Text Box 41"/>
          <p:cNvSpPr txBox="1">
            <a:spLocks noChangeArrowheads="1"/>
          </p:cNvSpPr>
          <p:nvPr/>
        </p:nvSpPr>
        <p:spPr bwMode="auto">
          <a:xfrm>
            <a:off x="3771695" y="2323253"/>
            <a:ext cx="72074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入党介绍人介绍发展对象有关情况，并对其能否入党表明意见；</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14" name="Text Box 41"/>
          <p:cNvSpPr txBox="1">
            <a:spLocks noChangeArrowheads="1"/>
          </p:cNvSpPr>
          <p:nvPr/>
        </p:nvSpPr>
        <p:spPr bwMode="auto">
          <a:xfrm>
            <a:off x="3771695" y="3253635"/>
            <a:ext cx="683534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支部委员会报告对发展对象的审查情况；</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100" name="组合 1"/>
          <p:cNvGrpSpPr/>
          <p:nvPr/>
        </p:nvGrpSpPr>
        <p:grpSpPr>
          <a:xfrm>
            <a:off x="2397793" y="1166300"/>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419584" y="2083998"/>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56" name="组合 1"/>
          <p:cNvGrpSpPr/>
          <p:nvPr/>
        </p:nvGrpSpPr>
        <p:grpSpPr>
          <a:xfrm>
            <a:off x="2396100" y="3055761"/>
            <a:ext cx="1243709" cy="830996"/>
            <a:chOff x="2967037" y="2954337"/>
            <a:chExt cx="1035051" cy="815976"/>
          </a:xfrm>
          <a:solidFill>
            <a:schemeClr val="tx1"/>
          </a:solidFill>
        </p:grpSpPr>
        <p:sp>
          <p:nvSpPr>
            <p:cNvPr id="15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4" name="îŝḷîḓé-Text Placeholder 3"/>
          <p:cNvSpPr txBox="1"/>
          <p:nvPr/>
        </p:nvSpPr>
        <p:spPr>
          <a:xfrm>
            <a:off x="2874303" y="1498644"/>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5" name="îŝḷîḓé-Text Placeholder 3"/>
          <p:cNvSpPr txBox="1"/>
          <p:nvPr/>
        </p:nvSpPr>
        <p:spPr>
          <a:xfrm>
            <a:off x="2865286" y="2364178"/>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2852912" y="3353005"/>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grpSp>
        <p:nvGrpSpPr>
          <p:cNvPr id="96" name="组合 1"/>
          <p:cNvGrpSpPr/>
          <p:nvPr/>
        </p:nvGrpSpPr>
        <p:grpSpPr>
          <a:xfrm>
            <a:off x="2397793" y="4016144"/>
            <a:ext cx="1243709" cy="830996"/>
            <a:chOff x="2967037" y="2954337"/>
            <a:chExt cx="1035051" cy="815976"/>
          </a:xfrm>
          <a:solidFill>
            <a:srgbClr val="C00000"/>
          </a:solidFill>
        </p:grpSpPr>
        <p:sp>
          <p:nvSpPr>
            <p:cNvPr id="9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11" name="îŝḷîḓé-Text Placeholder 3"/>
          <p:cNvSpPr txBox="1"/>
          <p:nvPr/>
        </p:nvSpPr>
        <p:spPr>
          <a:xfrm>
            <a:off x="2845694" y="4313999"/>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04</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12" name="Text Box 41"/>
          <p:cNvSpPr txBox="1">
            <a:spLocks noChangeArrowheads="1"/>
          </p:cNvSpPr>
          <p:nvPr/>
        </p:nvSpPr>
        <p:spPr bwMode="auto">
          <a:xfrm>
            <a:off x="3771695" y="4154232"/>
            <a:ext cx="683534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与会党员对发展对象能否入党进行充分讨论；</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213" name="组合 1"/>
          <p:cNvGrpSpPr/>
          <p:nvPr/>
        </p:nvGrpSpPr>
        <p:grpSpPr>
          <a:xfrm>
            <a:off x="2390163" y="4829786"/>
            <a:ext cx="1243709" cy="830996"/>
            <a:chOff x="2967037" y="2954337"/>
            <a:chExt cx="1035051" cy="815976"/>
          </a:xfrm>
          <a:solidFill>
            <a:schemeClr val="tx1"/>
          </a:solidFill>
        </p:grpSpPr>
        <p:sp>
          <p:nvSpPr>
            <p:cNvPr id="214"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41" name="îŝḷîḓé-Text Placeholder 3"/>
          <p:cNvSpPr txBox="1"/>
          <p:nvPr/>
        </p:nvSpPr>
        <p:spPr>
          <a:xfrm>
            <a:off x="2839939" y="5147151"/>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05</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42" name="Text Box 41"/>
          <p:cNvSpPr txBox="1">
            <a:spLocks noChangeArrowheads="1"/>
          </p:cNvSpPr>
          <p:nvPr/>
        </p:nvSpPr>
        <p:spPr bwMode="auto">
          <a:xfrm>
            <a:off x="3771695" y="4863976"/>
            <a:ext cx="728423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采取无记名投票方式进行表决，赞成人数超过应到会有表决权的正式党员的半数，才能通过接收预备党员的决议。</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361" y="508341"/>
            <a:ext cx="3241257" cy="58477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预备党员的接收</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4" name="Text Box 41"/>
          <p:cNvSpPr txBox="1">
            <a:spLocks noChangeArrowheads="1"/>
          </p:cNvSpPr>
          <p:nvPr/>
        </p:nvSpPr>
        <p:spPr bwMode="auto">
          <a:xfrm>
            <a:off x="3771695" y="1246067"/>
            <a:ext cx="710966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要保证出席人数。有表决权的到会人数必须超过应到会有表决权人数的半数。</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cxnSp>
        <p:nvCxnSpPr>
          <p:cNvPr id="5" name="îŝḷîḓé-Straight Connector 4"/>
          <p:cNvCxnSpPr/>
          <p:nvPr/>
        </p:nvCxnSpPr>
        <p:spPr>
          <a:xfrm>
            <a:off x="3078909" y="1093116"/>
            <a:ext cx="0" cy="4689777"/>
          </a:xfrm>
          <a:prstGeom prst="line">
            <a:avLst/>
          </a:prstGeom>
          <a:ln w="12700" cap="rnd">
            <a:solidFill>
              <a:srgbClr val="C00000"/>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 name="文本框 10"/>
          <p:cNvSpPr txBox="1"/>
          <p:nvPr/>
        </p:nvSpPr>
        <p:spPr>
          <a:xfrm>
            <a:off x="598544" y="2502730"/>
            <a:ext cx="1920593" cy="1754326"/>
          </a:xfrm>
          <a:prstGeom prst="rect">
            <a:avLst/>
          </a:prstGeom>
          <a:noFill/>
        </p:spPr>
        <p:txBody>
          <a:bodyPr wrap="square" rtlCol="0">
            <a:spAutoFit/>
          </a:bodyPr>
          <a:lstStyle/>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注</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意</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事</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项</a:t>
            </a:r>
            <a:endPar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3" name="Text Box 41"/>
          <p:cNvSpPr txBox="1">
            <a:spLocks noChangeArrowheads="1"/>
          </p:cNvSpPr>
          <p:nvPr/>
        </p:nvSpPr>
        <p:spPr bwMode="auto">
          <a:xfrm>
            <a:off x="3771695" y="2266442"/>
            <a:ext cx="710966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因故不能到会的有表决权的正式党员，在支部大会召开前正式向党支部提出书面意见的，应当统计在票数内。</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14" name="Text Box 41"/>
          <p:cNvSpPr txBox="1">
            <a:spLocks noChangeArrowheads="1"/>
          </p:cNvSpPr>
          <p:nvPr/>
        </p:nvSpPr>
        <p:spPr bwMode="auto">
          <a:xfrm>
            <a:off x="3771694" y="3367947"/>
            <a:ext cx="6835345" cy="2245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五种人员可不计入应到会党员人数：</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lgn="l">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1</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、患有精神病或因其他疾病导致不能表达本人意志的；</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lgn="l">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2</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、自费出国半年以上的；</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lgn="l">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3</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、虽未受到留党察看以上党纪处分，但正在服刑的；</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lgn="l">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4</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、年老体弱卧床不起和长年生病生活不能自理的；</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lgn="l">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5</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、工作调动、下派锻炼、蹲点、外出学习或工作半年以上等 ，按规定应转走正式组织关系而未转走的。</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100" name="组合 1"/>
          <p:cNvGrpSpPr/>
          <p:nvPr/>
        </p:nvGrpSpPr>
        <p:grpSpPr>
          <a:xfrm>
            <a:off x="2397793" y="1166300"/>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406884" y="2210998"/>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56" name="组合 1"/>
          <p:cNvGrpSpPr/>
          <p:nvPr/>
        </p:nvGrpSpPr>
        <p:grpSpPr>
          <a:xfrm>
            <a:off x="2396735" y="3278646"/>
            <a:ext cx="1243709" cy="830996"/>
            <a:chOff x="2967037" y="2954337"/>
            <a:chExt cx="1035051" cy="815976"/>
          </a:xfrm>
          <a:solidFill>
            <a:schemeClr val="tx1"/>
          </a:solidFill>
        </p:grpSpPr>
        <p:sp>
          <p:nvSpPr>
            <p:cNvPr id="15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4" name="îŝḷîḓé-Text Placeholder 3"/>
          <p:cNvSpPr txBox="1"/>
          <p:nvPr/>
        </p:nvSpPr>
        <p:spPr>
          <a:xfrm>
            <a:off x="2874303" y="1498644"/>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5" name="îŝḷîḓé-Text Placeholder 3"/>
          <p:cNvSpPr txBox="1"/>
          <p:nvPr/>
        </p:nvSpPr>
        <p:spPr>
          <a:xfrm>
            <a:off x="2890686" y="2478478"/>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2873867" y="3540330"/>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spTree>
  </p:cSld>
  <p:clrMapOvr>
    <a:masterClrMapping/>
  </p:clrMapOvr>
  <p:transition spd="slow" advClick="0" advTm="9000">
    <p:comb/>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361" y="508341"/>
            <a:ext cx="3241257" cy="58477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预备党员的接收</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4" name="Text Box 41"/>
          <p:cNvSpPr txBox="1">
            <a:spLocks noChangeArrowheads="1"/>
          </p:cNvSpPr>
          <p:nvPr/>
        </p:nvSpPr>
        <p:spPr bwMode="auto">
          <a:xfrm>
            <a:off x="3771695" y="1246067"/>
            <a:ext cx="7109665" cy="706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sym typeface="+mn-ea"/>
              </a:rPr>
              <a:t>会议一般由支部书记主持召开，若因故短期内不能主持的，应推迟召开时间。</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sym typeface="+mn-ea"/>
            </a:endParaRPr>
          </a:p>
        </p:txBody>
      </p:sp>
      <p:cxnSp>
        <p:nvCxnSpPr>
          <p:cNvPr id="5" name="îŝḷîḓé-Straight Connector 4"/>
          <p:cNvCxnSpPr/>
          <p:nvPr/>
        </p:nvCxnSpPr>
        <p:spPr>
          <a:xfrm>
            <a:off x="3078909" y="1093116"/>
            <a:ext cx="0" cy="4689777"/>
          </a:xfrm>
          <a:prstGeom prst="line">
            <a:avLst/>
          </a:prstGeom>
          <a:ln w="12700" cap="rnd">
            <a:solidFill>
              <a:srgbClr val="C00000"/>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 name="文本框 10"/>
          <p:cNvSpPr txBox="1"/>
          <p:nvPr/>
        </p:nvSpPr>
        <p:spPr>
          <a:xfrm>
            <a:off x="598544" y="2502730"/>
            <a:ext cx="1920593" cy="1754326"/>
          </a:xfrm>
          <a:prstGeom prst="rect">
            <a:avLst/>
          </a:prstGeom>
          <a:noFill/>
        </p:spPr>
        <p:txBody>
          <a:bodyPr wrap="square" rtlCol="0">
            <a:spAutoFit/>
          </a:bodyPr>
          <a:lstStyle/>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注</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意</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事</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项</a:t>
            </a:r>
            <a:endPar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3" name="Text Box 41"/>
          <p:cNvSpPr txBox="1">
            <a:spLocks noChangeArrowheads="1"/>
          </p:cNvSpPr>
          <p:nvPr/>
        </p:nvSpPr>
        <p:spPr bwMode="auto">
          <a:xfrm>
            <a:off x="3771695" y="2200402"/>
            <a:ext cx="7109665" cy="1938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sym typeface="+mn-ea"/>
              </a:rPr>
              <a:t>支部委员会报告对发展对象的审查情况的主要内容：</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sym typeface="+mn-ea"/>
            </a:endParaRPr>
          </a:p>
          <a:p>
            <a:pPr>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1</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、发展对象的基本情况和现实表现；</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2</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、对发展对象的政审情况；</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3</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、征求赏和群众意见的情况；</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4</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、基层党委对发展对象的预审情况；</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a:p>
            <a:pPr>
              <a:spcBef>
                <a:spcPts val="0"/>
              </a:spcBef>
              <a:buNone/>
            </a:pPr>
            <a:r>
              <a:rPr lang="en-US"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5</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、其他需要向支部大会的情况。</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14" name="Text Box 41"/>
          <p:cNvSpPr txBox="1">
            <a:spLocks noChangeArrowheads="1"/>
          </p:cNvSpPr>
          <p:nvPr/>
        </p:nvSpPr>
        <p:spPr bwMode="auto">
          <a:xfrm>
            <a:off x="3772329" y="4294412"/>
            <a:ext cx="6835345" cy="398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发展对象及其入党介绍人必须参加支部大会。</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100" name="组合 1"/>
          <p:cNvGrpSpPr/>
          <p:nvPr/>
        </p:nvGrpSpPr>
        <p:grpSpPr>
          <a:xfrm>
            <a:off x="2397793" y="1166300"/>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419584" y="2083998"/>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56" name="组合 1"/>
          <p:cNvGrpSpPr/>
          <p:nvPr/>
        </p:nvGrpSpPr>
        <p:grpSpPr>
          <a:xfrm>
            <a:off x="2384670" y="4026041"/>
            <a:ext cx="1243709" cy="830996"/>
            <a:chOff x="2967037" y="2954337"/>
            <a:chExt cx="1035051" cy="815976"/>
          </a:xfrm>
          <a:solidFill>
            <a:schemeClr val="tx1"/>
          </a:solidFill>
        </p:grpSpPr>
        <p:sp>
          <p:nvSpPr>
            <p:cNvPr id="15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4" name="îŝḷîḓé-Text Placeholder 3"/>
          <p:cNvSpPr txBox="1"/>
          <p:nvPr/>
        </p:nvSpPr>
        <p:spPr>
          <a:xfrm>
            <a:off x="2874303" y="1498644"/>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04</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5" name="îŝḷîḓé-Text Placeholder 3"/>
          <p:cNvSpPr txBox="1"/>
          <p:nvPr/>
        </p:nvSpPr>
        <p:spPr>
          <a:xfrm>
            <a:off x="2865286" y="2364178"/>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05</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2849102" y="4351225"/>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06</a:t>
            </a:r>
            <a:endParaRPr lang="en-US" sz="3200" b="1" dirty="0">
              <a:solidFill>
                <a:schemeClr val="bg1"/>
              </a:solidFill>
              <a:latin typeface="Forte" panose="03060902040502070203" pitchFamily="66" charset="0"/>
              <a:cs typeface="Aharoni" panose="02010803020104030203" pitchFamily="2" charset="-79"/>
              <a:sym typeface="+mn-lt"/>
            </a:endParaRPr>
          </a:p>
        </p:txBody>
      </p:sp>
      <p:grpSp>
        <p:nvGrpSpPr>
          <p:cNvPr id="96" name="组合 1"/>
          <p:cNvGrpSpPr/>
          <p:nvPr/>
        </p:nvGrpSpPr>
        <p:grpSpPr>
          <a:xfrm>
            <a:off x="2373663" y="4814974"/>
            <a:ext cx="1243709" cy="830996"/>
            <a:chOff x="2967037" y="2954337"/>
            <a:chExt cx="1035051" cy="815976"/>
          </a:xfrm>
          <a:solidFill>
            <a:srgbClr val="C00000"/>
          </a:solidFill>
        </p:grpSpPr>
        <p:sp>
          <p:nvSpPr>
            <p:cNvPr id="9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11" name="îŝḷîḓé-Text Placeholder 3"/>
          <p:cNvSpPr txBox="1"/>
          <p:nvPr/>
        </p:nvSpPr>
        <p:spPr>
          <a:xfrm>
            <a:off x="2858394" y="5100129"/>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07</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12" name="Text Box 41"/>
          <p:cNvSpPr txBox="1">
            <a:spLocks noChangeArrowheads="1"/>
          </p:cNvSpPr>
          <p:nvPr/>
        </p:nvSpPr>
        <p:spPr bwMode="auto">
          <a:xfrm>
            <a:off x="3772535" y="4899025"/>
            <a:ext cx="7108825" cy="706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在召开讨论接收预备党员的支部大会前，支部委员会要通知党支部全体党员。</a:t>
            </a: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sym typeface="+mn-ea"/>
              </a:rPr>
              <a:t>开会时，支部书记要引导大家充分发表意见。</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361" y="508341"/>
            <a:ext cx="3241257" cy="58477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预备党员的接收</a:t>
            </a:r>
            <a:endParaRPr lang="zh-CN" altLang="en-US" dirty="0">
              <a:effectLst/>
              <a:latin typeface="微软雅黑" panose="020B0503020204020204" charset="-122"/>
              <a:ea typeface="微软雅黑" panose="020B0503020204020204" charset="-122"/>
              <a:cs typeface="微软雅黑" panose="020B0503020204020204" charset="-122"/>
            </a:endParaRPr>
          </a:p>
        </p:txBody>
      </p:sp>
      <p:cxnSp>
        <p:nvCxnSpPr>
          <p:cNvPr id="5" name="îŝḷîḓé-Straight Connector 4"/>
          <p:cNvCxnSpPr/>
          <p:nvPr/>
        </p:nvCxnSpPr>
        <p:spPr>
          <a:xfrm flipH="1">
            <a:off x="3063240" y="1092835"/>
            <a:ext cx="15875" cy="3668395"/>
          </a:xfrm>
          <a:prstGeom prst="line">
            <a:avLst/>
          </a:prstGeom>
          <a:ln w="12700" cap="rnd">
            <a:solidFill>
              <a:srgbClr val="C00000"/>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 name="文本框 10"/>
          <p:cNvSpPr txBox="1"/>
          <p:nvPr/>
        </p:nvSpPr>
        <p:spPr>
          <a:xfrm>
            <a:off x="598544" y="2502730"/>
            <a:ext cx="1920593" cy="1754326"/>
          </a:xfrm>
          <a:prstGeom prst="rect">
            <a:avLst/>
          </a:prstGeom>
          <a:noFill/>
        </p:spPr>
        <p:txBody>
          <a:bodyPr wrap="square" rtlCol="0">
            <a:spAutoFit/>
          </a:bodyPr>
          <a:lstStyle/>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注</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意</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事</a:t>
            </a:r>
            <a:endParaRPr lang="en-US" altLang="zh-CN"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项</a:t>
            </a:r>
            <a:endPar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3" name="Text Box 41"/>
          <p:cNvSpPr txBox="1">
            <a:spLocks noChangeArrowheads="1"/>
          </p:cNvSpPr>
          <p:nvPr/>
        </p:nvSpPr>
        <p:spPr bwMode="auto">
          <a:xfrm>
            <a:off x="3771695" y="2340737"/>
            <a:ext cx="7109665" cy="706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发展对象在讨论接收本人为预备党员的支部大会表决时不需要回避。</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14" name="Text Box 41"/>
          <p:cNvSpPr txBox="1">
            <a:spLocks noChangeArrowheads="1"/>
          </p:cNvSpPr>
          <p:nvPr/>
        </p:nvSpPr>
        <p:spPr bwMode="auto">
          <a:xfrm>
            <a:off x="3771694" y="3285397"/>
            <a:ext cx="6835345" cy="1014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支部大会讨论接收预备党员表决时，党员一般不宜弃权。党支部在会前，应认真做好工作，广泛征求党员的意见，尽量避免出现弃权现象。</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100" name="组合 1"/>
          <p:cNvGrpSpPr/>
          <p:nvPr/>
        </p:nvGrpSpPr>
        <p:grpSpPr>
          <a:xfrm>
            <a:off x="2397793" y="1267900"/>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419584" y="2236398"/>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56" name="组合 1"/>
          <p:cNvGrpSpPr/>
          <p:nvPr/>
        </p:nvGrpSpPr>
        <p:grpSpPr>
          <a:xfrm>
            <a:off x="2396100" y="3271661"/>
            <a:ext cx="1243709" cy="830996"/>
            <a:chOff x="2967037" y="2954337"/>
            <a:chExt cx="1035051" cy="815976"/>
          </a:xfrm>
          <a:solidFill>
            <a:schemeClr val="tx1"/>
          </a:solidFill>
        </p:grpSpPr>
        <p:sp>
          <p:nvSpPr>
            <p:cNvPr id="15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4" name="îŝḷîḓé-Text Placeholder 3"/>
          <p:cNvSpPr txBox="1"/>
          <p:nvPr/>
        </p:nvSpPr>
        <p:spPr>
          <a:xfrm>
            <a:off x="2874303" y="1574844"/>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08</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5" name="îŝḷîḓé-Text Placeholder 3"/>
          <p:cNvSpPr txBox="1"/>
          <p:nvPr/>
        </p:nvSpPr>
        <p:spPr>
          <a:xfrm>
            <a:off x="2865286" y="2491178"/>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09</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2852912" y="3568905"/>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10</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42" name="Text Box 41"/>
          <p:cNvSpPr txBox="1">
            <a:spLocks noChangeArrowheads="1"/>
          </p:cNvSpPr>
          <p:nvPr/>
        </p:nvSpPr>
        <p:spPr bwMode="auto">
          <a:xfrm>
            <a:off x="3804080" y="1358440"/>
            <a:ext cx="696834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zh-CN"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支部大会讨论两个以上的发展对象入党时，必须逐个讨论和表决。</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4627"/>
          <p:cNvGrpSpPr/>
          <p:nvPr/>
        </p:nvGrpSpPr>
        <p:grpSpPr bwMode="auto">
          <a:xfrm>
            <a:off x="4451877" y="1181389"/>
            <a:ext cx="3182300" cy="2794094"/>
            <a:chOff x="2868" y="2100"/>
            <a:chExt cx="482" cy="408"/>
          </a:xfrm>
          <a:solidFill>
            <a:srgbClr val="A83021"/>
          </a:solidFill>
        </p:grpSpPr>
        <p:sp>
          <p:nvSpPr>
            <p:cNvPr id="15" name="Freeform 4427"/>
            <p:cNvSpPr/>
            <p:nvPr/>
          </p:nvSpPr>
          <p:spPr bwMode="auto">
            <a:xfrm>
              <a:off x="2908" y="22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Freeform 4428"/>
            <p:cNvSpPr/>
            <p:nvPr/>
          </p:nvSpPr>
          <p:spPr bwMode="auto">
            <a:xfrm>
              <a:off x="2904" y="22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 name="Freeform 4429"/>
            <p:cNvSpPr>
              <a:spLocks noEditPoints="1"/>
            </p:cNvSpPr>
            <p:nvPr/>
          </p:nvSpPr>
          <p:spPr bwMode="auto">
            <a:xfrm>
              <a:off x="2894" y="2100"/>
              <a:ext cx="456" cy="408"/>
            </a:xfrm>
            <a:custGeom>
              <a:avLst/>
              <a:gdLst>
                <a:gd name="T0" fmla="*/ 360 w 512"/>
                <a:gd name="T1" fmla="*/ 6 h 459"/>
                <a:gd name="T2" fmla="*/ 114 w 512"/>
                <a:gd name="T3" fmla="*/ 71 h 459"/>
                <a:gd name="T4" fmla="*/ 99 w 512"/>
                <a:gd name="T5" fmla="*/ 127 h 459"/>
                <a:gd name="T6" fmla="*/ 56 w 512"/>
                <a:gd name="T7" fmla="*/ 144 h 459"/>
                <a:gd name="T8" fmla="*/ 18 w 512"/>
                <a:gd name="T9" fmla="*/ 182 h 459"/>
                <a:gd name="T10" fmla="*/ 13 w 512"/>
                <a:gd name="T11" fmla="*/ 204 h 459"/>
                <a:gd name="T12" fmla="*/ 3 w 512"/>
                <a:gd name="T13" fmla="*/ 227 h 459"/>
                <a:gd name="T14" fmla="*/ 1 w 512"/>
                <a:gd name="T15" fmla="*/ 253 h 459"/>
                <a:gd name="T16" fmla="*/ 17 w 512"/>
                <a:gd name="T17" fmla="*/ 279 h 459"/>
                <a:gd name="T18" fmla="*/ 25 w 512"/>
                <a:gd name="T19" fmla="*/ 295 h 459"/>
                <a:gd name="T20" fmla="*/ 60 w 512"/>
                <a:gd name="T21" fmla="*/ 341 h 459"/>
                <a:gd name="T22" fmla="*/ 96 w 512"/>
                <a:gd name="T23" fmla="*/ 353 h 459"/>
                <a:gd name="T24" fmla="*/ 117 w 512"/>
                <a:gd name="T25" fmla="*/ 382 h 459"/>
                <a:gd name="T26" fmla="*/ 136 w 512"/>
                <a:gd name="T27" fmla="*/ 368 h 459"/>
                <a:gd name="T28" fmla="*/ 176 w 512"/>
                <a:gd name="T29" fmla="*/ 401 h 459"/>
                <a:gd name="T30" fmla="*/ 222 w 512"/>
                <a:gd name="T31" fmla="*/ 413 h 459"/>
                <a:gd name="T32" fmla="*/ 200 w 512"/>
                <a:gd name="T33" fmla="*/ 432 h 459"/>
                <a:gd name="T34" fmla="*/ 227 w 512"/>
                <a:gd name="T35" fmla="*/ 422 h 459"/>
                <a:gd name="T36" fmla="*/ 271 w 512"/>
                <a:gd name="T37" fmla="*/ 425 h 459"/>
                <a:gd name="T38" fmla="*/ 267 w 512"/>
                <a:gd name="T39" fmla="*/ 441 h 459"/>
                <a:gd name="T40" fmla="*/ 248 w 512"/>
                <a:gd name="T41" fmla="*/ 457 h 459"/>
                <a:gd name="T42" fmla="*/ 277 w 512"/>
                <a:gd name="T43" fmla="*/ 448 h 459"/>
                <a:gd name="T44" fmla="*/ 320 w 512"/>
                <a:gd name="T45" fmla="*/ 437 h 459"/>
                <a:gd name="T46" fmla="*/ 356 w 512"/>
                <a:gd name="T47" fmla="*/ 414 h 459"/>
                <a:gd name="T48" fmla="*/ 389 w 512"/>
                <a:gd name="T49" fmla="*/ 382 h 459"/>
                <a:gd name="T50" fmla="*/ 412 w 512"/>
                <a:gd name="T51" fmla="*/ 353 h 459"/>
                <a:gd name="T52" fmla="*/ 12 w 512"/>
                <a:gd name="T53" fmla="*/ 219 h 459"/>
                <a:gd name="T54" fmla="*/ 98 w 512"/>
                <a:gd name="T55" fmla="*/ 135 h 459"/>
                <a:gd name="T56" fmla="*/ 49 w 512"/>
                <a:gd name="T57" fmla="*/ 173 h 459"/>
                <a:gd name="T58" fmla="*/ 44 w 512"/>
                <a:gd name="T59" fmla="*/ 228 h 459"/>
                <a:gd name="T60" fmla="*/ 39 w 512"/>
                <a:gd name="T61" fmla="*/ 272 h 459"/>
                <a:gd name="T62" fmla="*/ 20 w 512"/>
                <a:gd name="T63" fmla="*/ 229 h 459"/>
                <a:gd name="T64" fmla="*/ 36 w 512"/>
                <a:gd name="T65" fmla="*/ 228 h 459"/>
                <a:gd name="T66" fmla="*/ 33 w 512"/>
                <a:gd name="T67" fmla="*/ 263 h 459"/>
                <a:gd name="T68" fmla="*/ 40 w 512"/>
                <a:gd name="T69" fmla="*/ 234 h 459"/>
                <a:gd name="T70" fmla="*/ 22 w 512"/>
                <a:gd name="T71" fmla="*/ 184 h 459"/>
                <a:gd name="T72" fmla="*/ 26 w 512"/>
                <a:gd name="T73" fmla="*/ 228 h 459"/>
                <a:gd name="T74" fmla="*/ 16 w 512"/>
                <a:gd name="T75" fmla="*/ 277 h 459"/>
                <a:gd name="T76" fmla="*/ 25 w 512"/>
                <a:gd name="T77" fmla="*/ 286 h 459"/>
                <a:gd name="T78" fmla="*/ 47 w 512"/>
                <a:gd name="T79" fmla="*/ 275 h 459"/>
                <a:gd name="T80" fmla="*/ 56 w 512"/>
                <a:gd name="T81" fmla="*/ 315 h 459"/>
                <a:gd name="T82" fmla="*/ 69 w 512"/>
                <a:gd name="T83" fmla="*/ 302 h 459"/>
                <a:gd name="T84" fmla="*/ 87 w 512"/>
                <a:gd name="T85" fmla="*/ 152 h 459"/>
                <a:gd name="T86" fmla="*/ 75 w 512"/>
                <a:gd name="T87" fmla="*/ 143 h 459"/>
                <a:gd name="T88" fmla="*/ 73 w 512"/>
                <a:gd name="T89" fmla="*/ 132 h 459"/>
                <a:gd name="T90" fmla="*/ 101 w 512"/>
                <a:gd name="T91" fmla="*/ 343 h 459"/>
                <a:gd name="T92" fmla="*/ 110 w 512"/>
                <a:gd name="T93" fmla="*/ 358 h 459"/>
                <a:gd name="T94" fmla="*/ 126 w 512"/>
                <a:gd name="T95" fmla="*/ 366 h 459"/>
                <a:gd name="T96" fmla="*/ 110 w 512"/>
                <a:gd name="T97" fmla="*/ 128 h 459"/>
                <a:gd name="T98" fmla="*/ 142 w 512"/>
                <a:gd name="T99" fmla="*/ 102 h 459"/>
                <a:gd name="T100" fmla="*/ 154 w 512"/>
                <a:gd name="T101" fmla="*/ 76 h 459"/>
                <a:gd name="T102" fmla="*/ 197 w 512"/>
                <a:gd name="T103" fmla="*/ 406 h 459"/>
                <a:gd name="T104" fmla="*/ 213 w 512"/>
                <a:gd name="T105" fmla="*/ 435 h 459"/>
                <a:gd name="T106" fmla="*/ 223 w 512"/>
                <a:gd name="T107" fmla="*/ 416 h 459"/>
                <a:gd name="T108" fmla="*/ 234 w 512"/>
                <a:gd name="T109" fmla="*/ 417 h 459"/>
                <a:gd name="T110" fmla="*/ 257 w 512"/>
                <a:gd name="T111" fmla="*/ 429 h 459"/>
                <a:gd name="T112" fmla="*/ 251 w 512"/>
                <a:gd name="T113" fmla="*/ 453 h 459"/>
                <a:gd name="T114" fmla="*/ 286 w 512"/>
                <a:gd name="T115" fmla="*/ 441 h 459"/>
                <a:gd name="T116" fmla="*/ 304 w 512"/>
                <a:gd name="T117" fmla="*/ 412 h 459"/>
                <a:gd name="T118" fmla="*/ 312 w 512"/>
                <a:gd name="T119" fmla="*/ 429 h 459"/>
                <a:gd name="T120" fmla="*/ 324 w 512"/>
                <a:gd name="T121" fmla="*/ 419 h 459"/>
                <a:gd name="T122" fmla="*/ 347 w 512"/>
                <a:gd name="T123" fmla="*/ 41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459">
                  <a:moveTo>
                    <a:pt x="505" y="211"/>
                  </a:moveTo>
                  <a:cubicBezTo>
                    <a:pt x="503" y="206"/>
                    <a:pt x="511" y="203"/>
                    <a:pt x="509" y="198"/>
                  </a:cubicBezTo>
                  <a:cubicBezTo>
                    <a:pt x="508" y="192"/>
                    <a:pt x="505" y="187"/>
                    <a:pt x="507" y="180"/>
                  </a:cubicBezTo>
                  <a:cubicBezTo>
                    <a:pt x="507" y="180"/>
                    <a:pt x="508" y="179"/>
                    <a:pt x="509" y="179"/>
                  </a:cubicBezTo>
                  <a:cubicBezTo>
                    <a:pt x="507" y="178"/>
                    <a:pt x="507" y="178"/>
                    <a:pt x="507" y="178"/>
                  </a:cubicBezTo>
                  <a:cubicBezTo>
                    <a:pt x="507" y="177"/>
                    <a:pt x="506" y="175"/>
                    <a:pt x="508" y="175"/>
                  </a:cubicBezTo>
                  <a:cubicBezTo>
                    <a:pt x="505" y="175"/>
                    <a:pt x="507" y="172"/>
                    <a:pt x="506" y="169"/>
                  </a:cubicBezTo>
                  <a:cubicBezTo>
                    <a:pt x="507" y="169"/>
                    <a:pt x="508" y="167"/>
                    <a:pt x="509" y="167"/>
                  </a:cubicBezTo>
                  <a:cubicBezTo>
                    <a:pt x="507" y="166"/>
                    <a:pt x="507" y="166"/>
                    <a:pt x="507" y="166"/>
                  </a:cubicBezTo>
                  <a:cubicBezTo>
                    <a:pt x="512" y="160"/>
                    <a:pt x="504" y="155"/>
                    <a:pt x="506" y="149"/>
                  </a:cubicBezTo>
                  <a:cubicBezTo>
                    <a:pt x="504" y="146"/>
                    <a:pt x="508" y="140"/>
                    <a:pt x="503" y="138"/>
                  </a:cubicBezTo>
                  <a:cubicBezTo>
                    <a:pt x="504" y="138"/>
                    <a:pt x="504" y="138"/>
                    <a:pt x="504" y="138"/>
                  </a:cubicBezTo>
                  <a:cubicBezTo>
                    <a:pt x="503" y="137"/>
                    <a:pt x="502" y="135"/>
                    <a:pt x="502" y="133"/>
                  </a:cubicBezTo>
                  <a:cubicBezTo>
                    <a:pt x="504" y="131"/>
                    <a:pt x="501" y="129"/>
                    <a:pt x="503" y="127"/>
                  </a:cubicBezTo>
                  <a:cubicBezTo>
                    <a:pt x="503" y="125"/>
                    <a:pt x="501" y="124"/>
                    <a:pt x="499" y="123"/>
                  </a:cubicBezTo>
                  <a:cubicBezTo>
                    <a:pt x="500" y="122"/>
                    <a:pt x="500" y="122"/>
                    <a:pt x="500" y="122"/>
                  </a:cubicBezTo>
                  <a:cubicBezTo>
                    <a:pt x="494" y="120"/>
                    <a:pt x="498" y="114"/>
                    <a:pt x="493" y="113"/>
                  </a:cubicBezTo>
                  <a:cubicBezTo>
                    <a:pt x="494" y="109"/>
                    <a:pt x="488" y="106"/>
                    <a:pt x="491" y="101"/>
                  </a:cubicBezTo>
                  <a:cubicBezTo>
                    <a:pt x="493" y="99"/>
                    <a:pt x="490" y="96"/>
                    <a:pt x="491" y="94"/>
                  </a:cubicBezTo>
                  <a:cubicBezTo>
                    <a:pt x="490" y="89"/>
                    <a:pt x="485" y="88"/>
                    <a:pt x="483" y="84"/>
                  </a:cubicBezTo>
                  <a:cubicBezTo>
                    <a:pt x="480" y="85"/>
                    <a:pt x="480" y="81"/>
                    <a:pt x="477" y="81"/>
                  </a:cubicBezTo>
                  <a:cubicBezTo>
                    <a:pt x="476" y="79"/>
                    <a:pt x="473" y="80"/>
                    <a:pt x="473" y="77"/>
                  </a:cubicBezTo>
                  <a:cubicBezTo>
                    <a:pt x="473" y="77"/>
                    <a:pt x="473" y="77"/>
                    <a:pt x="473" y="77"/>
                  </a:cubicBezTo>
                  <a:cubicBezTo>
                    <a:pt x="470" y="71"/>
                    <a:pt x="463" y="67"/>
                    <a:pt x="457" y="66"/>
                  </a:cubicBezTo>
                  <a:cubicBezTo>
                    <a:pt x="449" y="59"/>
                    <a:pt x="444" y="52"/>
                    <a:pt x="436" y="46"/>
                  </a:cubicBezTo>
                  <a:cubicBezTo>
                    <a:pt x="436" y="45"/>
                    <a:pt x="436" y="45"/>
                    <a:pt x="436" y="45"/>
                  </a:cubicBezTo>
                  <a:cubicBezTo>
                    <a:pt x="432" y="41"/>
                    <a:pt x="428" y="36"/>
                    <a:pt x="422" y="35"/>
                  </a:cubicBezTo>
                  <a:cubicBezTo>
                    <a:pt x="422" y="31"/>
                    <a:pt x="417" y="29"/>
                    <a:pt x="414" y="27"/>
                  </a:cubicBezTo>
                  <a:cubicBezTo>
                    <a:pt x="411" y="24"/>
                    <a:pt x="406" y="24"/>
                    <a:pt x="404" y="20"/>
                  </a:cubicBezTo>
                  <a:cubicBezTo>
                    <a:pt x="396" y="16"/>
                    <a:pt x="396" y="16"/>
                    <a:pt x="396" y="16"/>
                  </a:cubicBezTo>
                  <a:cubicBezTo>
                    <a:pt x="396" y="13"/>
                    <a:pt x="394" y="14"/>
                    <a:pt x="393" y="13"/>
                  </a:cubicBezTo>
                  <a:cubicBezTo>
                    <a:pt x="388" y="11"/>
                    <a:pt x="384" y="6"/>
                    <a:pt x="379" y="7"/>
                  </a:cubicBezTo>
                  <a:cubicBezTo>
                    <a:pt x="373" y="1"/>
                    <a:pt x="366" y="9"/>
                    <a:pt x="360" y="6"/>
                  </a:cubicBezTo>
                  <a:cubicBezTo>
                    <a:pt x="350" y="8"/>
                    <a:pt x="343" y="2"/>
                    <a:pt x="335" y="2"/>
                  </a:cubicBezTo>
                  <a:cubicBezTo>
                    <a:pt x="331" y="4"/>
                    <a:pt x="328" y="0"/>
                    <a:pt x="324" y="2"/>
                  </a:cubicBezTo>
                  <a:cubicBezTo>
                    <a:pt x="318" y="2"/>
                    <a:pt x="312" y="4"/>
                    <a:pt x="307" y="6"/>
                  </a:cubicBezTo>
                  <a:cubicBezTo>
                    <a:pt x="307" y="6"/>
                    <a:pt x="307" y="6"/>
                    <a:pt x="307" y="6"/>
                  </a:cubicBezTo>
                  <a:cubicBezTo>
                    <a:pt x="305" y="5"/>
                    <a:pt x="305" y="5"/>
                    <a:pt x="305" y="5"/>
                  </a:cubicBezTo>
                  <a:cubicBezTo>
                    <a:pt x="299" y="9"/>
                    <a:pt x="291" y="4"/>
                    <a:pt x="283" y="6"/>
                  </a:cubicBezTo>
                  <a:cubicBezTo>
                    <a:pt x="281" y="7"/>
                    <a:pt x="278" y="7"/>
                    <a:pt x="276" y="8"/>
                  </a:cubicBezTo>
                  <a:cubicBezTo>
                    <a:pt x="273" y="7"/>
                    <a:pt x="268" y="10"/>
                    <a:pt x="264" y="8"/>
                  </a:cubicBezTo>
                  <a:cubicBezTo>
                    <a:pt x="263" y="10"/>
                    <a:pt x="260" y="8"/>
                    <a:pt x="258" y="10"/>
                  </a:cubicBezTo>
                  <a:cubicBezTo>
                    <a:pt x="255" y="9"/>
                    <a:pt x="254" y="13"/>
                    <a:pt x="251" y="14"/>
                  </a:cubicBezTo>
                  <a:cubicBezTo>
                    <a:pt x="245" y="14"/>
                    <a:pt x="242" y="17"/>
                    <a:pt x="237" y="17"/>
                  </a:cubicBezTo>
                  <a:cubicBezTo>
                    <a:pt x="232" y="15"/>
                    <a:pt x="230" y="19"/>
                    <a:pt x="225" y="17"/>
                  </a:cubicBezTo>
                  <a:cubicBezTo>
                    <a:pt x="222" y="19"/>
                    <a:pt x="219" y="20"/>
                    <a:pt x="216" y="20"/>
                  </a:cubicBezTo>
                  <a:cubicBezTo>
                    <a:pt x="213" y="24"/>
                    <a:pt x="207" y="21"/>
                    <a:pt x="205" y="25"/>
                  </a:cubicBezTo>
                  <a:cubicBezTo>
                    <a:pt x="200" y="23"/>
                    <a:pt x="199" y="32"/>
                    <a:pt x="195" y="29"/>
                  </a:cubicBezTo>
                  <a:cubicBezTo>
                    <a:pt x="194" y="32"/>
                    <a:pt x="191" y="34"/>
                    <a:pt x="188" y="34"/>
                  </a:cubicBezTo>
                  <a:cubicBezTo>
                    <a:pt x="182" y="34"/>
                    <a:pt x="177" y="35"/>
                    <a:pt x="171" y="39"/>
                  </a:cubicBezTo>
                  <a:cubicBezTo>
                    <a:pt x="169" y="38"/>
                    <a:pt x="168" y="42"/>
                    <a:pt x="165" y="41"/>
                  </a:cubicBezTo>
                  <a:cubicBezTo>
                    <a:pt x="165" y="41"/>
                    <a:pt x="165" y="43"/>
                    <a:pt x="164" y="42"/>
                  </a:cubicBezTo>
                  <a:cubicBezTo>
                    <a:pt x="163" y="43"/>
                    <a:pt x="161" y="45"/>
                    <a:pt x="160" y="44"/>
                  </a:cubicBezTo>
                  <a:cubicBezTo>
                    <a:pt x="158" y="47"/>
                    <a:pt x="152" y="45"/>
                    <a:pt x="151" y="49"/>
                  </a:cubicBezTo>
                  <a:cubicBezTo>
                    <a:pt x="147" y="52"/>
                    <a:pt x="142" y="52"/>
                    <a:pt x="138" y="54"/>
                  </a:cubicBezTo>
                  <a:cubicBezTo>
                    <a:pt x="140" y="55"/>
                    <a:pt x="140" y="55"/>
                    <a:pt x="140" y="55"/>
                  </a:cubicBezTo>
                  <a:cubicBezTo>
                    <a:pt x="136" y="56"/>
                    <a:pt x="134" y="58"/>
                    <a:pt x="131" y="60"/>
                  </a:cubicBezTo>
                  <a:cubicBezTo>
                    <a:pt x="131" y="62"/>
                    <a:pt x="131" y="62"/>
                    <a:pt x="131" y="62"/>
                  </a:cubicBezTo>
                  <a:cubicBezTo>
                    <a:pt x="129" y="62"/>
                    <a:pt x="128" y="67"/>
                    <a:pt x="124" y="65"/>
                  </a:cubicBezTo>
                  <a:cubicBezTo>
                    <a:pt x="126" y="67"/>
                    <a:pt x="120" y="66"/>
                    <a:pt x="121" y="69"/>
                  </a:cubicBezTo>
                  <a:cubicBezTo>
                    <a:pt x="118" y="72"/>
                    <a:pt x="116" y="68"/>
                    <a:pt x="113" y="69"/>
                  </a:cubicBezTo>
                  <a:cubicBezTo>
                    <a:pt x="111" y="74"/>
                    <a:pt x="109" y="70"/>
                    <a:pt x="107" y="73"/>
                  </a:cubicBezTo>
                  <a:cubicBezTo>
                    <a:pt x="108" y="73"/>
                    <a:pt x="111" y="73"/>
                    <a:pt x="110" y="75"/>
                  </a:cubicBezTo>
                  <a:cubicBezTo>
                    <a:pt x="111" y="74"/>
                    <a:pt x="111" y="74"/>
                    <a:pt x="111" y="74"/>
                  </a:cubicBezTo>
                  <a:cubicBezTo>
                    <a:pt x="111" y="74"/>
                    <a:pt x="110" y="73"/>
                    <a:pt x="110" y="73"/>
                  </a:cubicBezTo>
                  <a:cubicBezTo>
                    <a:pt x="111" y="72"/>
                    <a:pt x="113" y="71"/>
                    <a:pt x="114" y="71"/>
                  </a:cubicBezTo>
                  <a:cubicBezTo>
                    <a:pt x="115" y="71"/>
                    <a:pt x="115" y="72"/>
                    <a:pt x="115" y="72"/>
                  </a:cubicBezTo>
                  <a:cubicBezTo>
                    <a:pt x="117" y="73"/>
                    <a:pt x="118" y="72"/>
                    <a:pt x="118" y="70"/>
                  </a:cubicBezTo>
                  <a:cubicBezTo>
                    <a:pt x="121" y="72"/>
                    <a:pt x="122" y="69"/>
                    <a:pt x="123" y="69"/>
                  </a:cubicBezTo>
                  <a:cubicBezTo>
                    <a:pt x="123" y="68"/>
                    <a:pt x="123" y="68"/>
                    <a:pt x="123" y="68"/>
                  </a:cubicBezTo>
                  <a:cubicBezTo>
                    <a:pt x="124" y="68"/>
                    <a:pt x="124" y="68"/>
                    <a:pt x="124" y="68"/>
                  </a:cubicBezTo>
                  <a:cubicBezTo>
                    <a:pt x="125" y="69"/>
                    <a:pt x="126" y="68"/>
                    <a:pt x="126" y="67"/>
                  </a:cubicBezTo>
                  <a:cubicBezTo>
                    <a:pt x="129" y="68"/>
                    <a:pt x="128" y="70"/>
                    <a:pt x="128" y="71"/>
                  </a:cubicBezTo>
                  <a:cubicBezTo>
                    <a:pt x="129" y="71"/>
                    <a:pt x="129" y="69"/>
                    <a:pt x="130" y="69"/>
                  </a:cubicBezTo>
                  <a:cubicBezTo>
                    <a:pt x="131" y="69"/>
                    <a:pt x="131" y="69"/>
                    <a:pt x="131" y="69"/>
                  </a:cubicBezTo>
                  <a:cubicBezTo>
                    <a:pt x="130" y="69"/>
                    <a:pt x="130" y="70"/>
                    <a:pt x="130" y="70"/>
                  </a:cubicBezTo>
                  <a:cubicBezTo>
                    <a:pt x="132" y="70"/>
                    <a:pt x="134" y="70"/>
                    <a:pt x="134" y="72"/>
                  </a:cubicBezTo>
                  <a:cubicBezTo>
                    <a:pt x="132" y="73"/>
                    <a:pt x="132" y="73"/>
                    <a:pt x="132" y="73"/>
                  </a:cubicBezTo>
                  <a:cubicBezTo>
                    <a:pt x="131" y="75"/>
                    <a:pt x="133" y="75"/>
                    <a:pt x="133" y="76"/>
                  </a:cubicBezTo>
                  <a:cubicBezTo>
                    <a:pt x="132" y="77"/>
                    <a:pt x="132" y="77"/>
                    <a:pt x="132" y="77"/>
                  </a:cubicBezTo>
                  <a:cubicBezTo>
                    <a:pt x="129" y="74"/>
                    <a:pt x="129" y="74"/>
                    <a:pt x="129" y="74"/>
                  </a:cubicBezTo>
                  <a:cubicBezTo>
                    <a:pt x="127" y="78"/>
                    <a:pt x="132" y="77"/>
                    <a:pt x="132" y="80"/>
                  </a:cubicBezTo>
                  <a:cubicBezTo>
                    <a:pt x="132" y="81"/>
                    <a:pt x="132" y="83"/>
                    <a:pt x="131" y="83"/>
                  </a:cubicBezTo>
                  <a:cubicBezTo>
                    <a:pt x="130" y="89"/>
                    <a:pt x="123" y="84"/>
                    <a:pt x="123" y="89"/>
                  </a:cubicBezTo>
                  <a:cubicBezTo>
                    <a:pt x="122" y="89"/>
                    <a:pt x="120" y="90"/>
                    <a:pt x="119" y="89"/>
                  </a:cubicBezTo>
                  <a:cubicBezTo>
                    <a:pt x="117" y="90"/>
                    <a:pt x="116" y="90"/>
                    <a:pt x="115" y="92"/>
                  </a:cubicBezTo>
                  <a:cubicBezTo>
                    <a:pt x="114" y="95"/>
                    <a:pt x="112" y="91"/>
                    <a:pt x="111" y="92"/>
                  </a:cubicBezTo>
                  <a:cubicBezTo>
                    <a:pt x="112" y="92"/>
                    <a:pt x="112" y="92"/>
                    <a:pt x="112" y="92"/>
                  </a:cubicBezTo>
                  <a:cubicBezTo>
                    <a:pt x="111" y="94"/>
                    <a:pt x="110" y="92"/>
                    <a:pt x="109" y="93"/>
                  </a:cubicBezTo>
                  <a:cubicBezTo>
                    <a:pt x="109" y="93"/>
                    <a:pt x="109" y="93"/>
                    <a:pt x="109" y="93"/>
                  </a:cubicBezTo>
                  <a:cubicBezTo>
                    <a:pt x="111" y="98"/>
                    <a:pt x="104" y="97"/>
                    <a:pt x="104" y="100"/>
                  </a:cubicBezTo>
                  <a:cubicBezTo>
                    <a:pt x="102" y="99"/>
                    <a:pt x="98" y="100"/>
                    <a:pt x="98" y="96"/>
                  </a:cubicBezTo>
                  <a:cubicBezTo>
                    <a:pt x="97" y="97"/>
                    <a:pt x="99" y="100"/>
                    <a:pt x="97" y="102"/>
                  </a:cubicBezTo>
                  <a:cubicBezTo>
                    <a:pt x="101" y="101"/>
                    <a:pt x="97" y="106"/>
                    <a:pt x="99" y="106"/>
                  </a:cubicBezTo>
                  <a:cubicBezTo>
                    <a:pt x="98" y="106"/>
                    <a:pt x="98" y="106"/>
                    <a:pt x="98" y="106"/>
                  </a:cubicBezTo>
                  <a:cubicBezTo>
                    <a:pt x="99" y="105"/>
                    <a:pt x="99" y="105"/>
                    <a:pt x="99" y="105"/>
                  </a:cubicBezTo>
                  <a:cubicBezTo>
                    <a:pt x="101" y="106"/>
                    <a:pt x="102" y="108"/>
                    <a:pt x="103" y="111"/>
                  </a:cubicBezTo>
                  <a:cubicBezTo>
                    <a:pt x="102" y="112"/>
                    <a:pt x="101" y="113"/>
                    <a:pt x="100" y="113"/>
                  </a:cubicBezTo>
                  <a:cubicBezTo>
                    <a:pt x="102" y="118"/>
                    <a:pt x="102" y="122"/>
                    <a:pt x="99" y="127"/>
                  </a:cubicBezTo>
                  <a:cubicBezTo>
                    <a:pt x="97" y="127"/>
                    <a:pt x="96" y="126"/>
                    <a:pt x="95" y="126"/>
                  </a:cubicBezTo>
                  <a:cubicBezTo>
                    <a:pt x="95" y="125"/>
                    <a:pt x="95" y="125"/>
                    <a:pt x="95" y="125"/>
                  </a:cubicBezTo>
                  <a:cubicBezTo>
                    <a:pt x="94" y="123"/>
                    <a:pt x="91" y="125"/>
                    <a:pt x="91" y="121"/>
                  </a:cubicBezTo>
                  <a:cubicBezTo>
                    <a:pt x="89" y="120"/>
                    <a:pt x="88" y="119"/>
                    <a:pt x="86" y="119"/>
                  </a:cubicBezTo>
                  <a:cubicBezTo>
                    <a:pt x="90" y="116"/>
                    <a:pt x="88" y="111"/>
                    <a:pt x="91" y="108"/>
                  </a:cubicBezTo>
                  <a:cubicBezTo>
                    <a:pt x="92" y="109"/>
                    <a:pt x="92" y="110"/>
                    <a:pt x="92" y="110"/>
                  </a:cubicBezTo>
                  <a:cubicBezTo>
                    <a:pt x="93" y="110"/>
                    <a:pt x="93" y="110"/>
                    <a:pt x="94" y="110"/>
                  </a:cubicBezTo>
                  <a:cubicBezTo>
                    <a:pt x="93" y="109"/>
                    <a:pt x="93" y="108"/>
                    <a:pt x="91" y="108"/>
                  </a:cubicBezTo>
                  <a:cubicBezTo>
                    <a:pt x="90" y="105"/>
                    <a:pt x="94" y="105"/>
                    <a:pt x="95" y="105"/>
                  </a:cubicBezTo>
                  <a:cubicBezTo>
                    <a:pt x="94" y="103"/>
                    <a:pt x="94" y="103"/>
                    <a:pt x="94" y="103"/>
                  </a:cubicBezTo>
                  <a:cubicBezTo>
                    <a:pt x="95" y="103"/>
                    <a:pt x="95" y="103"/>
                    <a:pt x="95" y="103"/>
                  </a:cubicBezTo>
                  <a:cubicBezTo>
                    <a:pt x="94" y="102"/>
                    <a:pt x="93" y="99"/>
                    <a:pt x="91" y="100"/>
                  </a:cubicBezTo>
                  <a:cubicBezTo>
                    <a:pt x="92" y="100"/>
                    <a:pt x="92" y="100"/>
                    <a:pt x="92" y="100"/>
                  </a:cubicBezTo>
                  <a:cubicBezTo>
                    <a:pt x="91" y="101"/>
                    <a:pt x="91" y="101"/>
                    <a:pt x="91" y="101"/>
                  </a:cubicBezTo>
                  <a:cubicBezTo>
                    <a:pt x="89" y="102"/>
                    <a:pt x="90" y="103"/>
                    <a:pt x="88" y="103"/>
                  </a:cubicBezTo>
                  <a:cubicBezTo>
                    <a:pt x="86" y="102"/>
                    <a:pt x="85" y="107"/>
                    <a:pt x="83" y="107"/>
                  </a:cubicBezTo>
                  <a:cubicBezTo>
                    <a:pt x="85" y="110"/>
                    <a:pt x="80" y="111"/>
                    <a:pt x="81" y="113"/>
                  </a:cubicBezTo>
                  <a:cubicBezTo>
                    <a:pt x="80" y="113"/>
                    <a:pt x="79" y="115"/>
                    <a:pt x="78" y="114"/>
                  </a:cubicBezTo>
                  <a:cubicBezTo>
                    <a:pt x="78" y="113"/>
                    <a:pt x="78" y="113"/>
                    <a:pt x="78" y="113"/>
                  </a:cubicBezTo>
                  <a:cubicBezTo>
                    <a:pt x="78" y="114"/>
                    <a:pt x="77" y="113"/>
                    <a:pt x="76" y="113"/>
                  </a:cubicBezTo>
                  <a:cubicBezTo>
                    <a:pt x="76" y="114"/>
                    <a:pt x="73" y="115"/>
                    <a:pt x="75" y="116"/>
                  </a:cubicBezTo>
                  <a:cubicBezTo>
                    <a:pt x="76" y="119"/>
                    <a:pt x="77" y="123"/>
                    <a:pt x="73" y="122"/>
                  </a:cubicBezTo>
                  <a:cubicBezTo>
                    <a:pt x="73" y="123"/>
                    <a:pt x="73" y="124"/>
                    <a:pt x="73" y="124"/>
                  </a:cubicBezTo>
                  <a:cubicBezTo>
                    <a:pt x="72" y="127"/>
                    <a:pt x="69" y="129"/>
                    <a:pt x="66" y="129"/>
                  </a:cubicBezTo>
                  <a:cubicBezTo>
                    <a:pt x="68" y="130"/>
                    <a:pt x="68" y="130"/>
                    <a:pt x="68" y="130"/>
                  </a:cubicBezTo>
                  <a:cubicBezTo>
                    <a:pt x="70" y="134"/>
                    <a:pt x="63" y="134"/>
                    <a:pt x="64" y="136"/>
                  </a:cubicBezTo>
                  <a:cubicBezTo>
                    <a:pt x="63" y="135"/>
                    <a:pt x="63" y="135"/>
                    <a:pt x="63" y="135"/>
                  </a:cubicBezTo>
                  <a:cubicBezTo>
                    <a:pt x="63" y="138"/>
                    <a:pt x="60" y="136"/>
                    <a:pt x="59" y="137"/>
                  </a:cubicBezTo>
                  <a:cubicBezTo>
                    <a:pt x="60" y="138"/>
                    <a:pt x="60" y="138"/>
                    <a:pt x="60" y="138"/>
                  </a:cubicBezTo>
                  <a:cubicBezTo>
                    <a:pt x="60" y="141"/>
                    <a:pt x="60" y="141"/>
                    <a:pt x="58" y="143"/>
                  </a:cubicBezTo>
                  <a:cubicBezTo>
                    <a:pt x="57" y="143"/>
                    <a:pt x="57" y="143"/>
                    <a:pt x="57" y="143"/>
                  </a:cubicBezTo>
                  <a:cubicBezTo>
                    <a:pt x="56" y="142"/>
                    <a:pt x="58" y="144"/>
                    <a:pt x="56" y="145"/>
                  </a:cubicBezTo>
                  <a:cubicBezTo>
                    <a:pt x="56" y="144"/>
                    <a:pt x="56" y="144"/>
                    <a:pt x="56" y="144"/>
                  </a:cubicBezTo>
                  <a:cubicBezTo>
                    <a:pt x="54" y="146"/>
                    <a:pt x="54" y="146"/>
                    <a:pt x="54" y="146"/>
                  </a:cubicBezTo>
                  <a:cubicBezTo>
                    <a:pt x="55" y="146"/>
                    <a:pt x="56" y="146"/>
                    <a:pt x="56" y="146"/>
                  </a:cubicBezTo>
                  <a:cubicBezTo>
                    <a:pt x="55" y="148"/>
                    <a:pt x="53" y="148"/>
                    <a:pt x="51" y="149"/>
                  </a:cubicBezTo>
                  <a:cubicBezTo>
                    <a:pt x="51" y="150"/>
                    <a:pt x="54" y="149"/>
                    <a:pt x="53" y="150"/>
                  </a:cubicBezTo>
                  <a:cubicBezTo>
                    <a:pt x="55" y="152"/>
                    <a:pt x="55" y="152"/>
                    <a:pt x="55" y="152"/>
                  </a:cubicBezTo>
                  <a:cubicBezTo>
                    <a:pt x="54" y="157"/>
                    <a:pt x="49" y="155"/>
                    <a:pt x="48" y="161"/>
                  </a:cubicBezTo>
                  <a:cubicBezTo>
                    <a:pt x="45" y="162"/>
                    <a:pt x="47" y="159"/>
                    <a:pt x="45" y="158"/>
                  </a:cubicBezTo>
                  <a:cubicBezTo>
                    <a:pt x="44" y="161"/>
                    <a:pt x="42" y="157"/>
                    <a:pt x="41" y="160"/>
                  </a:cubicBezTo>
                  <a:cubicBezTo>
                    <a:pt x="42" y="160"/>
                    <a:pt x="43" y="164"/>
                    <a:pt x="45" y="164"/>
                  </a:cubicBezTo>
                  <a:cubicBezTo>
                    <a:pt x="42" y="166"/>
                    <a:pt x="46" y="166"/>
                    <a:pt x="45" y="168"/>
                  </a:cubicBezTo>
                  <a:cubicBezTo>
                    <a:pt x="45" y="168"/>
                    <a:pt x="45" y="169"/>
                    <a:pt x="44" y="169"/>
                  </a:cubicBezTo>
                  <a:cubicBezTo>
                    <a:pt x="46" y="170"/>
                    <a:pt x="46" y="170"/>
                    <a:pt x="46" y="170"/>
                  </a:cubicBezTo>
                  <a:cubicBezTo>
                    <a:pt x="43" y="171"/>
                    <a:pt x="40" y="171"/>
                    <a:pt x="37" y="168"/>
                  </a:cubicBezTo>
                  <a:cubicBezTo>
                    <a:pt x="36" y="171"/>
                    <a:pt x="35" y="166"/>
                    <a:pt x="33" y="169"/>
                  </a:cubicBezTo>
                  <a:cubicBezTo>
                    <a:pt x="34" y="170"/>
                    <a:pt x="35" y="169"/>
                    <a:pt x="36" y="169"/>
                  </a:cubicBezTo>
                  <a:cubicBezTo>
                    <a:pt x="36" y="170"/>
                    <a:pt x="38" y="171"/>
                    <a:pt x="37" y="172"/>
                  </a:cubicBezTo>
                  <a:cubicBezTo>
                    <a:pt x="38" y="171"/>
                    <a:pt x="38" y="171"/>
                    <a:pt x="38" y="171"/>
                  </a:cubicBezTo>
                  <a:cubicBezTo>
                    <a:pt x="40" y="170"/>
                    <a:pt x="39" y="172"/>
                    <a:pt x="40" y="173"/>
                  </a:cubicBezTo>
                  <a:cubicBezTo>
                    <a:pt x="43" y="172"/>
                    <a:pt x="43" y="172"/>
                    <a:pt x="43" y="172"/>
                  </a:cubicBezTo>
                  <a:cubicBezTo>
                    <a:pt x="44" y="173"/>
                    <a:pt x="44" y="174"/>
                    <a:pt x="43" y="175"/>
                  </a:cubicBezTo>
                  <a:cubicBezTo>
                    <a:pt x="41" y="175"/>
                    <a:pt x="41" y="175"/>
                    <a:pt x="41" y="175"/>
                  </a:cubicBezTo>
                  <a:cubicBezTo>
                    <a:pt x="41" y="173"/>
                    <a:pt x="41" y="173"/>
                    <a:pt x="41" y="173"/>
                  </a:cubicBezTo>
                  <a:cubicBezTo>
                    <a:pt x="39" y="173"/>
                    <a:pt x="38" y="175"/>
                    <a:pt x="37" y="173"/>
                  </a:cubicBezTo>
                  <a:cubicBezTo>
                    <a:pt x="36" y="174"/>
                    <a:pt x="33" y="172"/>
                    <a:pt x="32" y="173"/>
                  </a:cubicBezTo>
                  <a:cubicBezTo>
                    <a:pt x="31" y="175"/>
                    <a:pt x="33" y="176"/>
                    <a:pt x="33" y="177"/>
                  </a:cubicBezTo>
                  <a:cubicBezTo>
                    <a:pt x="31" y="181"/>
                    <a:pt x="29" y="176"/>
                    <a:pt x="26" y="177"/>
                  </a:cubicBezTo>
                  <a:cubicBezTo>
                    <a:pt x="25" y="182"/>
                    <a:pt x="20" y="175"/>
                    <a:pt x="16" y="178"/>
                  </a:cubicBezTo>
                  <a:cubicBezTo>
                    <a:pt x="17" y="178"/>
                    <a:pt x="18" y="178"/>
                    <a:pt x="18" y="178"/>
                  </a:cubicBezTo>
                  <a:cubicBezTo>
                    <a:pt x="20" y="175"/>
                    <a:pt x="20" y="180"/>
                    <a:pt x="23" y="179"/>
                  </a:cubicBezTo>
                  <a:cubicBezTo>
                    <a:pt x="23" y="181"/>
                    <a:pt x="23" y="181"/>
                    <a:pt x="22" y="182"/>
                  </a:cubicBezTo>
                  <a:cubicBezTo>
                    <a:pt x="21" y="182"/>
                    <a:pt x="20" y="182"/>
                    <a:pt x="20" y="181"/>
                  </a:cubicBezTo>
                  <a:cubicBezTo>
                    <a:pt x="19" y="180"/>
                    <a:pt x="18" y="182"/>
                    <a:pt x="16" y="181"/>
                  </a:cubicBezTo>
                  <a:cubicBezTo>
                    <a:pt x="18" y="182"/>
                    <a:pt x="18" y="182"/>
                    <a:pt x="18" y="182"/>
                  </a:cubicBezTo>
                  <a:cubicBezTo>
                    <a:pt x="18" y="183"/>
                    <a:pt x="18" y="183"/>
                    <a:pt x="18" y="183"/>
                  </a:cubicBezTo>
                  <a:cubicBezTo>
                    <a:pt x="20" y="184"/>
                    <a:pt x="20" y="184"/>
                    <a:pt x="20" y="184"/>
                  </a:cubicBezTo>
                  <a:cubicBezTo>
                    <a:pt x="17" y="185"/>
                    <a:pt x="19" y="188"/>
                    <a:pt x="16" y="188"/>
                  </a:cubicBezTo>
                  <a:cubicBezTo>
                    <a:pt x="16" y="188"/>
                    <a:pt x="16" y="188"/>
                    <a:pt x="16" y="187"/>
                  </a:cubicBezTo>
                  <a:cubicBezTo>
                    <a:pt x="16" y="188"/>
                    <a:pt x="17" y="188"/>
                    <a:pt x="16" y="189"/>
                  </a:cubicBezTo>
                  <a:cubicBezTo>
                    <a:pt x="16" y="189"/>
                    <a:pt x="16" y="190"/>
                    <a:pt x="15" y="190"/>
                  </a:cubicBezTo>
                  <a:cubicBezTo>
                    <a:pt x="15" y="191"/>
                    <a:pt x="15" y="191"/>
                    <a:pt x="15" y="191"/>
                  </a:cubicBezTo>
                  <a:cubicBezTo>
                    <a:pt x="16" y="191"/>
                    <a:pt x="16" y="191"/>
                    <a:pt x="16" y="191"/>
                  </a:cubicBezTo>
                  <a:cubicBezTo>
                    <a:pt x="17" y="191"/>
                    <a:pt x="17" y="192"/>
                    <a:pt x="18" y="192"/>
                  </a:cubicBezTo>
                  <a:cubicBezTo>
                    <a:pt x="14" y="192"/>
                    <a:pt x="17" y="195"/>
                    <a:pt x="14" y="197"/>
                  </a:cubicBezTo>
                  <a:cubicBezTo>
                    <a:pt x="15" y="197"/>
                    <a:pt x="16" y="197"/>
                    <a:pt x="16" y="196"/>
                  </a:cubicBezTo>
                  <a:cubicBezTo>
                    <a:pt x="16" y="195"/>
                    <a:pt x="16" y="194"/>
                    <a:pt x="17" y="194"/>
                  </a:cubicBezTo>
                  <a:cubicBezTo>
                    <a:pt x="19" y="195"/>
                    <a:pt x="18" y="190"/>
                    <a:pt x="21" y="191"/>
                  </a:cubicBezTo>
                  <a:cubicBezTo>
                    <a:pt x="21" y="189"/>
                    <a:pt x="21" y="188"/>
                    <a:pt x="20" y="187"/>
                  </a:cubicBezTo>
                  <a:cubicBezTo>
                    <a:pt x="22" y="186"/>
                    <a:pt x="24" y="186"/>
                    <a:pt x="26" y="187"/>
                  </a:cubicBezTo>
                  <a:cubicBezTo>
                    <a:pt x="24" y="188"/>
                    <a:pt x="28" y="191"/>
                    <a:pt x="24" y="191"/>
                  </a:cubicBezTo>
                  <a:cubicBezTo>
                    <a:pt x="23" y="192"/>
                    <a:pt x="24" y="193"/>
                    <a:pt x="25" y="194"/>
                  </a:cubicBezTo>
                  <a:cubicBezTo>
                    <a:pt x="22" y="197"/>
                    <a:pt x="22" y="197"/>
                    <a:pt x="22" y="197"/>
                  </a:cubicBezTo>
                  <a:cubicBezTo>
                    <a:pt x="21" y="196"/>
                    <a:pt x="21" y="195"/>
                    <a:pt x="21" y="195"/>
                  </a:cubicBezTo>
                  <a:cubicBezTo>
                    <a:pt x="21" y="195"/>
                    <a:pt x="21" y="195"/>
                    <a:pt x="21" y="195"/>
                  </a:cubicBezTo>
                  <a:cubicBezTo>
                    <a:pt x="21" y="196"/>
                    <a:pt x="19" y="195"/>
                    <a:pt x="19" y="196"/>
                  </a:cubicBezTo>
                  <a:cubicBezTo>
                    <a:pt x="21" y="199"/>
                    <a:pt x="21" y="199"/>
                    <a:pt x="21" y="199"/>
                  </a:cubicBezTo>
                  <a:cubicBezTo>
                    <a:pt x="19" y="200"/>
                    <a:pt x="19" y="200"/>
                    <a:pt x="19" y="200"/>
                  </a:cubicBezTo>
                  <a:cubicBezTo>
                    <a:pt x="22" y="202"/>
                    <a:pt x="22" y="202"/>
                    <a:pt x="22" y="202"/>
                  </a:cubicBezTo>
                  <a:cubicBezTo>
                    <a:pt x="21" y="202"/>
                    <a:pt x="19" y="203"/>
                    <a:pt x="18" y="202"/>
                  </a:cubicBezTo>
                  <a:cubicBezTo>
                    <a:pt x="17" y="200"/>
                    <a:pt x="14" y="200"/>
                    <a:pt x="13" y="200"/>
                  </a:cubicBezTo>
                  <a:cubicBezTo>
                    <a:pt x="14" y="199"/>
                    <a:pt x="11" y="196"/>
                    <a:pt x="11" y="196"/>
                  </a:cubicBezTo>
                  <a:cubicBezTo>
                    <a:pt x="11" y="197"/>
                    <a:pt x="12" y="198"/>
                    <a:pt x="10" y="199"/>
                  </a:cubicBezTo>
                  <a:cubicBezTo>
                    <a:pt x="9" y="199"/>
                    <a:pt x="9" y="199"/>
                    <a:pt x="9" y="199"/>
                  </a:cubicBezTo>
                  <a:cubicBezTo>
                    <a:pt x="11" y="199"/>
                    <a:pt x="13" y="201"/>
                    <a:pt x="12" y="202"/>
                  </a:cubicBezTo>
                  <a:cubicBezTo>
                    <a:pt x="13" y="201"/>
                    <a:pt x="13" y="201"/>
                    <a:pt x="13" y="201"/>
                  </a:cubicBezTo>
                  <a:cubicBezTo>
                    <a:pt x="13" y="202"/>
                    <a:pt x="15" y="202"/>
                    <a:pt x="15" y="203"/>
                  </a:cubicBezTo>
                  <a:cubicBezTo>
                    <a:pt x="15" y="204"/>
                    <a:pt x="13" y="204"/>
                    <a:pt x="13" y="204"/>
                  </a:cubicBezTo>
                  <a:cubicBezTo>
                    <a:pt x="13" y="205"/>
                    <a:pt x="13" y="205"/>
                    <a:pt x="13" y="205"/>
                  </a:cubicBezTo>
                  <a:cubicBezTo>
                    <a:pt x="13" y="205"/>
                    <a:pt x="13" y="205"/>
                    <a:pt x="14" y="205"/>
                  </a:cubicBezTo>
                  <a:cubicBezTo>
                    <a:pt x="17" y="207"/>
                    <a:pt x="17" y="207"/>
                    <a:pt x="17" y="207"/>
                  </a:cubicBezTo>
                  <a:cubicBezTo>
                    <a:pt x="16" y="207"/>
                    <a:pt x="16" y="207"/>
                    <a:pt x="16" y="207"/>
                  </a:cubicBezTo>
                  <a:cubicBezTo>
                    <a:pt x="15" y="205"/>
                    <a:pt x="13" y="209"/>
                    <a:pt x="11" y="207"/>
                  </a:cubicBezTo>
                  <a:cubicBezTo>
                    <a:pt x="11" y="208"/>
                    <a:pt x="11" y="209"/>
                    <a:pt x="9" y="209"/>
                  </a:cubicBezTo>
                  <a:cubicBezTo>
                    <a:pt x="9" y="208"/>
                    <a:pt x="8" y="208"/>
                    <a:pt x="8" y="207"/>
                  </a:cubicBezTo>
                  <a:cubicBezTo>
                    <a:pt x="7" y="207"/>
                    <a:pt x="7" y="207"/>
                    <a:pt x="7" y="207"/>
                  </a:cubicBezTo>
                  <a:cubicBezTo>
                    <a:pt x="8" y="208"/>
                    <a:pt x="6" y="211"/>
                    <a:pt x="9" y="211"/>
                  </a:cubicBezTo>
                  <a:cubicBezTo>
                    <a:pt x="9" y="213"/>
                    <a:pt x="6" y="213"/>
                    <a:pt x="5" y="213"/>
                  </a:cubicBezTo>
                  <a:cubicBezTo>
                    <a:pt x="7" y="215"/>
                    <a:pt x="7" y="215"/>
                    <a:pt x="7" y="215"/>
                  </a:cubicBezTo>
                  <a:cubicBezTo>
                    <a:pt x="6" y="212"/>
                    <a:pt x="11" y="212"/>
                    <a:pt x="13" y="213"/>
                  </a:cubicBezTo>
                  <a:cubicBezTo>
                    <a:pt x="13" y="214"/>
                    <a:pt x="13" y="214"/>
                    <a:pt x="13" y="214"/>
                  </a:cubicBezTo>
                  <a:cubicBezTo>
                    <a:pt x="12" y="214"/>
                    <a:pt x="11" y="213"/>
                    <a:pt x="10" y="213"/>
                  </a:cubicBezTo>
                  <a:cubicBezTo>
                    <a:pt x="10" y="215"/>
                    <a:pt x="10" y="215"/>
                    <a:pt x="10" y="215"/>
                  </a:cubicBezTo>
                  <a:cubicBezTo>
                    <a:pt x="9" y="215"/>
                    <a:pt x="8" y="218"/>
                    <a:pt x="6" y="216"/>
                  </a:cubicBezTo>
                  <a:cubicBezTo>
                    <a:pt x="5" y="217"/>
                    <a:pt x="5" y="217"/>
                    <a:pt x="5" y="217"/>
                  </a:cubicBezTo>
                  <a:cubicBezTo>
                    <a:pt x="4" y="217"/>
                    <a:pt x="4" y="216"/>
                    <a:pt x="4" y="216"/>
                  </a:cubicBezTo>
                  <a:cubicBezTo>
                    <a:pt x="4" y="217"/>
                    <a:pt x="4" y="217"/>
                    <a:pt x="4" y="217"/>
                  </a:cubicBezTo>
                  <a:cubicBezTo>
                    <a:pt x="4" y="219"/>
                    <a:pt x="7" y="217"/>
                    <a:pt x="7" y="217"/>
                  </a:cubicBezTo>
                  <a:cubicBezTo>
                    <a:pt x="7" y="219"/>
                    <a:pt x="7" y="219"/>
                    <a:pt x="7" y="219"/>
                  </a:cubicBezTo>
                  <a:cubicBezTo>
                    <a:pt x="8" y="219"/>
                    <a:pt x="8" y="219"/>
                    <a:pt x="8" y="219"/>
                  </a:cubicBezTo>
                  <a:cubicBezTo>
                    <a:pt x="6" y="222"/>
                    <a:pt x="6" y="222"/>
                    <a:pt x="6" y="222"/>
                  </a:cubicBezTo>
                  <a:cubicBezTo>
                    <a:pt x="8" y="219"/>
                    <a:pt x="10" y="225"/>
                    <a:pt x="12" y="221"/>
                  </a:cubicBezTo>
                  <a:cubicBezTo>
                    <a:pt x="14" y="223"/>
                    <a:pt x="10" y="223"/>
                    <a:pt x="11" y="225"/>
                  </a:cubicBezTo>
                  <a:cubicBezTo>
                    <a:pt x="12" y="224"/>
                    <a:pt x="12" y="224"/>
                    <a:pt x="12" y="224"/>
                  </a:cubicBezTo>
                  <a:cubicBezTo>
                    <a:pt x="13" y="225"/>
                    <a:pt x="12" y="227"/>
                    <a:pt x="13" y="228"/>
                  </a:cubicBezTo>
                  <a:cubicBezTo>
                    <a:pt x="12" y="232"/>
                    <a:pt x="10" y="228"/>
                    <a:pt x="8" y="228"/>
                  </a:cubicBezTo>
                  <a:cubicBezTo>
                    <a:pt x="9" y="228"/>
                    <a:pt x="9" y="228"/>
                    <a:pt x="9" y="228"/>
                  </a:cubicBezTo>
                  <a:cubicBezTo>
                    <a:pt x="7" y="228"/>
                    <a:pt x="7" y="228"/>
                    <a:pt x="7" y="228"/>
                  </a:cubicBezTo>
                  <a:cubicBezTo>
                    <a:pt x="7" y="227"/>
                    <a:pt x="7" y="227"/>
                    <a:pt x="7" y="227"/>
                  </a:cubicBezTo>
                  <a:cubicBezTo>
                    <a:pt x="3" y="227"/>
                    <a:pt x="3" y="227"/>
                    <a:pt x="3" y="227"/>
                  </a:cubicBezTo>
                  <a:cubicBezTo>
                    <a:pt x="3" y="227"/>
                    <a:pt x="3" y="227"/>
                    <a:pt x="3" y="227"/>
                  </a:cubicBezTo>
                  <a:cubicBezTo>
                    <a:pt x="5" y="227"/>
                    <a:pt x="6" y="230"/>
                    <a:pt x="6" y="232"/>
                  </a:cubicBezTo>
                  <a:cubicBezTo>
                    <a:pt x="8" y="230"/>
                    <a:pt x="11" y="232"/>
                    <a:pt x="13" y="229"/>
                  </a:cubicBezTo>
                  <a:cubicBezTo>
                    <a:pt x="15" y="228"/>
                    <a:pt x="18" y="229"/>
                    <a:pt x="18" y="231"/>
                  </a:cubicBezTo>
                  <a:cubicBezTo>
                    <a:pt x="17" y="231"/>
                    <a:pt x="15" y="232"/>
                    <a:pt x="15" y="234"/>
                  </a:cubicBezTo>
                  <a:cubicBezTo>
                    <a:pt x="14" y="232"/>
                    <a:pt x="14" y="232"/>
                    <a:pt x="14" y="232"/>
                  </a:cubicBezTo>
                  <a:cubicBezTo>
                    <a:pt x="13" y="234"/>
                    <a:pt x="13" y="234"/>
                    <a:pt x="13" y="234"/>
                  </a:cubicBezTo>
                  <a:cubicBezTo>
                    <a:pt x="12" y="234"/>
                    <a:pt x="11" y="234"/>
                    <a:pt x="11" y="234"/>
                  </a:cubicBezTo>
                  <a:cubicBezTo>
                    <a:pt x="11" y="233"/>
                    <a:pt x="11" y="233"/>
                    <a:pt x="11" y="233"/>
                  </a:cubicBezTo>
                  <a:cubicBezTo>
                    <a:pt x="9" y="234"/>
                    <a:pt x="7" y="233"/>
                    <a:pt x="6" y="233"/>
                  </a:cubicBezTo>
                  <a:cubicBezTo>
                    <a:pt x="6" y="234"/>
                    <a:pt x="7" y="235"/>
                    <a:pt x="6" y="235"/>
                  </a:cubicBezTo>
                  <a:cubicBezTo>
                    <a:pt x="6" y="235"/>
                    <a:pt x="8" y="234"/>
                    <a:pt x="8" y="235"/>
                  </a:cubicBezTo>
                  <a:cubicBezTo>
                    <a:pt x="9" y="237"/>
                    <a:pt x="5" y="237"/>
                    <a:pt x="6" y="237"/>
                  </a:cubicBezTo>
                  <a:cubicBezTo>
                    <a:pt x="7" y="238"/>
                    <a:pt x="8" y="239"/>
                    <a:pt x="9" y="238"/>
                  </a:cubicBezTo>
                  <a:cubicBezTo>
                    <a:pt x="9" y="238"/>
                    <a:pt x="9" y="237"/>
                    <a:pt x="9" y="237"/>
                  </a:cubicBezTo>
                  <a:cubicBezTo>
                    <a:pt x="11" y="238"/>
                    <a:pt x="11" y="234"/>
                    <a:pt x="13" y="237"/>
                  </a:cubicBezTo>
                  <a:cubicBezTo>
                    <a:pt x="14" y="238"/>
                    <a:pt x="11" y="238"/>
                    <a:pt x="10" y="238"/>
                  </a:cubicBezTo>
                  <a:cubicBezTo>
                    <a:pt x="14" y="239"/>
                    <a:pt x="14" y="239"/>
                    <a:pt x="14" y="239"/>
                  </a:cubicBezTo>
                  <a:cubicBezTo>
                    <a:pt x="14" y="240"/>
                    <a:pt x="13" y="239"/>
                    <a:pt x="12" y="240"/>
                  </a:cubicBezTo>
                  <a:cubicBezTo>
                    <a:pt x="13" y="242"/>
                    <a:pt x="14" y="240"/>
                    <a:pt x="15" y="242"/>
                  </a:cubicBezTo>
                  <a:cubicBezTo>
                    <a:pt x="15" y="244"/>
                    <a:pt x="13" y="242"/>
                    <a:pt x="13" y="243"/>
                  </a:cubicBezTo>
                  <a:cubicBezTo>
                    <a:pt x="14" y="244"/>
                    <a:pt x="14" y="244"/>
                    <a:pt x="14" y="244"/>
                  </a:cubicBezTo>
                  <a:cubicBezTo>
                    <a:pt x="14" y="244"/>
                    <a:pt x="14" y="244"/>
                    <a:pt x="15" y="243"/>
                  </a:cubicBezTo>
                  <a:cubicBezTo>
                    <a:pt x="16" y="245"/>
                    <a:pt x="16" y="245"/>
                    <a:pt x="16" y="245"/>
                  </a:cubicBezTo>
                  <a:cubicBezTo>
                    <a:pt x="15" y="245"/>
                    <a:pt x="14" y="249"/>
                    <a:pt x="13" y="246"/>
                  </a:cubicBezTo>
                  <a:cubicBezTo>
                    <a:pt x="12" y="246"/>
                    <a:pt x="11" y="246"/>
                    <a:pt x="11" y="245"/>
                  </a:cubicBezTo>
                  <a:cubicBezTo>
                    <a:pt x="12" y="246"/>
                    <a:pt x="12" y="246"/>
                    <a:pt x="12" y="246"/>
                  </a:cubicBezTo>
                  <a:cubicBezTo>
                    <a:pt x="10" y="247"/>
                    <a:pt x="11" y="249"/>
                    <a:pt x="10" y="250"/>
                  </a:cubicBezTo>
                  <a:cubicBezTo>
                    <a:pt x="12" y="250"/>
                    <a:pt x="13" y="248"/>
                    <a:pt x="14" y="250"/>
                  </a:cubicBezTo>
                  <a:cubicBezTo>
                    <a:pt x="15" y="251"/>
                    <a:pt x="13" y="251"/>
                    <a:pt x="13" y="252"/>
                  </a:cubicBezTo>
                  <a:cubicBezTo>
                    <a:pt x="14" y="253"/>
                    <a:pt x="11" y="254"/>
                    <a:pt x="13" y="256"/>
                  </a:cubicBezTo>
                  <a:cubicBezTo>
                    <a:pt x="12" y="255"/>
                    <a:pt x="10" y="255"/>
                    <a:pt x="10" y="256"/>
                  </a:cubicBezTo>
                  <a:cubicBezTo>
                    <a:pt x="9" y="255"/>
                    <a:pt x="7" y="256"/>
                    <a:pt x="7" y="254"/>
                  </a:cubicBezTo>
                  <a:cubicBezTo>
                    <a:pt x="6" y="254"/>
                    <a:pt x="3" y="250"/>
                    <a:pt x="1" y="253"/>
                  </a:cubicBezTo>
                  <a:cubicBezTo>
                    <a:pt x="0" y="254"/>
                    <a:pt x="3" y="254"/>
                    <a:pt x="3" y="253"/>
                  </a:cubicBezTo>
                  <a:cubicBezTo>
                    <a:pt x="4" y="254"/>
                    <a:pt x="7" y="253"/>
                    <a:pt x="6" y="255"/>
                  </a:cubicBezTo>
                  <a:cubicBezTo>
                    <a:pt x="5" y="255"/>
                    <a:pt x="5" y="254"/>
                    <a:pt x="4" y="254"/>
                  </a:cubicBezTo>
                  <a:cubicBezTo>
                    <a:pt x="6" y="258"/>
                    <a:pt x="7" y="257"/>
                    <a:pt x="11" y="257"/>
                  </a:cubicBezTo>
                  <a:cubicBezTo>
                    <a:pt x="11" y="259"/>
                    <a:pt x="9" y="259"/>
                    <a:pt x="10" y="261"/>
                  </a:cubicBezTo>
                  <a:cubicBezTo>
                    <a:pt x="12" y="260"/>
                    <a:pt x="14" y="261"/>
                    <a:pt x="14" y="263"/>
                  </a:cubicBezTo>
                  <a:cubicBezTo>
                    <a:pt x="13" y="266"/>
                    <a:pt x="11" y="261"/>
                    <a:pt x="9" y="264"/>
                  </a:cubicBezTo>
                  <a:cubicBezTo>
                    <a:pt x="10" y="264"/>
                    <a:pt x="10" y="266"/>
                    <a:pt x="11" y="264"/>
                  </a:cubicBezTo>
                  <a:cubicBezTo>
                    <a:pt x="12" y="265"/>
                    <a:pt x="13" y="266"/>
                    <a:pt x="13" y="267"/>
                  </a:cubicBezTo>
                  <a:cubicBezTo>
                    <a:pt x="11" y="268"/>
                    <a:pt x="10" y="269"/>
                    <a:pt x="9" y="266"/>
                  </a:cubicBezTo>
                  <a:cubicBezTo>
                    <a:pt x="7" y="266"/>
                    <a:pt x="7" y="264"/>
                    <a:pt x="4" y="264"/>
                  </a:cubicBezTo>
                  <a:cubicBezTo>
                    <a:pt x="5" y="263"/>
                    <a:pt x="5" y="263"/>
                    <a:pt x="5" y="263"/>
                  </a:cubicBezTo>
                  <a:cubicBezTo>
                    <a:pt x="4" y="264"/>
                    <a:pt x="4" y="263"/>
                    <a:pt x="3" y="262"/>
                  </a:cubicBezTo>
                  <a:cubicBezTo>
                    <a:pt x="4" y="261"/>
                    <a:pt x="4" y="261"/>
                    <a:pt x="4" y="261"/>
                  </a:cubicBezTo>
                  <a:cubicBezTo>
                    <a:pt x="2" y="261"/>
                    <a:pt x="2" y="261"/>
                    <a:pt x="2" y="261"/>
                  </a:cubicBezTo>
                  <a:cubicBezTo>
                    <a:pt x="2" y="264"/>
                    <a:pt x="2" y="264"/>
                    <a:pt x="2" y="264"/>
                  </a:cubicBezTo>
                  <a:cubicBezTo>
                    <a:pt x="5" y="266"/>
                    <a:pt x="9" y="266"/>
                    <a:pt x="10" y="269"/>
                  </a:cubicBezTo>
                  <a:cubicBezTo>
                    <a:pt x="10" y="269"/>
                    <a:pt x="11" y="270"/>
                    <a:pt x="10" y="270"/>
                  </a:cubicBezTo>
                  <a:cubicBezTo>
                    <a:pt x="9" y="271"/>
                    <a:pt x="9" y="270"/>
                    <a:pt x="9" y="270"/>
                  </a:cubicBezTo>
                  <a:cubicBezTo>
                    <a:pt x="9" y="271"/>
                    <a:pt x="9" y="271"/>
                    <a:pt x="9" y="271"/>
                  </a:cubicBezTo>
                  <a:cubicBezTo>
                    <a:pt x="10" y="271"/>
                    <a:pt x="10" y="271"/>
                    <a:pt x="10" y="271"/>
                  </a:cubicBezTo>
                  <a:cubicBezTo>
                    <a:pt x="14" y="274"/>
                    <a:pt x="8" y="273"/>
                    <a:pt x="8" y="277"/>
                  </a:cubicBezTo>
                  <a:cubicBezTo>
                    <a:pt x="11" y="277"/>
                    <a:pt x="11" y="277"/>
                    <a:pt x="11" y="277"/>
                  </a:cubicBezTo>
                  <a:cubicBezTo>
                    <a:pt x="10" y="279"/>
                    <a:pt x="10" y="284"/>
                    <a:pt x="7" y="282"/>
                  </a:cubicBezTo>
                  <a:cubicBezTo>
                    <a:pt x="7" y="282"/>
                    <a:pt x="7" y="282"/>
                    <a:pt x="7" y="282"/>
                  </a:cubicBezTo>
                  <a:cubicBezTo>
                    <a:pt x="7" y="282"/>
                    <a:pt x="8" y="282"/>
                    <a:pt x="8" y="283"/>
                  </a:cubicBezTo>
                  <a:cubicBezTo>
                    <a:pt x="8" y="283"/>
                    <a:pt x="8" y="283"/>
                    <a:pt x="8" y="283"/>
                  </a:cubicBezTo>
                  <a:cubicBezTo>
                    <a:pt x="9" y="282"/>
                    <a:pt x="11" y="282"/>
                    <a:pt x="11" y="280"/>
                  </a:cubicBezTo>
                  <a:cubicBezTo>
                    <a:pt x="12" y="280"/>
                    <a:pt x="13" y="279"/>
                    <a:pt x="14" y="280"/>
                  </a:cubicBezTo>
                  <a:cubicBezTo>
                    <a:pt x="12" y="282"/>
                    <a:pt x="12" y="282"/>
                    <a:pt x="12" y="282"/>
                  </a:cubicBezTo>
                  <a:cubicBezTo>
                    <a:pt x="14" y="284"/>
                    <a:pt x="14" y="284"/>
                    <a:pt x="14" y="284"/>
                  </a:cubicBezTo>
                  <a:cubicBezTo>
                    <a:pt x="14" y="282"/>
                    <a:pt x="15" y="283"/>
                    <a:pt x="17" y="282"/>
                  </a:cubicBezTo>
                  <a:cubicBezTo>
                    <a:pt x="16" y="281"/>
                    <a:pt x="16" y="281"/>
                    <a:pt x="17" y="279"/>
                  </a:cubicBezTo>
                  <a:cubicBezTo>
                    <a:pt x="18" y="280"/>
                    <a:pt x="20" y="278"/>
                    <a:pt x="21" y="280"/>
                  </a:cubicBezTo>
                  <a:cubicBezTo>
                    <a:pt x="20" y="280"/>
                    <a:pt x="20" y="280"/>
                    <a:pt x="20" y="280"/>
                  </a:cubicBezTo>
                  <a:cubicBezTo>
                    <a:pt x="18" y="281"/>
                    <a:pt x="20" y="283"/>
                    <a:pt x="21" y="284"/>
                  </a:cubicBezTo>
                  <a:cubicBezTo>
                    <a:pt x="21" y="284"/>
                    <a:pt x="21" y="284"/>
                    <a:pt x="21" y="284"/>
                  </a:cubicBezTo>
                  <a:cubicBezTo>
                    <a:pt x="20" y="284"/>
                    <a:pt x="19" y="284"/>
                    <a:pt x="18" y="283"/>
                  </a:cubicBezTo>
                  <a:cubicBezTo>
                    <a:pt x="17" y="283"/>
                    <a:pt x="17" y="284"/>
                    <a:pt x="16" y="284"/>
                  </a:cubicBezTo>
                  <a:cubicBezTo>
                    <a:pt x="17" y="285"/>
                    <a:pt x="14" y="286"/>
                    <a:pt x="15" y="288"/>
                  </a:cubicBezTo>
                  <a:cubicBezTo>
                    <a:pt x="16" y="286"/>
                    <a:pt x="16" y="286"/>
                    <a:pt x="16" y="286"/>
                  </a:cubicBezTo>
                  <a:cubicBezTo>
                    <a:pt x="17" y="287"/>
                    <a:pt x="19" y="286"/>
                    <a:pt x="19" y="288"/>
                  </a:cubicBezTo>
                  <a:cubicBezTo>
                    <a:pt x="17" y="289"/>
                    <a:pt x="16" y="291"/>
                    <a:pt x="14" y="291"/>
                  </a:cubicBezTo>
                  <a:cubicBezTo>
                    <a:pt x="13" y="288"/>
                    <a:pt x="13" y="288"/>
                    <a:pt x="13" y="288"/>
                  </a:cubicBezTo>
                  <a:cubicBezTo>
                    <a:pt x="13" y="287"/>
                    <a:pt x="12" y="288"/>
                    <a:pt x="13" y="288"/>
                  </a:cubicBezTo>
                  <a:cubicBezTo>
                    <a:pt x="14" y="289"/>
                    <a:pt x="13" y="291"/>
                    <a:pt x="13" y="292"/>
                  </a:cubicBezTo>
                  <a:cubicBezTo>
                    <a:pt x="10" y="292"/>
                    <a:pt x="7" y="290"/>
                    <a:pt x="6" y="293"/>
                  </a:cubicBezTo>
                  <a:cubicBezTo>
                    <a:pt x="7" y="293"/>
                    <a:pt x="7" y="294"/>
                    <a:pt x="7" y="295"/>
                  </a:cubicBezTo>
                  <a:cubicBezTo>
                    <a:pt x="10" y="296"/>
                    <a:pt x="12" y="295"/>
                    <a:pt x="14" y="296"/>
                  </a:cubicBezTo>
                  <a:cubicBezTo>
                    <a:pt x="14" y="296"/>
                    <a:pt x="14" y="296"/>
                    <a:pt x="14" y="296"/>
                  </a:cubicBezTo>
                  <a:cubicBezTo>
                    <a:pt x="13" y="299"/>
                    <a:pt x="14" y="299"/>
                    <a:pt x="15" y="300"/>
                  </a:cubicBezTo>
                  <a:cubicBezTo>
                    <a:pt x="16" y="299"/>
                    <a:pt x="17" y="299"/>
                    <a:pt x="17" y="297"/>
                  </a:cubicBezTo>
                  <a:cubicBezTo>
                    <a:pt x="15" y="297"/>
                    <a:pt x="15" y="297"/>
                    <a:pt x="15" y="297"/>
                  </a:cubicBezTo>
                  <a:cubicBezTo>
                    <a:pt x="14" y="294"/>
                    <a:pt x="18" y="293"/>
                    <a:pt x="16" y="291"/>
                  </a:cubicBezTo>
                  <a:cubicBezTo>
                    <a:pt x="17" y="291"/>
                    <a:pt x="17" y="291"/>
                    <a:pt x="17" y="291"/>
                  </a:cubicBezTo>
                  <a:cubicBezTo>
                    <a:pt x="20" y="291"/>
                    <a:pt x="20" y="286"/>
                    <a:pt x="23" y="288"/>
                  </a:cubicBezTo>
                  <a:cubicBezTo>
                    <a:pt x="22" y="288"/>
                    <a:pt x="23" y="291"/>
                    <a:pt x="23" y="292"/>
                  </a:cubicBezTo>
                  <a:cubicBezTo>
                    <a:pt x="25" y="292"/>
                    <a:pt x="25" y="292"/>
                    <a:pt x="25" y="292"/>
                  </a:cubicBezTo>
                  <a:cubicBezTo>
                    <a:pt x="24" y="291"/>
                    <a:pt x="23" y="289"/>
                    <a:pt x="24" y="288"/>
                  </a:cubicBezTo>
                  <a:cubicBezTo>
                    <a:pt x="26" y="287"/>
                    <a:pt x="29" y="286"/>
                    <a:pt x="31" y="288"/>
                  </a:cubicBezTo>
                  <a:cubicBezTo>
                    <a:pt x="29" y="289"/>
                    <a:pt x="29" y="289"/>
                    <a:pt x="29" y="289"/>
                  </a:cubicBezTo>
                  <a:cubicBezTo>
                    <a:pt x="32" y="288"/>
                    <a:pt x="32" y="291"/>
                    <a:pt x="35" y="291"/>
                  </a:cubicBezTo>
                  <a:cubicBezTo>
                    <a:pt x="35" y="293"/>
                    <a:pt x="32" y="293"/>
                    <a:pt x="31" y="292"/>
                  </a:cubicBezTo>
                  <a:cubicBezTo>
                    <a:pt x="31" y="292"/>
                    <a:pt x="31" y="291"/>
                    <a:pt x="32" y="291"/>
                  </a:cubicBezTo>
                  <a:cubicBezTo>
                    <a:pt x="29" y="291"/>
                    <a:pt x="29" y="291"/>
                    <a:pt x="29" y="291"/>
                  </a:cubicBezTo>
                  <a:cubicBezTo>
                    <a:pt x="25" y="291"/>
                    <a:pt x="29" y="297"/>
                    <a:pt x="25" y="295"/>
                  </a:cubicBezTo>
                  <a:cubicBezTo>
                    <a:pt x="27" y="299"/>
                    <a:pt x="33" y="298"/>
                    <a:pt x="34" y="301"/>
                  </a:cubicBezTo>
                  <a:cubicBezTo>
                    <a:pt x="33" y="301"/>
                    <a:pt x="33" y="302"/>
                    <a:pt x="32" y="302"/>
                  </a:cubicBezTo>
                  <a:cubicBezTo>
                    <a:pt x="32" y="303"/>
                    <a:pt x="32" y="304"/>
                    <a:pt x="33" y="305"/>
                  </a:cubicBezTo>
                  <a:cubicBezTo>
                    <a:pt x="33" y="308"/>
                    <a:pt x="30" y="305"/>
                    <a:pt x="29" y="306"/>
                  </a:cubicBezTo>
                  <a:cubicBezTo>
                    <a:pt x="31" y="307"/>
                    <a:pt x="35" y="307"/>
                    <a:pt x="34" y="310"/>
                  </a:cubicBezTo>
                  <a:cubicBezTo>
                    <a:pt x="33" y="310"/>
                    <a:pt x="33" y="310"/>
                    <a:pt x="33" y="310"/>
                  </a:cubicBezTo>
                  <a:cubicBezTo>
                    <a:pt x="32" y="310"/>
                    <a:pt x="33" y="309"/>
                    <a:pt x="33" y="308"/>
                  </a:cubicBezTo>
                  <a:cubicBezTo>
                    <a:pt x="31" y="308"/>
                    <a:pt x="31" y="308"/>
                    <a:pt x="31" y="308"/>
                  </a:cubicBezTo>
                  <a:cubicBezTo>
                    <a:pt x="34" y="312"/>
                    <a:pt x="34" y="312"/>
                    <a:pt x="34" y="312"/>
                  </a:cubicBezTo>
                  <a:cubicBezTo>
                    <a:pt x="34" y="311"/>
                    <a:pt x="34" y="311"/>
                    <a:pt x="34" y="311"/>
                  </a:cubicBezTo>
                  <a:cubicBezTo>
                    <a:pt x="36" y="311"/>
                    <a:pt x="39" y="308"/>
                    <a:pt x="41" y="310"/>
                  </a:cubicBezTo>
                  <a:cubicBezTo>
                    <a:pt x="39" y="312"/>
                    <a:pt x="35" y="311"/>
                    <a:pt x="36" y="314"/>
                  </a:cubicBezTo>
                  <a:cubicBezTo>
                    <a:pt x="38" y="315"/>
                    <a:pt x="40" y="316"/>
                    <a:pt x="41" y="315"/>
                  </a:cubicBezTo>
                  <a:cubicBezTo>
                    <a:pt x="43" y="316"/>
                    <a:pt x="42" y="317"/>
                    <a:pt x="41" y="318"/>
                  </a:cubicBezTo>
                  <a:cubicBezTo>
                    <a:pt x="44" y="319"/>
                    <a:pt x="41" y="315"/>
                    <a:pt x="44" y="315"/>
                  </a:cubicBezTo>
                  <a:cubicBezTo>
                    <a:pt x="47" y="316"/>
                    <a:pt x="43" y="317"/>
                    <a:pt x="43" y="319"/>
                  </a:cubicBezTo>
                  <a:cubicBezTo>
                    <a:pt x="44" y="320"/>
                    <a:pt x="45" y="321"/>
                    <a:pt x="46" y="320"/>
                  </a:cubicBezTo>
                  <a:cubicBezTo>
                    <a:pt x="45" y="318"/>
                    <a:pt x="45" y="318"/>
                    <a:pt x="45" y="318"/>
                  </a:cubicBezTo>
                  <a:cubicBezTo>
                    <a:pt x="46" y="318"/>
                    <a:pt x="46" y="318"/>
                    <a:pt x="46" y="318"/>
                  </a:cubicBezTo>
                  <a:cubicBezTo>
                    <a:pt x="47" y="318"/>
                    <a:pt x="47" y="319"/>
                    <a:pt x="47" y="319"/>
                  </a:cubicBezTo>
                  <a:cubicBezTo>
                    <a:pt x="47" y="319"/>
                    <a:pt x="47" y="319"/>
                    <a:pt x="47" y="319"/>
                  </a:cubicBezTo>
                  <a:cubicBezTo>
                    <a:pt x="48" y="318"/>
                    <a:pt x="48" y="318"/>
                    <a:pt x="49" y="318"/>
                  </a:cubicBezTo>
                  <a:cubicBezTo>
                    <a:pt x="49" y="321"/>
                    <a:pt x="49" y="321"/>
                    <a:pt x="49" y="321"/>
                  </a:cubicBezTo>
                  <a:cubicBezTo>
                    <a:pt x="49" y="322"/>
                    <a:pt x="50" y="320"/>
                    <a:pt x="51" y="322"/>
                  </a:cubicBezTo>
                  <a:cubicBezTo>
                    <a:pt x="49" y="324"/>
                    <a:pt x="49" y="324"/>
                    <a:pt x="49" y="324"/>
                  </a:cubicBezTo>
                  <a:cubicBezTo>
                    <a:pt x="50" y="324"/>
                    <a:pt x="50" y="324"/>
                    <a:pt x="50" y="324"/>
                  </a:cubicBezTo>
                  <a:cubicBezTo>
                    <a:pt x="51" y="325"/>
                    <a:pt x="54" y="323"/>
                    <a:pt x="52" y="325"/>
                  </a:cubicBezTo>
                  <a:cubicBezTo>
                    <a:pt x="58" y="328"/>
                    <a:pt x="58" y="328"/>
                    <a:pt x="58" y="328"/>
                  </a:cubicBezTo>
                  <a:cubicBezTo>
                    <a:pt x="56" y="329"/>
                    <a:pt x="53" y="328"/>
                    <a:pt x="52" y="331"/>
                  </a:cubicBezTo>
                  <a:cubicBezTo>
                    <a:pt x="53" y="333"/>
                    <a:pt x="53" y="334"/>
                    <a:pt x="56" y="334"/>
                  </a:cubicBezTo>
                  <a:cubicBezTo>
                    <a:pt x="57" y="336"/>
                    <a:pt x="57" y="337"/>
                    <a:pt x="56" y="339"/>
                  </a:cubicBezTo>
                  <a:cubicBezTo>
                    <a:pt x="57" y="340"/>
                    <a:pt x="57" y="338"/>
                    <a:pt x="59" y="338"/>
                  </a:cubicBezTo>
                  <a:cubicBezTo>
                    <a:pt x="59" y="339"/>
                    <a:pt x="61" y="340"/>
                    <a:pt x="60" y="341"/>
                  </a:cubicBezTo>
                  <a:cubicBezTo>
                    <a:pt x="57" y="340"/>
                    <a:pt x="56" y="342"/>
                    <a:pt x="53" y="340"/>
                  </a:cubicBezTo>
                  <a:cubicBezTo>
                    <a:pt x="52" y="341"/>
                    <a:pt x="52" y="341"/>
                    <a:pt x="52" y="342"/>
                  </a:cubicBezTo>
                  <a:cubicBezTo>
                    <a:pt x="53" y="342"/>
                    <a:pt x="53" y="342"/>
                    <a:pt x="53" y="342"/>
                  </a:cubicBezTo>
                  <a:cubicBezTo>
                    <a:pt x="57" y="341"/>
                    <a:pt x="58" y="343"/>
                    <a:pt x="62" y="341"/>
                  </a:cubicBezTo>
                  <a:cubicBezTo>
                    <a:pt x="63" y="343"/>
                    <a:pt x="65" y="343"/>
                    <a:pt x="68" y="342"/>
                  </a:cubicBezTo>
                  <a:cubicBezTo>
                    <a:pt x="65" y="341"/>
                    <a:pt x="65" y="341"/>
                    <a:pt x="65" y="341"/>
                  </a:cubicBezTo>
                  <a:cubicBezTo>
                    <a:pt x="65" y="341"/>
                    <a:pt x="65" y="339"/>
                    <a:pt x="65" y="339"/>
                  </a:cubicBezTo>
                  <a:cubicBezTo>
                    <a:pt x="64" y="339"/>
                    <a:pt x="62" y="338"/>
                    <a:pt x="61" y="337"/>
                  </a:cubicBezTo>
                  <a:cubicBezTo>
                    <a:pt x="62" y="335"/>
                    <a:pt x="63" y="336"/>
                    <a:pt x="64" y="335"/>
                  </a:cubicBezTo>
                  <a:cubicBezTo>
                    <a:pt x="61" y="334"/>
                    <a:pt x="63" y="331"/>
                    <a:pt x="62" y="329"/>
                  </a:cubicBezTo>
                  <a:cubicBezTo>
                    <a:pt x="64" y="328"/>
                    <a:pt x="64" y="326"/>
                    <a:pt x="66" y="327"/>
                  </a:cubicBezTo>
                  <a:cubicBezTo>
                    <a:pt x="66" y="328"/>
                    <a:pt x="65" y="328"/>
                    <a:pt x="65" y="328"/>
                  </a:cubicBezTo>
                  <a:cubicBezTo>
                    <a:pt x="70" y="328"/>
                    <a:pt x="70" y="328"/>
                    <a:pt x="70" y="328"/>
                  </a:cubicBezTo>
                  <a:cubicBezTo>
                    <a:pt x="69" y="330"/>
                    <a:pt x="72" y="329"/>
                    <a:pt x="72" y="331"/>
                  </a:cubicBezTo>
                  <a:cubicBezTo>
                    <a:pt x="72" y="331"/>
                    <a:pt x="72" y="331"/>
                    <a:pt x="72" y="331"/>
                  </a:cubicBezTo>
                  <a:cubicBezTo>
                    <a:pt x="73" y="330"/>
                    <a:pt x="75" y="329"/>
                    <a:pt x="76" y="331"/>
                  </a:cubicBezTo>
                  <a:cubicBezTo>
                    <a:pt x="77" y="330"/>
                    <a:pt x="77" y="330"/>
                    <a:pt x="77" y="330"/>
                  </a:cubicBezTo>
                  <a:cubicBezTo>
                    <a:pt x="77" y="330"/>
                    <a:pt x="79" y="330"/>
                    <a:pt x="78" y="331"/>
                  </a:cubicBezTo>
                  <a:cubicBezTo>
                    <a:pt x="77" y="332"/>
                    <a:pt x="77" y="332"/>
                    <a:pt x="77" y="332"/>
                  </a:cubicBezTo>
                  <a:cubicBezTo>
                    <a:pt x="79" y="332"/>
                    <a:pt x="83" y="331"/>
                    <a:pt x="84" y="334"/>
                  </a:cubicBezTo>
                  <a:cubicBezTo>
                    <a:pt x="82" y="334"/>
                    <a:pt x="82" y="335"/>
                    <a:pt x="82" y="336"/>
                  </a:cubicBezTo>
                  <a:cubicBezTo>
                    <a:pt x="82" y="335"/>
                    <a:pt x="82" y="335"/>
                    <a:pt x="82" y="335"/>
                  </a:cubicBezTo>
                  <a:cubicBezTo>
                    <a:pt x="85" y="335"/>
                    <a:pt x="84" y="338"/>
                    <a:pt x="84" y="339"/>
                  </a:cubicBezTo>
                  <a:cubicBezTo>
                    <a:pt x="85" y="338"/>
                    <a:pt x="85" y="338"/>
                    <a:pt x="85" y="338"/>
                  </a:cubicBezTo>
                  <a:cubicBezTo>
                    <a:pt x="85" y="342"/>
                    <a:pt x="85" y="342"/>
                    <a:pt x="85" y="342"/>
                  </a:cubicBezTo>
                  <a:cubicBezTo>
                    <a:pt x="86" y="342"/>
                    <a:pt x="86" y="342"/>
                    <a:pt x="86" y="342"/>
                  </a:cubicBezTo>
                  <a:cubicBezTo>
                    <a:pt x="86" y="339"/>
                    <a:pt x="86" y="339"/>
                    <a:pt x="86" y="339"/>
                  </a:cubicBezTo>
                  <a:cubicBezTo>
                    <a:pt x="87" y="339"/>
                    <a:pt x="87" y="340"/>
                    <a:pt x="87" y="340"/>
                  </a:cubicBezTo>
                  <a:cubicBezTo>
                    <a:pt x="89" y="340"/>
                    <a:pt x="88" y="343"/>
                    <a:pt x="88" y="344"/>
                  </a:cubicBezTo>
                  <a:cubicBezTo>
                    <a:pt x="86" y="343"/>
                    <a:pt x="86" y="345"/>
                    <a:pt x="85" y="346"/>
                  </a:cubicBezTo>
                  <a:cubicBezTo>
                    <a:pt x="89" y="344"/>
                    <a:pt x="91" y="351"/>
                    <a:pt x="96" y="348"/>
                  </a:cubicBezTo>
                  <a:cubicBezTo>
                    <a:pt x="97" y="350"/>
                    <a:pt x="98" y="351"/>
                    <a:pt x="100" y="350"/>
                  </a:cubicBezTo>
                  <a:cubicBezTo>
                    <a:pt x="100" y="353"/>
                    <a:pt x="97" y="351"/>
                    <a:pt x="96" y="353"/>
                  </a:cubicBezTo>
                  <a:cubicBezTo>
                    <a:pt x="97" y="354"/>
                    <a:pt x="97" y="353"/>
                    <a:pt x="98" y="353"/>
                  </a:cubicBezTo>
                  <a:cubicBezTo>
                    <a:pt x="99" y="353"/>
                    <a:pt x="99" y="352"/>
                    <a:pt x="100" y="351"/>
                  </a:cubicBezTo>
                  <a:cubicBezTo>
                    <a:pt x="101" y="352"/>
                    <a:pt x="101" y="352"/>
                    <a:pt x="101" y="352"/>
                  </a:cubicBezTo>
                  <a:cubicBezTo>
                    <a:pt x="102" y="353"/>
                    <a:pt x="101" y="355"/>
                    <a:pt x="100" y="356"/>
                  </a:cubicBezTo>
                  <a:cubicBezTo>
                    <a:pt x="107" y="357"/>
                    <a:pt x="107" y="357"/>
                    <a:pt x="107" y="357"/>
                  </a:cubicBezTo>
                  <a:cubicBezTo>
                    <a:pt x="106" y="355"/>
                    <a:pt x="109" y="355"/>
                    <a:pt x="110" y="355"/>
                  </a:cubicBezTo>
                  <a:cubicBezTo>
                    <a:pt x="106" y="356"/>
                    <a:pt x="110" y="359"/>
                    <a:pt x="106" y="359"/>
                  </a:cubicBezTo>
                  <a:cubicBezTo>
                    <a:pt x="107" y="360"/>
                    <a:pt x="107" y="359"/>
                    <a:pt x="108" y="359"/>
                  </a:cubicBezTo>
                  <a:cubicBezTo>
                    <a:pt x="109" y="360"/>
                    <a:pt x="109" y="360"/>
                    <a:pt x="109" y="361"/>
                  </a:cubicBezTo>
                  <a:cubicBezTo>
                    <a:pt x="108" y="362"/>
                    <a:pt x="106" y="361"/>
                    <a:pt x="104" y="360"/>
                  </a:cubicBezTo>
                  <a:cubicBezTo>
                    <a:pt x="105" y="361"/>
                    <a:pt x="104" y="361"/>
                    <a:pt x="104" y="361"/>
                  </a:cubicBezTo>
                  <a:cubicBezTo>
                    <a:pt x="104" y="361"/>
                    <a:pt x="104" y="361"/>
                    <a:pt x="104" y="361"/>
                  </a:cubicBezTo>
                  <a:cubicBezTo>
                    <a:pt x="105" y="364"/>
                    <a:pt x="110" y="362"/>
                    <a:pt x="109" y="365"/>
                  </a:cubicBezTo>
                  <a:cubicBezTo>
                    <a:pt x="107" y="364"/>
                    <a:pt x="104" y="364"/>
                    <a:pt x="102" y="364"/>
                  </a:cubicBezTo>
                  <a:cubicBezTo>
                    <a:pt x="105" y="366"/>
                    <a:pt x="107" y="364"/>
                    <a:pt x="110" y="366"/>
                  </a:cubicBezTo>
                  <a:cubicBezTo>
                    <a:pt x="109" y="367"/>
                    <a:pt x="109" y="367"/>
                    <a:pt x="109" y="367"/>
                  </a:cubicBezTo>
                  <a:cubicBezTo>
                    <a:pt x="109" y="368"/>
                    <a:pt x="109" y="368"/>
                    <a:pt x="109" y="368"/>
                  </a:cubicBezTo>
                  <a:cubicBezTo>
                    <a:pt x="108" y="370"/>
                    <a:pt x="106" y="367"/>
                    <a:pt x="104" y="367"/>
                  </a:cubicBezTo>
                  <a:cubicBezTo>
                    <a:pt x="106" y="368"/>
                    <a:pt x="108" y="371"/>
                    <a:pt x="110" y="368"/>
                  </a:cubicBezTo>
                  <a:cubicBezTo>
                    <a:pt x="113" y="372"/>
                    <a:pt x="106" y="370"/>
                    <a:pt x="106" y="373"/>
                  </a:cubicBezTo>
                  <a:cubicBezTo>
                    <a:pt x="106" y="373"/>
                    <a:pt x="107" y="373"/>
                    <a:pt x="107" y="373"/>
                  </a:cubicBezTo>
                  <a:cubicBezTo>
                    <a:pt x="109" y="371"/>
                    <a:pt x="111" y="372"/>
                    <a:pt x="113" y="371"/>
                  </a:cubicBezTo>
                  <a:cubicBezTo>
                    <a:pt x="111" y="369"/>
                    <a:pt x="111" y="369"/>
                    <a:pt x="111" y="369"/>
                  </a:cubicBezTo>
                  <a:cubicBezTo>
                    <a:pt x="111" y="368"/>
                    <a:pt x="111" y="368"/>
                    <a:pt x="112" y="367"/>
                  </a:cubicBezTo>
                  <a:cubicBezTo>
                    <a:pt x="113" y="367"/>
                    <a:pt x="112" y="368"/>
                    <a:pt x="112" y="369"/>
                  </a:cubicBezTo>
                  <a:cubicBezTo>
                    <a:pt x="113" y="369"/>
                    <a:pt x="115" y="369"/>
                    <a:pt x="115" y="370"/>
                  </a:cubicBezTo>
                  <a:cubicBezTo>
                    <a:pt x="111" y="374"/>
                    <a:pt x="117" y="376"/>
                    <a:pt x="113" y="379"/>
                  </a:cubicBezTo>
                  <a:cubicBezTo>
                    <a:pt x="114" y="378"/>
                    <a:pt x="116" y="378"/>
                    <a:pt x="116" y="380"/>
                  </a:cubicBezTo>
                  <a:cubicBezTo>
                    <a:pt x="116" y="381"/>
                    <a:pt x="114" y="380"/>
                    <a:pt x="114" y="380"/>
                  </a:cubicBezTo>
                  <a:cubicBezTo>
                    <a:pt x="113" y="381"/>
                    <a:pt x="113" y="381"/>
                    <a:pt x="113" y="381"/>
                  </a:cubicBezTo>
                  <a:cubicBezTo>
                    <a:pt x="117" y="382"/>
                    <a:pt x="117" y="382"/>
                    <a:pt x="117" y="382"/>
                  </a:cubicBezTo>
                  <a:cubicBezTo>
                    <a:pt x="117" y="383"/>
                    <a:pt x="116" y="382"/>
                    <a:pt x="115" y="383"/>
                  </a:cubicBezTo>
                  <a:cubicBezTo>
                    <a:pt x="116" y="383"/>
                    <a:pt x="117" y="383"/>
                    <a:pt x="117" y="382"/>
                  </a:cubicBezTo>
                  <a:cubicBezTo>
                    <a:pt x="118" y="383"/>
                    <a:pt x="118" y="383"/>
                    <a:pt x="118" y="383"/>
                  </a:cubicBezTo>
                  <a:cubicBezTo>
                    <a:pt x="118" y="384"/>
                    <a:pt x="118" y="385"/>
                    <a:pt x="117" y="385"/>
                  </a:cubicBezTo>
                  <a:cubicBezTo>
                    <a:pt x="119" y="385"/>
                    <a:pt x="120" y="383"/>
                    <a:pt x="121" y="385"/>
                  </a:cubicBezTo>
                  <a:cubicBezTo>
                    <a:pt x="121" y="386"/>
                    <a:pt x="121" y="386"/>
                    <a:pt x="121" y="386"/>
                  </a:cubicBezTo>
                  <a:cubicBezTo>
                    <a:pt x="122" y="385"/>
                    <a:pt x="122" y="385"/>
                    <a:pt x="122" y="385"/>
                  </a:cubicBezTo>
                  <a:cubicBezTo>
                    <a:pt x="122" y="385"/>
                    <a:pt x="123" y="386"/>
                    <a:pt x="123" y="386"/>
                  </a:cubicBezTo>
                  <a:cubicBezTo>
                    <a:pt x="123" y="386"/>
                    <a:pt x="124" y="385"/>
                    <a:pt x="124" y="385"/>
                  </a:cubicBezTo>
                  <a:cubicBezTo>
                    <a:pt x="124" y="384"/>
                    <a:pt x="124" y="384"/>
                    <a:pt x="124" y="384"/>
                  </a:cubicBezTo>
                  <a:cubicBezTo>
                    <a:pt x="124" y="382"/>
                    <a:pt x="127" y="382"/>
                    <a:pt x="128" y="382"/>
                  </a:cubicBezTo>
                  <a:cubicBezTo>
                    <a:pt x="127" y="382"/>
                    <a:pt x="127" y="382"/>
                    <a:pt x="127" y="382"/>
                  </a:cubicBezTo>
                  <a:cubicBezTo>
                    <a:pt x="129" y="380"/>
                    <a:pt x="129" y="380"/>
                    <a:pt x="129" y="380"/>
                  </a:cubicBezTo>
                  <a:cubicBezTo>
                    <a:pt x="129" y="380"/>
                    <a:pt x="126" y="381"/>
                    <a:pt x="126" y="379"/>
                  </a:cubicBezTo>
                  <a:cubicBezTo>
                    <a:pt x="127" y="377"/>
                    <a:pt x="128" y="379"/>
                    <a:pt x="129" y="378"/>
                  </a:cubicBezTo>
                  <a:cubicBezTo>
                    <a:pt x="127" y="377"/>
                    <a:pt x="127" y="377"/>
                    <a:pt x="127" y="377"/>
                  </a:cubicBezTo>
                  <a:cubicBezTo>
                    <a:pt x="127" y="375"/>
                    <a:pt x="127" y="375"/>
                    <a:pt x="127" y="375"/>
                  </a:cubicBezTo>
                  <a:cubicBezTo>
                    <a:pt x="126" y="377"/>
                    <a:pt x="126" y="377"/>
                    <a:pt x="126" y="377"/>
                  </a:cubicBezTo>
                  <a:cubicBezTo>
                    <a:pt x="126" y="376"/>
                    <a:pt x="125" y="376"/>
                    <a:pt x="125" y="375"/>
                  </a:cubicBezTo>
                  <a:cubicBezTo>
                    <a:pt x="124" y="376"/>
                    <a:pt x="123" y="375"/>
                    <a:pt x="122" y="374"/>
                  </a:cubicBezTo>
                  <a:cubicBezTo>
                    <a:pt x="123" y="373"/>
                    <a:pt x="123" y="373"/>
                    <a:pt x="123" y="373"/>
                  </a:cubicBezTo>
                  <a:cubicBezTo>
                    <a:pt x="122" y="373"/>
                    <a:pt x="122" y="373"/>
                    <a:pt x="122" y="373"/>
                  </a:cubicBezTo>
                  <a:cubicBezTo>
                    <a:pt x="120" y="372"/>
                    <a:pt x="117" y="373"/>
                    <a:pt x="116" y="375"/>
                  </a:cubicBezTo>
                  <a:cubicBezTo>
                    <a:pt x="115" y="374"/>
                    <a:pt x="114" y="373"/>
                    <a:pt x="115" y="372"/>
                  </a:cubicBezTo>
                  <a:cubicBezTo>
                    <a:pt x="116" y="372"/>
                    <a:pt x="118" y="372"/>
                    <a:pt x="117" y="371"/>
                  </a:cubicBezTo>
                  <a:cubicBezTo>
                    <a:pt x="120" y="371"/>
                    <a:pt x="125" y="369"/>
                    <a:pt x="129" y="371"/>
                  </a:cubicBezTo>
                  <a:cubicBezTo>
                    <a:pt x="128" y="369"/>
                    <a:pt x="128" y="369"/>
                    <a:pt x="128" y="369"/>
                  </a:cubicBezTo>
                  <a:cubicBezTo>
                    <a:pt x="129" y="369"/>
                    <a:pt x="129" y="368"/>
                    <a:pt x="129" y="367"/>
                  </a:cubicBezTo>
                  <a:cubicBezTo>
                    <a:pt x="130" y="368"/>
                    <a:pt x="130" y="368"/>
                    <a:pt x="130" y="368"/>
                  </a:cubicBezTo>
                  <a:cubicBezTo>
                    <a:pt x="132" y="366"/>
                    <a:pt x="132" y="366"/>
                    <a:pt x="132" y="366"/>
                  </a:cubicBezTo>
                  <a:cubicBezTo>
                    <a:pt x="132" y="366"/>
                    <a:pt x="133" y="367"/>
                    <a:pt x="132" y="367"/>
                  </a:cubicBezTo>
                  <a:cubicBezTo>
                    <a:pt x="132" y="367"/>
                    <a:pt x="132" y="367"/>
                    <a:pt x="132" y="367"/>
                  </a:cubicBezTo>
                  <a:cubicBezTo>
                    <a:pt x="133" y="367"/>
                    <a:pt x="133" y="367"/>
                    <a:pt x="133" y="367"/>
                  </a:cubicBezTo>
                  <a:cubicBezTo>
                    <a:pt x="137" y="369"/>
                    <a:pt x="133" y="365"/>
                    <a:pt x="136" y="365"/>
                  </a:cubicBezTo>
                  <a:cubicBezTo>
                    <a:pt x="136" y="366"/>
                    <a:pt x="137" y="367"/>
                    <a:pt x="136" y="368"/>
                  </a:cubicBezTo>
                  <a:cubicBezTo>
                    <a:pt x="135" y="370"/>
                    <a:pt x="134" y="367"/>
                    <a:pt x="133" y="369"/>
                  </a:cubicBezTo>
                  <a:cubicBezTo>
                    <a:pt x="135" y="369"/>
                    <a:pt x="137" y="369"/>
                    <a:pt x="140" y="369"/>
                  </a:cubicBezTo>
                  <a:cubicBezTo>
                    <a:pt x="139" y="370"/>
                    <a:pt x="140" y="371"/>
                    <a:pt x="139" y="372"/>
                  </a:cubicBezTo>
                  <a:cubicBezTo>
                    <a:pt x="139" y="373"/>
                    <a:pt x="139" y="374"/>
                    <a:pt x="138" y="374"/>
                  </a:cubicBezTo>
                  <a:cubicBezTo>
                    <a:pt x="141" y="376"/>
                    <a:pt x="144" y="374"/>
                    <a:pt x="147" y="375"/>
                  </a:cubicBezTo>
                  <a:cubicBezTo>
                    <a:pt x="145" y="376"/>
                    <a:pt x="145" y="379"/>
                    <a:pt x="145" y="380"/>
                  </a:cubicBezTo>
                  <a:cubicBezTo>
                    <a:pt x="146" y="379"/>
                    <a:pt x="146" y="379"/>
                    <a:pt x="146" y="379"/>
                  </a:cubicBezTo>
                  <a:cubicBezTo>
                    <a:pt x="145" y="381"/>
                    <a:pt x="148" y="383"/>
                    <a:pt x="150" y="382"/>
                  </a:cubicBezTo>
                  <a:cubicBezTo>
                    <a:pt x="148" y="380"/>
                    <a:pt x="148" y="380"/>
                    <a:pt x="148" y="380"/>
                  </a:cubicBezTo>
                  <a:cubicBezTo>
                    <a:pt x="149" y="380"/>
                    <a:pt x="149" y="379"/>
                    <a:pt x="149" y="378"/>
                  </a:cubicBezTo>
                  <a:cubicBezTo>
                    <a:pt x="151" y="380"/>
                    <a:pt x="151" y="380"/>
                    <a:pt x="151" y="380"/>
                  </a:cubicBezTo>
                  <a:cubicBezTo>
                    <a:pt x="151" y="378"/>
                    <a:pt x="151" y="378"/>
                    <a:pt x="151" y="378"/>
                  </a:cubicBezTo>
                  <a:cubicBezTo>
                    <a:pt x="154" y="379"/>
                    <a:pt x="151" y="381"/>
                    <a:pt x="152" y="382"/>
                  </a:cubicBezTo>
                  <a:cubicBezTo>
                    <a:pt x="154" y="380"/>
                    <a:pt x="154" y="383"/>
                    <a:pt x="156" y="383"/>
                  </a:cubicBezTo>
                  <a:cubicBezTo>
                    <a:pt x="155" y="385"/>
                    <a:pt x="152" y="384"/>
                    <a:pt x="152" y="387"/>
                  </a:cubicBezTo>
                  <a:cubicBezTo>
                    <a:pt x="155" y="384"/>
                    <a:pt x="156" y="391"/>
                    <a:pt x="158" y="387"/>
                  </a:cubicBezTo>
                  <a:cubicBezTo>
                    <a:pt x="159" y="389"/>
                    <a:pt x="159" y="389"/>
                    <a:pt x="159" y="389"/>
                  </a:cubicBezTo>
                  <a:cubicBezTo>
                    <a:pt x="160" y="387"/>
                    <a:pt x="160" y="387"/>
                    <a:pt x="160" y="387"/>
                  </a:cubicBezTo>
                  <a:cubicBezTo>
                    <a:pt x="161" y="392"/>
                    <a:pt x="161" y="392"/>
                    <a:pt x="161" y="392"/>
                  </a:cubicBezTo>
                  <a:cubicBezTo>
                    <a:pt x="162" y="392"/>
                    <a:pt x="162" y="392"/>
                    <a:pt x="162" y="392"/>
                  </a:cubicBezTo>
                  <a:cubicBezTo>
                    <a:pt x="163" y="391"/>
                    <a:pt x="161" y="390"/>
                    <a:pt x="162" y="389"/>
                  </a:cubicBezTo>
                  <a:cubicBezTo>
                    <a:pt x="164" y="388"/>
                    <a:pt x="165" y="391"/>
                    <a:pt x="165" y="391"/>
                  </a:cubicBezTo>
                  <a:cubicBezTo>
                    <a:pt x="165" y="391"/>
                    <a:pt x="165" y="391"/>
                    <a:pt x="165" y="391"/>
                  </a:cubicBezTo>
                  <a:cubicBezTo>
                    <a:pt x="167" y="392"/>
                    <a:pt x="167" y="392"/>
                    <a:pt x="167" y="392"/>
                  </a:cubicBezTo>
                  <a:cubicBezTo>
                    <a:pt x="166" y="395"/>
                    <a:pt x="163" y="390"/>
                    <a:pt x="163" y="394"/>
                  </a:cubicBezTo>
                  <a:cubicBezTo>
                    <a:pt x="164" y="395"/>
                    <a:pt x="168" y="393"/>
                    <a:pt x="167" y="396"/>
                  </a:cubicBezTo>
                  <a:cubicBezTo>
                    <a:pt x="169" y="397"/>
                    <a:pt x="170" y="393"/>
                    <a:pt x="172" y="396"/>
                  </a:cubicBezTo>
                  <a:cubicBezTo>
                    <a:pt x="172" y="396"/>
                    <a:pt x="172" y="397"/>
                    <a:pt x="171" y="397"/>
                  </a:cubicBezTo>
                  <a:cubicBezTo>
                    <a:pt x="172" y="398"/>
                    <a:pt x="172" y="398"/>
                    <a:pt x="172" y="399"/>
                  </a:cubicBezTo>
                  <a:cubicBezTo>
                    <a:pt x="174" y="398"/>
                    <a:pt x="174" y="398"/>
                    <a:pt x="174" y="398"/>
                  </a:cubicBezTo>
                  <a:cubicBezTo>
                    <a:pt x="175" y="398"/>
                    <a:pt x="175" y="399"/>
                    <a:pt x="175" y="400"/>
                  </a:cubicBezTo>
                  <a:cubicBezTo>
                    <a:pt x="175" y="400"/>
                    <a:pt x="175" y="400"/>
                    <a:pt x="175" y="400"/>
                  </a:cubicBezTo>
                  <a:cubicBezTo>
                    <a:pt x="175" y="400"/>
                    <a:pt x="176" y="400"/>
                    <a:pt x="176" y="401"/>
                  </a:cubicBezTo>
                  <a:cubicBezTo>
                    <a:pt x="175" y="401"/>
                    <a:pt x="175" y="401"/>
                    <a:pt x="175" y="401"/>
                  </a:cubicBezTo>
                  <a:cubicBezTo>
                    <a:pt x="178" y="400"/>
                    <a:pt x="179" y="404"/>
                    <a:pt x="179" y="403"/>
                  </a:cubicBezTo>
                  <a:cubicBezTo>
                    <a:pt x="179" y="403"/>
                    <a:pt x="179" y="403"/>
                    <a:pt x="179" y="403"/>
                  </a:cubicBezTo>
                  <a:cubicBezTo>
                    <a:pt x="179" y="402"/>
                    <a:pt x="179" y="401"/>
                    <a:pt x="180" y="401"/>
                  </a:cubicBezTo>
                  <a:cubicBezTo>
                    <a:pt x="180" y="401"/>
                    <a:pt x="181" y="401"/>
                    <a:pt x="181" y="401"/>
                  </a:cubicBezTo>
                  <a:cubicBezTo>
                    <a:pt x="181" y="402"/>
                    <a:pt x="181" y="402"/>
                    <a:pt x="181" y="402"/>
                  </a:cubicBezTo>
                  <a:cubicBezTo>
                    <a:pt x="182" y="403"/>
                    <a:pt x="182" y="404"/>
                    <a:pt x="183" y="405"/>
                  </a:cubicBezTo>
                  <a:cubicBezTo>
                    <a:pt x="183" y="406"/>
                    <a:pt x="183" y="405"/>
                    <a:pt x="182" y="405"/>
                  </a:cubicBezTo>
                  <a:cubicBezTo>
                    <a:pt x="188" y="407"/>
                    <a:pt x="187" y="401"/>
                    <a:pt x="192" y="403"/>
                  </a:cubicBezTo>
                  <a:cubicBezTo>
                    <a:pt x="191" y="406"/>
                    <a:pt x="186" y="405"/>
                    <a:pt x="185" y="408"/>
                  </a:cubicBezTo>
                  <a:cubicBezTo>
                    <a:pt x="187" y="408"/>
                    <a:pt x="187" y="408"/>
                    <a:pt x="187" y="408"/>
                  </a:cubicBezTo>
                  <a:cubicBezTo>
                    <a:pt x="186" y="407"/>
                    <a:pt x="186" y="407"/>
                    <a:pt x="186" y="407"/>
                  </a:cubicBezTo>
                  <a:cubicBezTo>
                    <a:pt x="188" y="405"/>
                    <a:pt x="189" y="408"/>
                    <a:pt x="191" y="407"/>
                  </a:cubicBezTo>
                  <a:cubicBezTo>
                    <a:pt x="191" y="409"/>
                    <a:pt x="192" y="408"/>
                    <a:pt x="193" y="410"/>
                  </a:cubicBezTo>
                  <a:cubicBezTo>
                    <a:pt x="197" y="407"/>
                    <a:pt x="196" y="411"/>
                    <a:pt x="199" y="408"/>
                  </a:cubicBezTo>
                  <a:cubicBezTo>
                    <a:pt x="200" y="409"/>
                    <a:pt x="199" y="410"/>
                    <a:pt x="199" y="411"/>
                  </a:cubicBezTo>
                  <a:cubicBezTo>
                    <a:pt x="201" y="412"/>
                    <a:pt x="201" y="412"/>
                    <a:pt x="201" y="412"/>
                  </a:cubicBezTo>
                  <a:cubicBezTo>
                    <a:pt x="201" y="412"/>
                    <a:pt x="201" y="413"/>
                    <a:pt x="200" y="413"/>
                  </a:cubicBezTo>
                  <a:cubicBezTo>
                    <a:pt x="201" y="414"/>
                    <a:pt x="201" y="415"/>
                    <a:pt x="202" y="414"/>
                  </a:cubicBezTo>
                  <a:cubicBezTo>
                    <a:pt x="201" y="413"/>
                    <a:pt x="203" y="413"/>
                    <a:pt x="202" y="411"/>
                  </a:cubicBezTo>
                  <a:cubicBezTo>
                    <a:pt x="202" y="411"/>
                    <a:pt x="202" y="411"/>
                    <a:pt x="202" y="411"/>
                  </a:cubicBezTo>
                  <a:cubicBezTo>
                    <a:pt x="203" y="403"/>
                    <a:pt x="207" y="413"/>
                    <a:pt x="211" y="412"/>
                  </a:cubicBezTo>
                  <a:cubicBezTo>
                    <a:pt x="210" y="412"/>
                    <a:pt x="211" y="413"/>
                    <a:pt x="210" y="413"/>
                  </a:cubicBezTo>
                  <a:cubicBezTo>
                    <a:pt x="210" y="413"/>
                    <a:pt x="207" y="412"/>
                    <a:pt x="208" y="413"/>
                  </a:cubicBezTo>
                  <a:cubicBezTo>
                    <a:pt x="210" y="414"/>
                    <a:pt x="210" y="414"/>
                    <a:pt x="210" y="414"/>
                  </a:cubicBezTo>
                  <a:cubicBezTo>
                    <a:pt x="210" y="415"/>
                    <a:pt x="208" y="416"/>
                    <a:pt x="209" y="416"/>
                  </a:cubicBezTo>
                  <a:cubicBezTo>
                    <a:pt x="212" y="414"/>
                    <a:pt x="212" y="414"/>
                    <a:pt x="212" y="414"/>
                  </a:cubicBezTo>
                  <a:cubicBezTo>
                    <a:pt x="212" y="413"/>
                    <a:pt x="210" y="413"/>
                    <a:pt x="211" y="412"/>
                  </a:cubicBezTo>
                  <a:cubicBezTo>
                    <a:pt x="212" y="412"/>
                    <a:pt x="212" y="412"/>
                    <a:pt x="212" y="412"/>
                  </a:cubicBezTo>
                  <a:cubicBezTo>
                    <a:pt x="212" y="410"/>
                    <a:pt x="212" y="410"/>
                    <a:pt x="212" y="410"/>
                  </a:cubicBezTo>
                  <a:cubicBezTo>
                    <a:pt x="212" y="410"/>
                    <a:pt x="212" y="410"/>
                    <a:pt x="212" y="410"/>
                  </a:cubicBezTo>
                  <a:cubicBezTo>
                    <a:pt x="217" y="411"/>
                    <a:pt x="217" y="411"/>
                    <a:pt x="217" y="411"/>
                  </a:cubicBezTo>
                  <a:cubicBezTo>
                    <a:pt x="216" y="415"/>
                    <a:pt x="220" y="410"/>
                    <a:pt x="222" y="413"/>
                  </a:cubicBezTo>
                  <a:cubicBezTo>
                    <a:pt x="222" y="413"/>
                    <a:pt x="221" y="413"/>
                    <a:pt x="220" y="413"/>
                  </a:cubicBezTo>
                  <a:cubicBezTo>
                    <a:pt x="221" y="415"/>
                    <a:pt x="220" y="417"/>
                    <a:pt x="222" y="419"/>
                  </a:cubicBezTo>
                  <a:cubicBezTo>
                    <a:pt x="221" y="419"/>
                    <a:pt x="221" y="420"/>
                    <a:pt x="220" y="420"/>
                  </a:cubicBezTo>
                  <a:cubicBezTo>
                    <a:pt x="219" y="419"/>
                    <a:pt x="219" y="419"/>
                    <a:pt x="219" y="418"/>
                  </a:cubicBezTo>
                  <a:cubicBezTo>
                    <a:pt x="220" y="417"/>
                    <a:pt x="220" y="417"/>
                    <a:pt x="220" y="417"/>
                  </a:cubicBezTo>
                  <a:cubicBezTo>
                    <a:pt x="219" y="415"/>
                    <a:pt x="219" y="415"/>
                    <a:pt x="219" y="415"/>
                  </a:cubicBezTo>
                  <a:cubicBezTo>
                    <a:pt x="219" y="416"/>
                    <a:pt x="218" y="416"/>
                    <a:pt x="217" y="416"/>
                  </a:cubicBezTo>
                  <a:cubicBezTo>
                    <a:pt x="217" y="418"/>
                    <a:pt x="219" y="418"/>
                    <a:pt x="218" y="419"/>
                  </a:cubicBezTo>
                  <a:cubicBezTo>
                    <a:pt x="220" y="422"/>
                    <a:pt x="220" y="422"/>
                    <a:pt x="220" y="422"/>
                  </a:cubicBezTo>
                  <a:cubicBezTo>
                    <a:pt x="220" y="422"/>
                    <a:pt x="219" y="422"/>
                    <a:pt x="219" y="422"/>
                  </a:cubicBezTo>
                  <a:cubicBezTo>
                    <a:pt x="219" y="423"/>
                    <a:pt x="220" y="425"/>
                    <a:pt x="220" y="425"/>
                  </a:cubicBezTo>
                  <a:cubicBezTo>
                    <a:pt x="218" y="428"/>
                    <a:pt x="215" y="421"/>
                    <a:pt x="214" y="426"/>
                  </a:cubicBezTo>
                  <a:cubicBezTo>
                    <a:pt x="213" y="426"/>
                    <a:pt x="212" y="426"/>
                    <a:pt x="211" y="425"/>
                  </a:cubicBezTo>
                  <a:cubicBezTo>
                    <a:pt x="212" y="424"/>
                    <a:pt x="213" y="425"/>
                    <a:pt x="213" y="424"/>
                  </a:cubicBezTo>
                  <a:cubicBezTo>
                    <a:pt x="213" y="420"/>
                    <a:pt x="208" y="424"/>
                    <a:pt x="207" y="421"/>
                  </a:cubicBezTo>
                  <a:cubicBezTo>
                    <a:pt x="205" y="421"/>
                    <a:pt x="204" y="420"/>
                    <a:pt x="204" y="422"/>
                  </a:cubicBezTo>
                  <a:cubicBezTo>
                    <a:pt x="201" y="419"/>
                    <a:pt x="201" y="419"/>
                    <a:pt x="201" y="419"/>
                  </a:cubicBezTo>
                  <a:cubicBezTo>
                    <a:pt x="201" y="422"/>
                    <a:pt x="201" y="422"/>
                    <a:pt x="201" y="422"/>
                  </a:cubicBezTo>
                  <a:cubicBezTo>
                    <a:pt x="198" y="419"/>
                    <a:pt x="196" y="422"/>
                    <a:pt x="193" y="421"/>
                  </a:cubicBezTo>
                  <a:cubicBezTo>
                    <a:pt x="193" y="421"/>
                    <a:pt x="193" y="421"/>
                    <a:pt x="194" y="421"/>
                  </a:cubicBezTo>
                  <a:cubicBezTo>
                    <a:pt x="194" y="418"/>
                    <a:pt x="190" y="420"/>
                    <a:pt x="192" y="417"/>
                  </a:cubicBezTo>
                  <a:cubicBezTo>
                    <a:pt x="190" y="418"/>
                    <a:pt x="190" y="418"/>
                    <a:pt x="190" y="418"/>
                  </a:cubicBezTo>
                  <a:cubicBezTo>
                    <a:pt x="193" y="418"/>
                    <a:pt x="191" y="421"/>
                    <a:pt x="192" y="422"/>
                  </a:cubicBezTo>
                  <a:cubicBezTo>
                    <a:pt x="193" y="422"/>
                    <a:pt x="194" y="423"/>
                    <a:pt x="194" y="422"/>
                  </a:cubicBezTo>
                  <a:cubicBezTo>
                    <a:pt x="195" y="423"/>
                    <a:pt x="195" y="423"/>
                    <a:pt x="195" y="423"/>
                  </a:cubicBezTo>
                  <a:cubicBezTo>
                    <a:pt x="195" y="423"/>
                    <a:pt x="194" y="425"/>
                    <a:pt x="193" y="425"/>
                  </a:cubicBezTo>
                  <a:cubicBezTo>
                    <a:pt x="194" y="425"/>
                    <a:pt x="195" y="426"/>
                    <a:pt x="195" y="426"/>
                  </a:cubicBezTo>
                  <a:cubicBezTo>
                    <a:pt x="196" y="430"/>
                    <a:pt x="193" y="427"/>
                    <a:pt x="192" y="429"/>
                  </a:cubicBezTo>
                  <a:cubicBezTo>
                    <a:pt x="194" y="430"/>
                    <a:pt x="194" y="430"/>
                    <a:pt x="194" y="430"/>
                  </a:cubicBezTo>
                  <a:cubicBezTo>
                    <a:pt x="192" y="431"/>
                    <a:pt x="192" y="431"/>
                    <a:pt x="192" y="431"/>
                  </a:cubicBezTo>
                  <a:cubicBezTo>
                    <a:pt x="194" y="431"/>
                    <a:pt x="194" y="434"/>
                    <a:pt x="194" y="434"/>
                  </a:cubicBezTo>
                  <a:cubicBezTo>
                    <a:pt x="196" y="432"/>
                    <a:pt x="196" y="432"/>
                    <a:pt x="196" y="432"/>
                  </a:cubicBezTo>
                  <a:cubicBezTo>
                    <a:pt x="197" y="433"/>
                    <a:pt x="198" y="432"/>
                    <a:pt x="200" y="432"/>
                  </a:cubicBezTo>
                  <a:cubicBezTo>
                    <a:pt x="199" y="431"/>
                    <a:pt x="199" y="430"/>
                    <a:pt x="199" y="429"/>
                  </a:cubicBezTo>
                  <a:cubicBezTo>
                    <a:pt x="200" y="429"/>
                    <a:pt x="201" y="429"/>
                    <a:pt x="201" y="430"/>
                  </a:cubicBezTo>
                  <a:cubicBezTo>
                    <a:pt x="201" y="430"/>
                    <a:pt x="200" y="430"/>
                    <a:pt x="200" y="431"/>
                  </a:cubicBezTo>
                  <a:cubicBezTo>
                    <a:pt x="201" y="431"/>
                    <a:pt x="201" y="432"/>
                    <a:pt x="201" y="432"/>
                  </a:cubicBezTo>
                  <a:cubicBezTo>
                    <a:pt x="203" y="432"/>
                    <a:pt x="204" y="433"/>
                    <a:pt x="204" y="433"/>
                  </a:cubicBezTo>
                  <a:cubicBezTo>
                    <a:pt x="206" y="432"/>
                    <a:pt x="206" y="432"/>
                    <a:pt x="206" y="432"/>
                  </a:cubicBezTo>
                  <a:cubicBezTo>
                    <a:pt x="207" y="434"/>
                    <a:pt x="212" y="433"/>
                    <a:pt x="211" y="437"/>
                  </a:cubicBezTo>
                  <a:cubicBezTo>
                    <a:pt x="214" y="436"/>
                    <a:pt x="213" y="438"/>
                    <a:pt x="213" y="437"/>
                  </a:cubicBezTo>
                  <a:cubicBezTo>
                    <a:pt x="214" y="437"/>
                    <a:pt x="215" y="438"/>
                    <a:pt x="215" y="438"/>
                  </a:cubicBezTo>
                  <a:cubicBezTo>
                    <a:pt x="216" y="438"/>
                    <a:pt x="216" y="438"/>
                    <a:pt x="217" y="437"/>
                  </a:cubicBezTo>
                  <a:cubicBezTo>
                    <a:pt x="217" y="438"/>
                    <a:pt x="220" y="438"/>
                    <a:pt x="219" y="438"/>
                  </a:cubicBezTo>
                  <a:cubicBezTo>
                    <a:pt x="218" y="436"/>
                    <a:pt x="218" y="436"/>
                    <a:pt x="218" y="436"/>
                  </a:cubicBezTo>
                  <a:cubicBezTo>
                    <a:pt x="219" y="435"/>
                    <a:pt x="219" y="435"/>
                    <a:pt x="220" y="435"/>
                  </a:cubicBezTo>
                  <a:cubicBezTo>
                    <a:pt x="221" y="435"/>
                    <a:pt x="221" y="436"/>
                    <a:pt x="221" y="437"/>
                  </a:cubicBezTo>
                  <a:cubicBezTo>
                    <a:pt x="221" y="437"/>
                    <a:pt x="221" y="437"/>
                    <a:pt x="221" y="437"/>
                  </a:cubicBezTo>
                  <a:cubicBezTo>
                    <a:pt x="221" y="435"/>
                    <a:pt x="221" y="435"/>
                    <a:pt x="221" y="435"/>
                  </a:cubicBezTo>
                  <a:cubicBezTo>
                    <a:pt x="221" y="435"/>
                    <a:pt x="221" y="435"/>
                    <a:pt x="221" y="435"/>
                  </a:cubicBezTo>
                  <a:cubicBezTo>
                    <a:pt x="222" y="435"/>
                    <a:pt x="223" y="434"/>
                    <a:pt x="224" y="435"/>
                  </a:cubicBezTo>
                  <a:cubicBezTo>
                    <a:pt x="225" y="438"/>
                    <a:pt x="229" y="438"/>
                    <a:pt x="227" y="440"/>
                  </a:cubicBezTo>
                  <a:cubicBezTo>
                    <a:pt x="229" y="440"/>
                    <a:pt x="229" y="440"/>
                    <a:pt x="229" y="440"/>
                  </a:cubicBezTo>
                  <a:cubicBezTo>
                    <a:pt x="228" y="438"/>
                    <a:pt x="228" y="436"/>
                    <a:pt x="225" y="436"/>
                  </a:cubicBezTo>
                  <a:cubicBezTo>
                    <a:pt x="226" y="436"/>
                    <a:pt x="226" y="436"/>
                    <a:pt x="226" y="436"/>
                  </a:cubicBezTo>
                  <a:cubicBezTo>
                    <a:pt x="224" y="434"/>
                    <a:pt x="223" y="432"/>
                    <a:pt x="221" y="431"/>
                  </a:cubicBezTo>
                  <a:cubicBezTo>
                    <a:pt x="223" y="430"/>
                    <a:pt x="225" y="429"/>
                    <a:pt x="226" y="430"/>
                  </a:cubicBezTo>
                  <a:cubicBezTo>
                    <a:pt x="227" y="429"/>
                    <a:pt x="228" y="428"/>
                    <a:pt x="229" y="430"/>
                  </a:cubicBezTo>
                  <a:cubicBezTo>
                    <a:pt x="228" y="430"/>
                    <a:pt x="228" y="430"/>
                    <a:pt x="228" y="431"/>
                  </a:cubicBezTo>
                  <a:cubicBezTo>
                    <a:pt x="230" y="431"/>
                    <a:pt x="230" y="431"/>
                    <a:pt x="230" y="431"/>
                  </a:cubicBezTo>
                  <a:cubicBezTo>
                    <a:pt x="229" y="429"/>
                    <a:pt x="226" y="429"/>
                    <a:pt x="227" y="427"/>
                  </a:cubicBezTo>
                  <a:cubicBezTo>
                    <a:pt x="226" y="427"/>
                    <a:pt x="225" y="430"/>
                    <a:pt x="224" y="428"/>
                  </a:cubicBezTo>
                  <a:cubicBezTo>
                    <a:pt x="224" y="428"/>
                    <a:pt x="225" y="427"/>
                    <a:pt x="225" y="427"/>
                  </a:cubicBezTo>
                  <a:cubicBezTo>
                    <a:pt x="223" y="428"/>
                    <a:pt x="222" y="426"/>
                    <a:pt x="221" y="425"/>
                  </a:cubicBezTo>
                  <a:cubicBezTo>
                    <a:pt x="222" y="425"/>
                    <a:pt x="224" y="424"/>
                    <a:pt x="225" y="425"/>
                  </a:cubicBezTo>
                  <a:cubicBezTo>
                    <a:pt x="226" y="425"/>
                    <a:pt x="226" y="423"/>
                    <a:pt x="227" y="422"/>
                  </a:cubicBezTo>
                  <a:cubicBezTo>
                    <a:pt x="229" y="423"/>
                    <a:pt x="233" y="422"/>
                    <a:pt x="232" y="425"/>
                  </a:cubicBezTo>
                  <a:cubicBezTo>
                    <a:pt x="231" y="426"/>
                    <a:pt x="231" y="428"/>
                    <a:pt x="229" y="428"/>
                  </a:cubicBezTo>
                  <a:cubicBezTo>
                    <a:pt x="232" y="430"/>
                    <a:pt x="235" y="428"/>
                    <a:pt x="235" y="432"/>
                  </a:cubicBezTo>
                  <a:cubicBezTo>
                    <a:pt x="236" y="432"/>
                    <a:pt x="238" y="434"/>
                    <a:pt x="238" y="433"/>
                  </a:cubicBezTo>
                  <a:cubicBezTo>
                    <a:pt x="236" y="431"/>
                    <a:pt x="236" y="431"/>
                    <a:pt x="236" y="431"/>
                  </a:cubicBezTo>
                  <a:cubicBezTo>
                    <a:pt x="236" y="430"/>
                    <a:pt x="236" y="429"/>
                    <a:pt x="237" y="429"/>
                  </a:cubicBezTo>
                  <a:cubicBezTo>
                    <a:pt x="239" y="427"/>
                    <a:pt x="240" y="430"/>
                    <a:pt x="242" y="431"/>
                  </a:cubicBezTo>
                  <a:cubicBezTo>
                    <a:pt x="242" y="432"/>
                    <a:pt x="242" y="433"/>
                    <a:pt x="241" y="433"/>
                  </a:cubicBezTo>
                  <a:cubicBezTo>
                    <a:pt x="244" y="434"/>
                    <a:pt x="244" y="434"/>
                    <a:pt x="244" y="434"/>
                  </a:cubicBezTo>
                  <a:cubicBezTo>
                    <a:pt x="244" y="436"/>
                    <a:pt x="244" y="436"/>
                    <a:pt x="244" y="436"/>
                  </a:cubicBezTo>
                  <a:cubicBezTo>
                    <a:pt x="245" y="435"/>
                    <a:pt x="246" y="436"/>
                    <a:pt x="246" y="435"/>
                  </a:cubicBezTo>
                  <a:cubicBezTo>
                    <a:pt x="245" y="434"/>
                    <a:pt x="245" y="434"/>
                    <a:pt x="245" y="434"/>
                  </a:cubicBezTo>
                  <a:cubicBezTo>
                    <a:pt x="245" y="434"/>
                    <a:pt x="245" y="433"/>
                    <a:pt x="246" y="433"/>
                  </a:cubicBezTo>
                  <a:cubicBezTo>
                    <a:pt x="243" y="429"/>
                    <a:pt x="243" y="429"/>
                    <a:pt x="243" y="429"/>
                  </a:cubicBezTo>
                  <a:cubicBezTo>
                    <a:pt x="250" y="429"/>
                    <a:pt x="250" y="429"/>
                    <a:pt x="250" y="429"/>
                  </a:cubicBezTo>
                  <a:cubicBezTo>
                    <a:pt x="249" y="431"/>
                    <a:pt x="252" y="432"/>
                    <a:pt x="254" y="433"/>
                  </a:cubicBezTo>
                  <a:cubicBezTo>
                    <a:pt x="254" y="432"/>
                    <a:pt x="255" y="432"/>
                    <a:pt x="255" y="431"/>
                  </a:cubicBezTo>
                  <a:cubicBezTo>
                    <a:pt x="257" y="431"/>
                    <a:pt x="259" y="433"/>
                    <a:pt x="257" y="435"/>
                  </a:cubicBezTo>
                  <a:cubicBezTo>
                    <a:pt x="258" y="435"/>
                    <a:pt x="258" y="435"/>
                    <a:pt x="258" y="435"/>
                  </a:cubicBezTo>
                  <a:cubicBezTo>
                    <a:pt x="258" y="434"/>
                    <a:pt x="258" y="434"/>
                    <a:pt x="258" y="434"/>
                  </a:cubicBezTo>
                  <a:cubicBezTo>
                    <a:pt x="259" y="433"/>
                    <a:pt x="259" y="433"/>
                    <a:pt x="259" y="433"/>
                  </a:cubicBezTo>
                  <a:cubicBezTo>
                    <a:pt x="259" y="434"/>
                    <a:pt x="261" y="435"/>
                    <a:pt x="260" y="436"/>
                  </a:cubicBezTo>
                  <a:cubicBezTo>
                    <a:pt x="261" y="437"/>
                    <a:pt x="262" y="434"/>
                    <a:pt x="262" y="434"/>
                  </a:cubicBezTo>
                  <a:cubicBezTo>
                    <a:pt x="261" y="433"/>
                    <a:pt x="260" y="434"/>
                    <a:pt x="259" y="433"/>
                  </a:cubicBezTo>
                  <a:cubicBezTo>
                    <a:pt x="258" y="430"/>
                    <a:pt x="264" y="431"/>
                    <a:pt x="262" y="428"/>
                  </a:cubicBezTo>
                  <a:cubicBezTo>
                    <a:pt x="267" y="430"/>
                    <a:pt x="267" y="430"/>
                    <a:pt x="267" y="430"/>
                  </a:cubicBezTo>
                  <a:cubicBezTo>
                    <a:pt x="267" y="428"/>
                    <a:pt x="267" y="428"/>
                    <a:pt x="267" y="428"/>
                  </a:cubicBezTo>
                  <a:cubicBezTo>
                    <a:pt x="266" y="427"/>
                    <a:pt x="268" y="427"/>
                    <a:pt x="269" y="427"/>
                  </a:cubicBezTo>
                  <a:cubicBezTo>
                    <a:pt x="270" y="428"/>
                    <a:pt x="268" y="429"/>
                    <a:pt x="270" y="431"/>
                  </a:cubicBezTo>
                  <a:cubicBezTo>
                    <a:pt x="271" y="429"/>
                    <a:pt x="271" y="429"/>
                    <a:pt x="271" y="429"/>
                  </a:cubicBezTo>
                  <a:cubicBezTo>
                    <a:pt x="272" y="428"/>
                    <a:pt x="273" y="429"/>
                    <a:pt x="274" y="430"/>
                  </a:cubicBezTo>
                  <a:cubicBezTo>
                    <a:pt x="274" y="429"/>
                    <a:pt x="274" y="429"/>
                    <a:pt x="274" y="429"/>
                  </a:cubicBezTo>
                  <a:cubicBezTo>
                    <a:pt x="269" y="428"/>
                    <a:pt x="274" y="427"/>
                    <a:pt x="271" y="425"/>
                  </a:cubicBezTo>
                  <a:cubicBezTo>
                    <a:pt x="273" y="422"/>
                    <a:pt x="272" y="425"/>
                    <a:pt x="274" y="426"/>
                  </a:cubicBezTo>
                  <a:cubicBezTo>
                    <a:pt x="274" y="425"/>
                    <a:pt x="274" y="425"/>
                    <a:pt x="274" y="425"/>
                  </a:cubicBezTo>
                  <a:cubicBezTo>
                    <a:pt x="275" y="424"/>
                    <a:pt x="276" y="424"/>
                    <a:pt x="276" y="424"/>
                  </a:cubicBezTo>
                  <a:cubicBezTo>
                    <a:pt x="276" y="422"/>
                    <a:pt x="278" y="422"/>
                    <a:pt x="279" y="422"/>
                  </a:cubicBezTo>
                  <a:cubicBezTo>
                    <a:pt x="280" y="423"/>
                    <a:pt x="280" y="423"/>
                    <a:pt x="280" y="423"/>
                  </a:cubicBezTo>
                  <a:cubicBezTo>
                    <a:pt x="282" y="423"/>
                    <a:pt x="281" y="422"/>
                    <a:pt x="283" y="421"/>
                  </a:cubicBezTo>
                  <a:cubicBezTo>
                    <a:pt x="283" y="422"/>
                    <a:pt x="284" y="423"/>
                    <a:pt x="283" y="424"/>
                  </a:cubicBezTo>
                  <a:cubicBezTo>
                    <a:pt x="287" y="424"/>
                    <a:pt x="289" y="421"/>
                    <a:pt x="291" y="420"/>
                  </a:cubicBezTo>
                  <a:cubicBezTo>
                    <a:pt x="294" y="421"/>
                    <a:pt x="298" y="421"/>
                    <a:pt x="298" y="423"/>
                  </a:cubicBezTo>
                  <a:cubicBezTo>
                    <a:pt x="296" y="424"/>
                    <a:pt x="294" y="425"/>
                    <a:pt x="295" y="428"/>
                  </a:cubicBezTo>
                  <a:cubicBezTo>
                    <a:pt x="294" y="427"/>
                    <a:pt x="294" y="426"/>
                    <a:pt x="294" y="425"/>
                  </a:cubicBezTo>
                  <a:cubicBezTo>
                    <a:pt x="290" y="425"/>
                    <a:pt x="291" y="429"/>
                    <a:pt x="289" y="430"/>
                  </a:cubicBezTo>
                  <a:cubicBezTo>
                    <a:pt x="288" y="431"/>
                    <a:pt x="287" y="430"/>
                    <a:pt x="286" y="429"/>
                  </a:cubicBezTo>
                  <a:cubicBezTo>
                    <a:pt x="289" y="431"/>
                    <a:pt x="285" y="433"/>
                    <a:pt x="285" y="435"/>
                  </a:cubicBezTo>
                  <a:cubicBezTo>
                    <a:pt x="284" y="434"/>
                    <a:pt x="284" y="434"/>
                    <a:pt x="284" y="434"/>
                  </a:cubicBezTo>
                  <a:cubicBezTo>
                    <a:pt x="283" y="433"/>
                    <a:pt x="285" y="432"/>
                    <a:pt x="285" y="432"/>
                  </a:cubicBezTo>
                  <a:cubicBezTo>
                    <a:pt x="285" y="432"/>
                    <a:pt x="284" y="431"/>
                    <a:pt x="283" y="431"/>
                  </a:cubicBezTo>
                  <a:cubicBezTo>
                    <a:pt x="283" y="432"/>
                    <a:pt x="283" y="432"/>
                    <a:pt x="283" y="432"/>
                  </a:cubicBezTo>
                  <a:cubicBezTo>
                    <a:pt x="282" y="432"/>
                    <a:pt x="282" y="432"/>
                    <a:pt x="282" y="432"/>
                  </a:cubicBezTo>
                  <a:cubicBezTo>
                    <a:pt x="281" y="433"/>
                    <a:pt x="281" y="433"/>
                    <a:pt x="281" y="433"/>
                  </a:cubicBezTo>
                  <a:cubicBezTo>
                    <a:pt x="284" y="434"/>
                    <a:pt x="284" y="434"/>
                    <a:pt x="284" y="434"/>
                  </a:cubicBezTo>
                  <a:cubicBezTo>
                    <a:pt x="282" y="437"/>
                    <a:pt x="282" y="437"/>
                    <a:pt x="282" y="437"/>
                  </a:cubicBezTo>
                  <a:cubicBezTo>
                    <a:pt x="279" y="436"/>
                    <a:pt x="279" y="438"/>
                    <a:pt x="276" y="437"/>
                  </a:cubicBezTo>
                  <a:cubicBezTo>
                    <a:pt x="277" y="437"/>
                    <a:pt x="277" y="437"/>
                    <a:pt x="277" y="437"/>
                  </a:cubicBezTo>
                  <a:cubicBezTo>
                    <a:pt x="276" y="437"/>
                    <a:pt x="276" y="437"/>
                    <a:pt x="276" y="437"/>
                  </a:cubicBezTo>
                  <a:cubicBezTo>
                    <a:pt x="276" y="441"/>
                    <a:pt x="273" y="435"/>
                    <a:pt x="271" y="437"/>
                  </a:cubicBezTo>
                  <a:cubicBezTo>
                    <a:pt x="273" y="437"/>
                    <a:pt x="272" y="439"/>
                    <a:pt x="274" y="439"/>
                  </a:cubicBezTo>
                  <a:cubicBezTo>
                    <a:pt x="272" y="440"/>
                    <a:pt x="272" y="440"/>
                    <a:pt x="272" y="440"/>
                  </a:cubicBezTo>
                  <a:cubicBezTo>
                    <a:pt x="273" y="440"/>
                    <a:pt x="273" y="441"/>
                    <a:pt x="273" y="441"/>
                  </a:cubicBezTo>
                  <a:cubicBezTo>
                    <a:pt x="271" y="443"/>
                    <a:pt x="269" y="443"/>
                    <a:pt x="267" y="442"/>
                  </a:cubicBezTo>
                  <a:cubicBezTo>
                    <a:pt x="268" y="441"/>
                    <a:pt x="269" y="441"/>
                    <a:pt x="270" y="441"/>
                  </a:cubicBezTo>
                  <a:cubicBezTo>
                    <a:pt x="270" y="438"/>
                    <a:pt x="267" y="441"/>
                    <a:pt x="266" y="440"/>
                  </a:cubicBezTo>
                  <a:cubicBezTo>
                    <a:pt x="267" y="441"/>
                    <a:pt x="267" y="441"/>
                    <a:pt x="267" y="441"/>
                  </a:cubicBezTo>
                  <a:cubicBezTo>
                    <a:pt x="266" y="443"/>
                    <a:pt x="264" y="441"/>
                    <a:pt x="262" y="441"/>
                  </a:cubicBezTo>
                  <a:cubicBezTo>
                    <a:pt x="262" y="440"/>
                    <a:pt x="263" y="440"/>
                    <a:pt x="263" y="440"/>
                  </a:cubicBezTo>
                  <a:cubicBezTo>
                    <a:pt x="261" y="441"/>
                    <a:pt x="261" y="441"/>
                    <a:pt x="261" y="441"/>
                  </a:cubicBezTo>
                  <a:cubicBezTo>
                    <a:pt x="259" y="445"/>
                    <a:pt x="266" y="442"/>
                    <a:pt x="264" y="446"/>
                  </a:cubicBezTo>
                  <a:cubicBezTo>
                    <a:pt x="259" y="445"/>
                    <a:pt x="256" y="447"/>
                    <a:pt x="254" y="442"/>
                  </a:cubicBezTo>
                  <a:cubicBezTo>
                    <a:pt x="253" y="443"/>
                    <a:pt x="253" y="445"/>
                    <a:pt x="252" y="445"/>
                  </a:cubicBezTo>
                  <a:cubicBezTo>
                    <a:pt x="253" y="445"/>
                    <a:pt x="253" y="445"/>
                    <a:pt x="253" y="445"/>
                  </a:cubicBezTo>
                  <a:cubicBezTo>
                    <a:pt x="254" y="445"/>
                    <a:pt x="256" y="446"/>
                    <a:pt x="255" y="447"/>
                  </a:cubicBezTo>
                  <a:cubicBezTo>
                    <a:pt x="253" y="446"/>
                    <a:pt x="251" y="446"/>
                    <a:pt x="249" y="446"/>
                  </a:cubicBezTo>
                  <a:cubicBezTo>
                    <a:pt x="250" y="444"/>
                    <a:pt x="250" y="444"/>
                    <a:pt x="250" y="444"/>
                  </a:cubicBezTo>
                  <a:cubicBezTo>
                    <a:pt x="249" y="445"/>
                    <a:pt x="248" y="445"/>
                    <a:pt x="248" y="446"/>
                  </a:cubicBezTo>
                  <a:cubicBezTo>
                    <a:pt x="248" y="448"/>
                    <a:pt x="249" y="447"/>
                    <a:pt x="250" y="449"/>
                  </a:cubicBezTo>
                  <a:cubicBezTo>
                    <a:pt x="249" y="450"/>
                    <a:pt x="249" y="450"/>
                    <a:pt x="249" y="450"/>
                  </a:cubicBezTo>
                  <a:cubicBezTo>
                    <a:pt x="247" y="449"/>
                    <a:pt x="245" y="448"/>
                    <a:pt x="244" y="448"/>
                  </a:cubicBezTo>
                  <a:cubicBezTo>
                    <a:pt x="245" y="447"/>
                    <a:pt x="245" y="447"/>
                    <a:pt x="246" y="447"/>
                  </a:cubicBezTo>
                  <a:cubicBezTo>
                    <a:pt x="245" y="445"/>
                    <a:pt x="242" y="447"/>
                    <a:pt x="241" y="447"/>
                  </a:cubicBezTo>
                  <a:cubicBezTo>
                    <a:pt x="241" y="447"/>
                    <a:pt x="242" y="447"/>
                    <a:pt x="242" y="448"/>
                  </a:cubicBezTo>
                  <a:cubicBezTo>
                    <a:pt x="242" y="449"/>
                    <a:pt x="242" y="449"/>
                    <a:pt x="241" y="450"/>
                  </a:cubicBezTo>
                  <a:cubicBezTo>
                    <a:pt x="240" y="450"/>
                    <a:pt x="238" y="449"/>
                    <a:pt x="237" y="449"/>
                  </a:cubicBezTo>
                  <a:cubicBezTo>
                    <a:pt x="237" y="449"/>
                    <a:pt x="237" y="449"/>
                    <a:pt x="237" y="449"/>
                  </a:cubicBezTo>
                  <a:cubicBezTo>
                    <a:pt x="238" y="450"/>
                    <a:pt x="237" y="451"/>
                    <a:pt x="236" y="452"/>
                  </a:cubicBezTo>
                  <a:cubicBezTo>
                    <a:pt x="235" y="451"/>
                    <a:pt x="233" y="452"/>
                    <a:pt x="233" y="450"/>
                  </a:cubicBezTo>
                  <a:cubicBezTo>
                    <a:pt x="234" y="450"/>
                    <a:pt x="234" y="450"/>
                    <a:pt x="234" y="450"/>
                  </a:cubicBezTo>
                  <a:cubicBezTo>
                    <a:pt x="232" y="451"/>
                    <a:pt x="231" y="453"/>
                    <a:pt x="229" y="453"/>
                  </a:cubicBezTo>
                  <a:cubicBezTo>
                    <a:pt x="230" y="453"/>
                    <a:pt x="229" y="455"/>
                    <a:pt x="229" y="455"/>
                  </a:cubicBezTo>
                  <a:cubicBezTo>
                    <a:pt x="230" y="457"/>
                    <a:pt x="232" y="455"/>
                    <a:pt x="233" y="456"/>
                  </a:cubicBezTo>
                  <a:cubicBezTo>
                    <a:pt x="232" y="457"/>
                    <a:pt x="232" y="457"/>
                    <a:pt x="232" y="457"/>
                  </a:cubicBezTo>
                  <a:cubicBezTo>
                    <a:pt x="233" y="456"/>
                    <a:pt x="235" y="456"/>
                    <a:pt x="236" y="455"/>
                  </a:cubicBezTo>
                  <a:cubicBezTo>
                    <a:pt x="237" y="456"/>
                    <a:pt x="239" y="456"/>
                    <a:pt x="240" y="456"/>
                  </a:cubicBezTo>
                  <a:cubicBezTo>
                    <a:pt x="240" y="454"/>
                    <a:pt x="240" y="454"/>
                    <a:pt x="240" y="454"/>
                  </a:cubicBezTo>
                  <a:cubicBezTo>
                    <a:pt x="243" y="453"/>
                    <a:pt x="243" y="456"/>
                    <a:pt x="245" y="456"/>
                  </a:cubicBezTo>
                  <a:cubicBezTo>
                    <a:pt x="247" y="455"/>
                    <a:pt x="247" y="457"/>
                    <a:pt x="247" y="458"/>
                  </a:cubicBezTo>
                  <a:cubicBezTo>
                    <a:pt x="248" y="458"/>
                    <a:pt x="247" y="456"/>
                    <a:pt x="248" y="457"/>
                  </a:cubicBezTo>
                  <a:cubicBezTo>
                    <a:pt x="249" y="454"/>
                    <a:pt x="246" y="453"/>
                    <a:pt x="246" y="451"/>
                  </a:cubicBezTo>
                  <a:cubicBezTo>
                    <a:pt x="248" y="451"/>
                    <a:pt x="249" y="454"/>
                    <a:pt x="251" y="454"/>
                  </a:cubicBezTo>
                  <a:cubicBezTo>
                    <a:pt x="251" y="454"/>
                    <a:pt x="251" y="455"/>
                    <a:pt x="250" y="455"/>
                  </a:cubicBezTo>
                  <a:cubicBezTo>
                    <a:pt x="250" y="455"/>
                    <a:pt x="250" y="455"/>
                    <a:pt x="250" y="455"/>
                  </a:cubicBezTo>
                  <a:cubicBezTo>
                    <a:pt x="251" y="456"/>
                    <a:pt x="250" y="459"/>
                    <a:pt x="253" y="459"/>
                  </a:cubicBezTo>
                  <a:cubicBezTo>
                    <a:pt x="252" y="459"/>
                    <a:pt x="252" y="459"/>
                    <a:pt x="252" y="459"/>
                  </a:cubicBezTo>
                  <a:cubicBezTo>
                    <a:pt x="253" y="457"/>
                    <a:pt x="256" y="456"/>
                    <a:pt x="257" y="456"/>
                  </a:cubicBezTo>
                  <a:cubicBezTo>
                    <a:pt x="257" y="456"/>
                    <a:pt x="257" y="456"/>
                    <a:pt x="257" y="456"/>
                  </a:cubicBezTo>
                  <a:cubicBezTo>
                    <a:pt x="255" y="455"/>
                    <a:pt x="257" y="454"/>
                    <a:pt x="257" y="453"/>
                  </a:cubicBezTo>
                  <a:cubicBezTo>
                    <a:pt x="257" y="453"/>
                    <a:pt x="258" y="453"/>
                    <a:pt x="258" y="454"/>
                  </a:cubicBezTo>
                  <a:cubicBezTo>
                    <a:pt x="259" y="452"/>
                    <a:pt x="260" y="451"/>
                    <a:pt x="262" y="452"/>
                  </a:cubicBezTo>
                  <a:cubicBezTo>
                    <a:pt x="262" y="456"/>
                    <a:pt x="262" y="456"/>
                    <a:pt x="262" y="456"/>
                  </a:cubicBezTo>
                  <a:cubicBezTo>
                    <a:pt x="263" y="455"/>
                    <a:pt x="263" y="455"/>
                    <a:pt x="263" y="455"/>
                  </a:cubicBezTo>
                  <a:cubicBezTo>
                    <a:pt x="262" y="455"/>
                    <a:pt x="262" y="455"/>
                    <a:pt x="262" y="455"/>
                  </a:cubicBezTo>
                  <a:cubicBezTo>
                    <a:pt x="263" y="454"/>
                    <a:pt x="263" y="454"/>
                    <a:pt x="263" y="454"/>
                  </a:cubicBezTo>
                  <a:cubicBezTo>
                    <a:pt x="264" y="455"/>
                    <a:pt x="264" y="455"/>
                    <a:pt x="264" y="455"/>
                  </a:cubicBezTo>
                  <a:cubicBezTo>
                    <a:pt x="264" y="454"/>
                    <a:pt x="264" y="454"/>
                    <a:pt x="264" y="454"/>
                  </a:cubicBezTo>
                  <a:cubicBezTo>
                    <a:pt x="266" y="453"/>
                    <a:pt x="267" y="453"/>
                    <a:pt x="268" y="455"/>
                  </a:cubicBezTo>
                  <a:cubicBezTo>
                    <a:pt x="268" y="453"/>
                    <a:pt x="270" y="453"/>
                    <a:pt x="270" y="452"/>
                  </a:cubicBezTo>
                  <a:cubicBezTo>
                    <a:pt x="269" y="452"/>
                    <a:pt x="269" y="453"/>
                    <a:pt x="268" y="452"/>
                  </a:cubicBezTo>
                  <a:cubicBezTo>
                    <a:pt x="268" y="451"/>
                    <a:pt x="268" y="451"/>
                    <a:pt x="269" y="450"/>
                  </a:cubicBezTo>
                  <a:cubicBezTo>
                    <a:pt x="270" y="450"/>
                    <a:pt x="271" y="451"/>
                    <a:pt x="271" y="451"/>
                  </a:cubicBezTo>
                  <a:cubicBezTo>
                    <a:pt x="271" y="452"/>
                    <a:pt x="272" y="453"/>
                    <a:pt x="271" y="453"/>
                  </a:cubicBezTo>
                  <a:cubicBezTo>
                    <a:pt x="272" y="454"/>
                    <a:pt x="272" y="454"/>
                    <a:pt x="273" y="454"/>
                  </a:cubicBezTo>
                  <a:cubicBezTo>
                    <a:pt x="273" y="454"/>
                    <a:pt x="272" y="453"/>
                    <a:pt x="272" y="453"/>
                  </a:cubicBezTo>
                  <a:cubicBezTo>
                    <a:pt x="273" y="452"/>
                    <a:pt x="273" y="452"/>
                    <a:pt x="274" y="452"/>
                  </a:cubicBezTo>
                  <a:cubicBezTo>
                    <a:pt x="275" y="451"/>
                    <a:pt x="273" y="449"/>
                    <a:pt x="276" y="449"/>
                  </a:cubicBezTo>
                  <a:cubicBezTo>
                    <a:pt x="275" y="449"/>
                    <a:pt x="274" y="448"/>
                    <a:pt x="274" y="449"/>
                  </a:cubicBezTo>
                  <a:cubicBezTo>
                    <a:pt x="273" y="451"/>
                    <a:pt x="271" y="450"/>
                    <a:pt x="270" y="449"/>
                  </a:cubicBezTo>
                  <a:cubicBezTo>
                    <a:pt x="272" y="448"/>
                    <a:pt x="269" y="449"/>
                    <a:pt x="270" y="447"/>
                  </a:cubicBezTo>
                  <a:cubicBezTo>
                    <a:pt x="272" y="447"/>
                    <a:pt x="275" y="448"/>
                    <a:pt x="275" y="445"/>
                  </a:cubicBezTo>
                  <a:cubicBezTo>
                    <a:pt x="276" y="446"/>
                    <a:pt x="277" y="445"/>
                    <a:pt x="278" y="446"/>
                  </a:cubicBezTo>
                  <a:cubicBezTo>
                    <a:pt x="277" y="448"/>
                    <a:pt x="277" y="448"/>
                    <a:pt x="277" y="448"/>
                  </a:cubicBezTo>
                  <a:cubicBezTo>
                    <a:pt x="279" y="449"/>
                    <a:pt x="277" y="451"/>
                    <a:pt x="279" y="451"/>
                  </a:cubicBezTo>
                  <a:cubicBezTo>
                    <a:pt x="283" y="448"/>
                    <a:pt x="283" y="448"/>
                    <a:pt x="283" y="448"/>
                  </a:cubicBezTo>
                  <a:cubicBezTo>
                    <a:pt x="285" y="449"/>
                    <a:pt x="285" y="451"/>
                    <a:pt x="285" y="452"/>
                  </a:cubicBezTo>
                  <a:cubicBezTo>
                    <a:pt x="287" y="451"/>
                    <a:pt x="284" y="448"/>
                    <a:pt x="288" y="449"/>
                  </a:cubicBezTo>
                  <a:cubicBezTo>
                    <a:pt x="285" y="448"/>
                    <a:pt x="286" y="446"/>
                    <a:pt x="287" y="446"/>
                  </a:cubicBezTo>
                  <a:cubicBezTo>
                    <a:pt x="288" y="446"/>
                    <a:pt x="288" y="446"/>
                    <a:pt x="288" y="446"/>
                  </a:cubicBezTo>
                  <a:cubicBezTo>
                    <a:pt x="289" y="447"/>
                    <a:pt x="289" y="447"/>
                    <a:pt x="290" y="446"/>
                  </a:cubicBezTo>
                  <a:cubicBezTo>
                    <a:pt x="289" y="446"/>
                    <a:pt x="289" y="446"/>
                    <a:pt x="289" y="446"/>
                  </a:cubicBezTo>
                  <a:cubicBezTo>
                    <a:pt x="292" y="446"/>
                    <a:pt x="295" y="444"/>
                    <a:pt x="297" y="445"/>
                  </a:cubicBezTo>
                  <a:cubicBezTo>
                    <a:pt x="297" y="445"/>
                    <a:pt x="298" y="444"/>
                    <a:pt x="298" y="443"/>
                  </a:cubicBezTo>
                  <a:cubicBezTo>
                    <a:pt x="297" y="441"/>
                    <a:pt x="297" y="445"/>
                    <a:pt x="296" y="444"/>
                  </a:cubicBezTo>
                  <a:cubicBezTo>
                    <a:pt x="296" y="443"/>
                    <a:pt x="295" y="442"/>
                    <a:pt x="296" y="441"/>
                  </a:cubicBezTo>
                  <a:cubicBezTo>
                    <a:pt x="298" y="442"/>
                    <a:pt x="300" y="440"/>
                    <a:pt x="301" y="442"/>
                  </a:cubicBezTo>
                  <a:cubicBezTo>
                    <a:pt x="302" y="442"/>
                    <a:pt x="301" y="441"/>
                    <a:pt x="301" y="440"/>
                  </a:cubicBezTo>
                  <a:cubicBezTo>
                    <a:pt x="302" y="440"/>
                    <a:pt x="303" y="440"/>
                    <a:pt x="303" y="441"/>
                  </a:cubicBezTo>
                  <a:cubicBezTo>
                    <a:pt x="304" y="439"/>
                    <a:pt x="304" y="439"/>
                    <a:pt x="304" y="439"/>
                  </a:cubicBezTo>
                  <a:cubicBezTo>
                    <a:pt x="305" y="439"/>
                    <a:pt x="306" y="439"/>
                    <a:pt x="306" y="440"/>
                  </a:cubicBezTo>
                  <a:cubicBezTo>
                    <a:pt x="305" y="440"/>
                    <a:pt x="305" y="440"/>
                    <a:pt x="305" y="440"/>
                  </a:cubicBezTo>
                  <a:cubicBezTo>
                    <a:pt x="306" y="441"/>
                    <a:pt x="307" y="441"/>
                    <a:pt x="307" y="440"/>
                  </a:cubicBezTo>
                  <a:cubicBezTo>
                    <a:pt x="305" y="438"/>
                    <a:pt x="309" y="438"/>
                    <a:pt x="308" y="436"/>
                  </a:cubicBezTo>
                  <a:cubicBezTo>
                    <a:pt x="310" y="436"/>
                    <a:pt x="310" y="439"/>
                    <a:pt x="312" y="437"/>
                  </a:cubicBezTo>
                  <a:cubicBezTo>
                    <a:pt x="310" y="435"/>
                    <a:pt x="310" y="435"/>
                    <a:pt x="310" y="435"/>
                  </a:cubicBezTo>
                  <a:cubicBezTo>
                    <a:pt x="311" y="434"/>
                    <a:pt x="311" y="434"/>
                    <a:pt x="311" y="434"/>
                  </a:cubicBezTo>
                  <a:cubicBezTo>
                    <a:pt x="312" y="435"/>
                    <a:pt x="312" y="435"/>
                    <a:pt x="312" y="435"/>
                  </a:cubicBezTo>
                  <a:cubicBezTo>
                    <a:pt x="313" y="432"/>
                    <a:pt x="312" y="430"/>
                    <a:pt x="315" y="429"/>
                  </a:cubicBezTo>
                  <a:cubicBezTo>
                    <a:pt x="316" y="428"/>
                    <a:pt x="318" y="426"/>
                    <a:pt x="320" y="426"/>
                  </a:cubicBezTo>
                  <a:cubicBezTo>
                    <a:pt x="321" y="427"/>
                    <a:pt x="324" y="427"/>
                    <a:pt x="323" y="429"/>
                  </a:cubicBezTo>
                  <a:cubicBezTo>
                    <a:pt x="325" y="430"/>
                    <a:pt x="324" y="426"/>
                    <a:pt x="325" y="425"/>
                  </a:cubicBezTo>
                  <a:cubicBezTo>
                    <a:pt x="326" y="427"/>
                    <a:pt x="328" y="425"/>
                    <a:pt x="329" y="427"/>
                  </a:cubicBezTo>
                  <a:cubicBezTo>
                    <a:pt x="326" y="431"/>
                    <a:pt x="324" y="429"/>
                    <a:pt x="320" y="431"/>
                  </a:cubicBezTo>
                  <a:cubicBezTo>
                    <a:pt x="320" y="432"/>
                    <a:pt x="319" y="435"/>
                    <a:pt x="317" y="436"/>
                  </a:cubicBezTo>
                  <a:cubicBezTo>
                    <a:pt x="317" y="436"/>
                    <a:pt x="319" y="435"/>
                    <a:pt x="320" y="436"/>
                  </a:cubicBezTo>
                  <a:cubicBezTo>
                    <a:pt x="320" y="436"/>
                    <a:pt x="320" y="436"/>
                    <a:pt x="320" y="437"/>
                  </a:cubicBezTo>
                  <a:cubicBezTo>
                    <a:pt x="321" y="437"/>
                    <a:pt x="321" y="437"/>
                    <a:pt x="321" y="437"/>
                  </a:cubicBezTo>
                  <a:cubicBezTo>
                    <a:pt x="319" y="433"/>
                    <a:pt x="325" y="435"/>
                    <a:pt x="324" y="434"/>
                  </a:cubicBezTo>
                  <a:cubicBezTo>
                    <a:pt x="322" y="433"/>
                    <a:pt x="322" y="433"/>
                    <a:pt x="322" y="433"/>
                  </a:cubicBezTo>
                  <a:cubicBezTo>
                    <a:pt x="323" y="432"/>
                    <a:pt x="325" y="433"/>
                    <a:pt x="326" y="432"/>
                  </a:cubicBezTo>
                  <a:cubicBezTo>
                    <a:pt x="326" y="432"/>
                    <a:pt x="325" y="432"/>
                    <a:pt x="325" y="432"/>
                  </a:cubicBezTo>
                  <a:cubicBezTo>
                    <a:pt x="324" y="432"/>
                    <a:pt x="324" y="432"/>
                    <a:pt x="324" y="432"/>
                  </a:cubicBezTo>
                  <a:cubicBezTo>
                    <a:pt x="326" y="428"/>
                    <a:pt x="329" y="432"/>
                    <a:pt x="331" y="431"/>
                  </a:cubicBezTo>
                  <a:cubicBezTo>
                    <a:pt x="332" y="429"/>
                    <a:pt x="331" y="429"/>
                    <a:pt x="333" y="428"/>
                  </a:cubicBezTo>
                  <a:cubicBezTo>
                    <a:pt x="333" y="427"/>
                    <a:pt x="333" y="428"/>
                    <a:pt x="334" y="428"/>
                  </a:cubicBezTo>
                  <a:cubicBezTo>
                    <a:pt x="334" y="428"/>
                    <a:pt x="333" y="428"/>
                    <a:pt x="333" y="429"/>
                  </a:cubicBezTo>
                  <a:cubicBezTo>
                    <a:pt x="334" y="428"/>
                    <a:pt x="335" y="429"/>
                    <a:pt x="335" y="430"/>
                  </a:cubicBezTo>
                  <a:cubicBezTo>
                    <a:pt x="335" y="430"/>
                    <a:pt x="335" y="430"/>
                    <a:pt x="335" y="431"/>
                  </a:cubicBezTo>
                  <a:cubicBezTo>
                    <a:pt x="336" y="431"/>
                    <a:pt x="336" y="431"/>
                    <a:pt x="336" y="431"/>
                  </a:cubicBezTo>
                  <a:cubicBezTo>
                    <a:pt x="335" y="429"/>
                    <a:pt x="335" y="427"/>
                    <a:pt x="335" y="425"/>
                  </a:cubicBezTo>
                  <a:cubicBezTo>
                    <a:pt x="338" y="425"/>
                    <a:pt x="338" y="425"/>
                    <a:pt x="338" y="425"/>
                  </a:cubicBezTo>
                  <a:cubicBezTo>
                    <a:pt x="338" y="426"/>
                    <a:pt x="338" y="426"/>
                    <a:pt x="337" y="426"/>
                  </a:cubicBezTo>
                  <a:cubicBezTo>
                    <a:pt x="338" y="426"/>
                    <a:pt x="338" y="426"/>
                    <a:pt x="338" y="426"/>
                  </a:cubicBezTo>
                  <a:cubicBezTo>
                    <a:pt x="338" y="425"/>
                    <a:pt x="338" y="425"/>
                    <a:pt x="337" y="425"/>
                  </a:cubicBezTo>
                  <a:cubicBezTo>
                    <a:pt x="338" y="424"/>
                    <a:pt x="338" y="424"/>
                    <a:pt x="338" y="424"/>
                  </a:cubicBezTo>
                  <a:cubicBezTo>
                    <a:pt x="339" y="423"/>
                    <a:pt x="340" y="423"/>
                    <a:pt x="341" y="424"/>
                  </a:cubicBezTo>
                  <a:cubicBezTo>
                    <a:pt x="343" y="420"/>
                    <a:pt x="343" y="420"/>
                    <a:pt x="343" y="420"/>
                  </a:cubicBezTo>
                  <a:cubicBezTo>
                    <a:pt x="344" y="422"/>
                    <a:pt x="345" y="423"/>
                    <a:pt x="347" y="423"/>
                  </a:cubicBezTo>
                  <a:cubicBezTo>
                    <a:pt x="346" y="423"/>
                    <a:pt x="344" y="421"/>
                    <a:pt x="345" y="420"/>
                  </a:cubicBezTo>
                  <a:cubicBezTo>
                    <a:pt x="346" y="419"/>
                    <a:pt x="347" y="419"/>
                    <a:pt x="348" y="419"/>
                  </a:cubicBezTo>
                  <a:cubicBezTo>
                    <a:pt x="348" y="419"/>
                    <a:pt x="348" y="419"/>
                    <a:pt x="348" y="419"/>
                  </a:cubicBezTo>
                  <a:cubicBezTo>
                    <a:pt x="351" y="416"/>
                    <a:pt x="351" y="416"/>
                    <a:pt x="351" y="416"/>
                  </a:cubicBezTo>
                  <a:cubicBezTo>
                    <a:pt x="352" y="417"/>
                    <a:pt x="352" y="417"/>
                    <a:pt x="352" y="417"/>
                  </a:cubicBezTo>
                  <a:cubicBezTo>
                    <a:pt x="351" y="418"/>
                    <a:pt x="351" y="418"/>
                    <a:pt x="351" y="418"/>
                  </a:cubicBezTo>
                  <a:cubicBezTo>
                    <a:pt x="355" y="419"/>
                    <a:pt x="355" y="419"/>
                    <a:pt x="355" y="419"/>
                  </a:cubicBezTo>
                  <a:cubicBezTo>
                    <a:pt x="356" y="418"/>
                    <a:pt x="354" y="419"/>
                    <a:pt x="354" y="418"/>
                  </a:cubicBezTo>
                  <a:cubicBezTo>
                    <a:pt x="353" y="415"/>
                    <a:pt x="356" y="416"/>
                    <a:pt x="356" y="414"/>
                  </a:cubicBezTo>
                  <a:cubicBezTo>
                    <a:pt x="360" y="418"/>
                    <a:pt x="360" y="418"/>
                    <a:pt x="360" y="418"/>
                  </a:cubicBezTo>
                  <a:cubicBezTo>
                    <a:pt x="360" y="416"/>
                    <a:pt x="359" y="415"/>
                    <a:pt x="356" y="414"/>
                  </a:cubicBezTo>
                  <a:cubicBezTo>
                    <a:pt x="357" y="414"/>
                    <a:pt x="357" y="414"/>
                    <a:pt x="357" y="414"/>
                  </a:cubicBezTo>
                  <a:cubicBezTo>
                    <a:pt x="355" y="412"/>
                    <a:pt x="355" y="412"/>
                    <a:pt x="355" y="412"/>
                  </a:cubicBezTo>
                  <a:cubicBezTo>
                    <a:pt x="356" y="410"/>
                    <a:pt x="356" y="410"/>
                    <a:pt x="356" y="410"/>
                  </a:cubicBezTo>
                  <a:cubicBezTo>
                    <a:pt x="357" y="413"/>
                    <a:pt x="359" y="412"/>
                    <a:pt x="361" y="412"/>
                  </a:cubicBezTo>
                  <a:cubicBezTo>
                    <a:pt x="363" y="412"/>
                    <a:pt x="364" y="410"/>
                    <a:pt x="363" y="410"/>
                  </a:cubicBezTo>
                  <a:cubicBezTo>
                    <a:pt x="362" y="410"/>
                    <a:pt x="362" y="410"/>
                    <a:pt x="362" y="410"/>
                  </a:cubicBezTo>
                  <a:cubicBezTo>
                    <a:pt x="362" y="410"/>
                    <a:pt x="362" y="410"/>
                    <a:pt x="362" y="410"/>
                  </a:cubicBezTo>
                  <a:cubicBezTo>
                    <a:pt x="362" y="411"/>
                    <a:pt x="361" y="410"/>
                    <a:pt x="360" y="410"/>
                  </a:cubicBezTo>
                  <a:cubicBezTo>
                    <a:pt x="360" y="409"/>
                    <a:pt x="357" y="409"/>
                    <a:pt x="358" y="407"/>
                  </a:cubicBezTo>
                  <a:cubicBezTo>
                    <a:pt x="359" y="407"/>
                    <a:pt x="359" y="407"/>
                    <a:pt x="359" y="407"/>
                  </a:cubicBezTo>
                  <a:cubicBezTo>
                    <a:pt x="362" y="409"/>
                    <a:pt x="365" y="406"/>
                    <a:pt x="367" y="407"/>
                  </a:cubicBezTo>
                  <a:cubicBezTo>
                    <a:pt x="366" y="407"/>
                    <a:pt x="368" y="405"/>
                    <a:pt x="367" y="405"/>
                  </a:cubicBezTo>
                  <a:cubicBezTo>
                    <a:pt x="363" y="407"/>
                    <a:pt x="363" y="407"/>
                    <a:pt x="363" y="407"/>
                  </a:cubicBezTo>
                  <a:cubicBezTo>
                    <a:pt x="360" y="404"/>
                    <a:pt x="366" y="406"/>
                    <a:pt x="365" y="403"/>
                  </a:cubicBezTo>
                  <a:cubicBezTo>
                    <a:pt x="367" y="403"/>
                    <a:pt x="369" y="403"/>
                    <a:pt x="370" y="405"/>
                  </a:cubicBezTo>
                  <a:cubicBezTo>
                    <a:pt x="372" y="404"/>
                    <a:pt x="369" y="403"/>
                    <a:pt x="370" y="402"/>
                  </a:cubicBezTo>
                  <a:cubicBezTo>
                    <a:pt x="371" y="402"/>
                    <a:pt x="371" y="402"/>
                    <a:pt x="372" y="403"/>
                  </a:cubicBezTo>
                  <a:cubicBezTo>
                    <a:pt x="372" y="402"/>
                    <a:pt x="372" y="402"/>
                    <a:pt x="373" y="402"/>
                  </a:cubicBezTo>
                  <a:cubicBezTo>
                    <a:pt x="369" y="400"/>
                    <a:pt x="369" y="400"/>
                    <a:pt x="369" y="400"/>
                  </a:cubicBezTo>
                  <a:cubicBezTo>
                    <a:pt x="370" y="398"/>
                    <a:pt x="371" y="399"/>
                    <a:pt x="371" y="399"/>
                  </a:cubicBezTo>
                  <a:cubicBezTo>
                    <a:pt x="372" y="398"/>
                    <a:pt x="373" y="398"/>
                    <a:pt x="374" y="399"/>
                  </a:cubicBezTo>
                  <a:cubicBezTo>
                    <a:pt x="374" y="398"/>
                    <a:pt x="374" y="398"/>
                    <a:pt x="374" y="398"/>
                  </a:cubicBezTo>
                  <a:cubicBezTo>
                    <a:pt x="375" y="398"/>
                    <a:pt x="375" y="398"/>
                    <a:pt x="375" y="398"/>
                  </a:cubicBezTo>
                  <a:cubicBezTo>
                    <a:pt x="373" y="392"/>
                    <a:pt x="380" y="394"/>
                    <a:pt x="383" y="391"/>
                  </a:cubicBezTo>
                  <a:cubicBezTo>
                    <a:pt x="383" y="390"/>
                    <a:pt x="383" y="390"/>
                    <a:pt x="383" y="390"/>
                  </a:cubicBezTo>
                  <a:cubicBezTo>
                    <a:pt x="384" y="385"/>
                    <a:pt x="387" y="385"/>
                    <a:pt x="390" y="384"/>
                  </a:cubicBezTo>
                  <a:cubicBezTo>
                    <a:pt x="389" y="383"/>
                    <a:pt x="389" y="383"/>
                    <a:pt x="389" y="383"/>
                  </a:cubicBezTo>
                  <a:cubicBezTo>
                    <a:pt x="391" y="382"/>
                    <a:pt x="391" y="382"/>
                    <a:pt x="391" y="382"/>
                  </a:cubicBezTo>
                  <a:cubicBezTo>
                    <a:pt x="389" y="382"/>
                    <a:pt x="388" y="384"/>
                    <a:pt x="387" y="382"/>
                  </a:cubicBezTo>
                  <a:cubicBezTo>
                    <a:pt x="387" y="382"/>
                    <a:pt x="387" y="382"/>
                    <a:pt x="387" y="382"/>
                  </a:cubicBezTo>
                  <a:cubicBezTo>
                    <a:pt x="387" y="381"/>
                    <a:pt x="386" y="382"/>
                    <a:pt x="385" y="381"/>
                  </a:cubicBezTo>
                  <a:cubicBezTo>
                    <a:pt x="385" y="381"/>
                    <a:pt x="386" y="380"/>
                    <a:pt x="386" y="380"/>
                  </a:cubicBezTo>
                  <a:cubicBezTo>
                    <a:pt x="388" y="378"/>
                    <a:pt x="388" y="381"/>
                    <a:pt x="389" y="382"/>
                  </a:cubicBezTo>
                  <a:cubicBezTo>
                    <a:pt x="390" y="381"/>
                    <a:pt x="391" y="381"/>
                    <a:pt x="391" y="380"/>
                  </a:cubicBezTo>
                  <a:cubicBezTo>
                    <a:pt x="390" y="380"/>
                    <a:pt x="389" y="381"/>
                    <a:pt x="388" y="380"/>
                  </a:cubicBezTo>
                  <a:cubicBezTo>
                    <a:pt x="391" y="379"/>
                    <a:pt x="387" y="378"/>
                    <a:pt x="388" y="377"/>
                  </a:cubicBezTo>
                  <a:cubicBezTo>
                    <a:pt x="389" y="376"/>
                    <a:pt x="390" y="377"/>
                    <a:pt x="391" y="377"/>
                  </a:cubicBezTo>
                  <a:cubicBezTo>
                    <a:pt x="392" y="374"/>
                    <a:pt x="392" y="374"/>
                    <a:pt x="392" y="374"/>
                  </a:cubicBezTo>
                  <a:cubicBezTo>
                    <a:pt x="394" y="373"/>
                    <a:pt x="394" y="371"/>
                    <a:pt x="396" y="370"/>
                  </a:cubicBezTo>
                  <a:cubicBezTo>
                    <a:pt x="397" y="373"/>
                    <a:pt x="396" y="373"/>
                    <a:pt x="395" y="376"/>
                  </a:cubicBezTo>
                  <a:cubicBezTo>
                    <a:pt x="396" y="376"/>
                    <a:pt x="396" y="376"/>
                    <a:pt x="396" y="376"/>
                  </a:cubicBezTo>
                  <a:cubicBezTo>
                    <a:pt x="394" y="379"/>
                    <a:pt x="394" y="379"/>
                    <a:pt x="394" y="379"/>
                  </a:cubicBezTo>
                  <a:cubicBezTo>
                    <a:pt x="396" y="380"/>
                    <a:pt x="396" y="380"/>
                    <a:pt x="396" y="380"/>
                  </a:cubicBezTo>
                  <a:cubicBezTo>
                    <a:pt x="395" y="382"/>
                    <a:pt x="394" y="380"/>
                    <a:pt x="393" y="381"/>
                  </a:cubicBezTo>
                  <a:cubicBezTo>
                    <a:pt x="394" y="381"/>
                    <a:pt x="394" y="383"/>
                    <a:pt x="396" y="383"/>
                  </a:cubicBezTo>
                  <a:cubicBezTo>
                    <a:pt x="393" y="383"/>
                    <a:pt x="393" y="385"/>
                    <a:pt x="391" y="386"/>
                  </a:cubicBezTo>
                  <a:cubicBezTo>
                    <a:pt x="393" y="389"/>
                    <a:pt x="393" y="389"/>
                    <a:pt x="393" y="389"/>
                  </a:cubicBezTo>
                  <a:cubicBezTo>
                    <a:pt x="391" y="391"/>
                    <a:pt x="391" y="391"/>
                    <a:pt x="391" y="391"/>
                  </a:cubicBezTo>
                  <a:cubicBezTo>
                    <a:pt x="391" y="391"/>
                    <a:pt x="391" y="391"/>
                    <a:pt x="391" y="391"/>
                  </a:cubicBezTo>
                  <a:cubicBezTo>
                    <a:pt x="390" y="392"/>
                    <a:pt x="390" y="392"/>
                    <a:pt x="390" y="392"/>
                  </a:cubicBezTo>
                  <a:cubicBezTo>
                    <a:pt x="392" y="391"/>
                    <a:pt x="392" y="391"/>
                    <a:pt x="392" y="391"/>
                  </a:cubicBezTo>
                  <a:cubicBezTo>
                    <a:pt x="395" y="390"/>
                    <a:pt x="394" y="387"/>
                    <a:pt x="395" y="385"/>
                  </a:cubicBezTo>
                  <a:cubicBezTo>
                    <a:pt x="397" y="383"/>
                    <a:pt x="397" y="383"/>
                    <a:pt x="397" y="383"/>
                  </a:cubicBezTo>
                  <a:cubicBezTo>
                    <a:pt x="395" y="382"/>
                    <a:pt x="397" y="380"/>
                    <a:pt x="397" y="379"/>
                  </a:cubicBezTo>
                  <a:cubicBezTo>
                    <a:pt x="397" y="379"/>
                    <a:pt x="396" y="380"/>
                    <a:pt x="395" y="379"/>
                  </a:cubicBezTo>
                  <a:cubicBezTo>
                    <a:pt x="396" y="378"/>
                    <a:pt x="397" y="378"/>
                    <a:pt x="397" y="376"/>
                  </a:cubicBezTo>
                  <a:cubicBezTo>
                    <a:pt x="398" y="377"/>
                    <a:pt x="398" y="378"/>
                    <a:pt x="399" y="377"/>
                  </a:cubicBezTo>
                  <a:cubicBezTo>
                    <a:pt x="400" y="377"/>
                    <a:pt x="398" y="376"/>
                    <a:pt x="398" y="375"/>
                  </a:cubicBezTo>
                  <a:cubicBezTo>
                    <a:pt x="401" y="374"/>
                    <a:pt x="401" y="374"/>
                    <a:pt x="401" y="374"/>
                  </a:cubicBezTo>
                  <a:cubicBezTo>
                    <a:pt x="400" y="372"/>
                    <a:pt x="400" y="372"/>
                    <a:pt x="400" y="372"/>
                  </a:cubicBezTo>
                  <a:cubicBezTo>
                    <a:pt x="403" y="371"/>
                    <a:pt x="403" y="371"/>
                    <a:pt x="403" y="371"/>
                  </a:cubicBezTo>
                  <a:cubicBezTo>
                    <a:pt x="402" y="371"/>
                    <a:pt x="400" y="370"/>
                    <a:pt x="400" y="368"/>
                  </a:cubicBezTo>
                  <a:cubicBezTo>
                    <a:pt x="401" y="366"/>
                    <a:pt x="402" y="368"/>
                    <a:pt x="403" y="367"/>
                  </a:cubicBezTo>
                  <a:cubicBezTo>
                    <a:pt x="401" y="365"/>
                    <a:pt x="407" y="362"/>
                    <a:pt x="404" y="361"/>
                  </a:cubicBezTo>
                  <a:cubicBezTo>
                    <a:pt x="404" y="359"/>
                    <a:pt x="407" y="358"/>
                    <a:pt x="409" y="358"/>
                  </a:cubicBezTo>
                  <a:cubicBezTo>
                    <a:pt x="408" y="355"/>
                    <a:pt x="414" y="356"/>
                    <a:pt x="412" y="353"/>
                  </a:cubicBezTo>
                  <a:cubicBezTo>
                    <a:pt x="418" y="352"/>
                    <a:pt x="423" y="346"/>
                    <a:pt x="428" y="341"/>
                  </a:cubicBezTo>
                  <a:cubicBezTo>
                    <a:pt x="433" y="341"/>
                    <a:pt x="436" y="338"/>
                    <a:pt x="438" y="335"/>
                  </a:cubicBezTo>
                  <a:cubicBezTo>
                    <a:pt x="443" y="333"/>
                    <a:pt x="441" y="325"/>
                    <a:pt x="447" y="324"/>
                  </a:cubicBezTo>
                  <a:cubicBezTo>
                    <a:pt x="448" y="322"/>
                    <a:pt x="448" y="320"/>
                    <a:pt x="450" y="318"/>
                  </a:cubicBezTo>
                  <a:cubicBezTo>
                    <a:pt x="451" y="319"/>
                    <a:pt x="451" y="319"/>
                    <a:pt x="451" y="319"/>
                  </a:cubicBezTo>
                  <a:cubicBezTo>
                    <a:pt x="457" y="316"/>
                    <a:pt x="455" y="311"/>
                    <a:pt x="462" y="309"/>
                  </a:cubicBezTo>
                  <a:cubicBezTo>
                    <a:pt x="463" y="306"/>
                    <a:pt x="466" y="305"/>
                    <a:pt x="467" y="303"/>
                  </a:cubicBezTo>
                  <a:cubicBezTo>
                    <a:pt x="469" y="300"/>
                    <a:pt x="469" y="298"/>
                    <a:pt x="471" y="296"/>
                  </a:cubicBezTo>
                  <a:cubicBezTo>
                    <a:pt x="470" y="295"/>
                    <a:pt x="471" y="294"/>
                    <a:pt x="471" y="292"/>
                  </a:cubicBezTo>
                  <a:cubicBezTo>
                    <a:pt x="470" y="289"/>
                    <a:pt x="476" y="287"/>
                    <a:pt x="474" y="283"/>
                  </a:cubicBezTo>
                  <a:cubicBezTo>
                    <a:pt x="475" y="283"/>
                    <a:pt x="475" y="283"/>
                    <a:pt x="475" y="283"/>
                  </a:cubicBezTo>
                  <a:cubicBezTo>
                    <a:pt x="474" y="278"/>
                    <a:pt x="479" y="277"/>
                    <a:pt x="479" y="274"/>
                  </a:cubicBezTo>
                  <a:cubicBezTo>
                    <a:pt x="480" y="272"/>
                    <a:pt x="480" y="267"/>
                    <a:pt x="483" y="268"/>
                  </a:cubicBezTo>
                  <a:cubicBezTo>
                    <a:pt x="484" y="266"/>
                    <a:pt x="488" y="265"/>
                    <a:pt x="486" y="264"/>
                  </a:cubicBezTo>
                  <a:cubicBezTo>
                    <a:pt x="488" y="263"/>
                    <a:pt x="490" y="264"/>
                    <a:pt x="491" y="261"/>
                  </a:cubicBezTo>
                  <a:cubicBezTo>
                    <a:pt x="494" y="259"/>
                    <a:pt x="495" y="256"/>
                    <a:pt x="497" y="254"/>
                  </a:cubicBezTo>
                  <a:cubicBezTo>
                    <a:pt x="501" y="250"/>
                    <a:pt x="498" y="246"/>
                    <a:pt x="501" y="242"/>
                  </a:cubicBezTo>
                  <a:cubicBezTo>
                    <a:pt x="499" y="238"/>
                    <a:pt x="503" y="233"/>
                    <a:pt x="501" y="228"/>
                  </a:cubicBezTo>
                  <a:cubicBezTo>
                    <a:pt x="505" y="226"/>
                    <a:pt x="499" y="223"/>
                    <a:pt x="502" y="221"/>
                  </a:cubicBezTo>
                  <a:cubicBezTo>
                    <a:pt x="499" y="218"/>
                    <a:pt x="504" y="216"/>
                    <a:pt x="505" y="214"/>
                  </a:cubicBezTo>
                  <a:cubicBezTo>
                    <a:pt x="505" y="213"/>
                    <a:pt x="504" y="212"/>
                    <a:pt x="505" y="211"/>
                  </a:cubicBezTo>
                  <a:close/>
                  <a:moveTo>
                    <a:pt x="19" y="191"/>
                  </a:moveTo>
                  <a:cubicBezTo>
                    <a:pt x="16" y="190"/>
                    <a:pt x="16" y="190"/>
                    <a:pt x="16" y="190"/>
                  </a:cubicBezTo>
                  <a:cubicBezTo>
                    <a:pt x="17" y="189"/>
                    <a:pt x="18" y="190"/>
                    <a:pt x="19" y="190"/>
                  </a:cubicBezTo>
                  <a:lnTo>
                    <a:pt x="19" y="191"/>
                  </a:lnTo>
                  <a:close/>
                  <a:moveTo>
                    <a:pt x="10" y="219"/>
                  </a:moveTo>
                  <a:cubicBezTo>
                    <a:pt x="9" y="218"/>
                    <a:pt x="10" y="216"/>
                    <a:pt x="11" y="215"/>
                  </a:cubicBezTo>
                  <a:cubicBezTo>
                    <a:pt x="12" y="215"/>
                    <a:pt x="12" y="216"/>
                    <a:pt x="13" y="216"/>
                  </a:cubicBezTo>
                  <a:cubicBezTo>
                    <a:pt x="12" y="215"/>
                    <a:pt x="10" y="217"/>
                    <a:pt x="10" y="219"/>
                  </a:cubicBezTo>
                  <a:close/>
                  <a:moveTo>
                    <a:pt x="13" y="221"/>
                  </a:moveTo>
                  <a:cubicBezTo>
                    <a:pt x="13" y="220"/>
                    <a:pt x="13" y="220"/>
                    <a:pt x="12" y="219"/>
                  </a:cubicBezTo>
                  <a:cubicBezTo>
                    <a:pt x="11" y="220"/>
                    <a:pt x="11" y="220"/>
                    <a:pt x="11" y="220"/>
                  </a:cubicBezTo>
                  <a:cubicBezTo>
                    <a:pt x="12" y="219"/>
                    <a:pt x="12" y="219"/>
                    <a:pt x="12" y="219"/>
                  </a:cubicBezTo>
                  <a:cubicBezTo>
                    <a:pt x="15" y="221"/>
                    <a:pt x="15" y="221"/>
                    <a:pt x="15" y="221"/>
                  </a:cubicBezTo>
                  <a:cubicBezTo>
                    <a:pt x="14" y="221"/>
                    <a:pt x="13" y="221"/>
                    <a:pt x="13" y="221"/>
                  </a:cubicBezTo>
                  <a:close/>
                  <a:moveTo>
                    <a:pt x="14" y="209"/>
                  </a:moveTo>
                  <a:cubicBezTo>
                    <a:pt x="16" y="209"/>
                    <a:pt x="16" y="209"/>
                    <a:pt x="16" y="209"/>
                  </a:cubicBezTo>
                  <a:cubicBezTo>
                    <a:pt x="15" y="210"/>
                    <a:pt x="15" y="210"/>
                    <a:pt x="15" y="210"/>
                  </a:cubicBezTo>
                  <a:lnTo>
                    <a:pt x="14" y="209"/>
                  </a:lnTo>
                  <a:close/>
                  <a:moveTo>
                    <a:pt x="32" y="295"/>
                  </a:moveTo>
                  <a:cubicBezTo>
                    <a:pt x="31" y="295"/>
                    <a:pt x="32" y="293"/>
                    <a:pt x="33" y="294"/>
                  </a:cubicBezTo>
                  <a:cubicBezTo>
                    <a:pt x="34" y="294"/>
                    <a:pt x="33" y="295"/>
                    <a:pt x="32" y="295"/>
                  </a:cubicBezTo>
                  <a:close/>
                  <a:moveTo>
                    <a:pt x="38" y="313"/>
                  </a:moveTo>
                  <a:cubicBezTo>
                    <a:pt x="38" y="312"/>
                    <a:pt x="40" y="311"/>
                    <a:pt x="41" y="312"/>
                  </a:cubicBezTo>
                  <a:cubicBezTo>
                    <a:pt x="40" y="312"/>
                    <a:pt x="39" y="313"/>
                    <a:pt x="38" y="313"/>
                  </a:cubicBezTo>
                  <a:close/>
                  <a:moveTo>
                    <a:pt x="123" y="378"/>
                  </a:moveTo>
                  <a:cubicBezTo>
                    <a:pt x="124" y="378"/>
                    <a:pt x="124" y="378"/>
                    <a:pt x="124" y="378"/>
                  </a:cubicBezTo>
                  <a:cubicBezTo>
                    <a:pt x="123" y="379"/>
                    <a:pt x="123" y="379"/>
                    <a:pt x="123" y="379"/>
                  </a:cubicBezTo>
                  <a:lnTo>
                    <a:pt x="123" y="378"/>
                  </a:lnTo>
                  <a:close/>
                  <a:moveTo>
                    <a:pt x="141" y="80"/>
                  </a:moveTo>
                  <a:cubicBezTo>
                    <a:pt x="141" y="80"/>
                    <a:pt x="141" y="80"/>
                    <a:pt x="141" y="80"/>
                  </a:cubicBezTo>
                  <a:cubicBezTo>
                    <a:pt x="140" y="80"/>
                    <a:pt x="140" y="80"/>
                    <a:pt x="140" y="80"/>
                  </a:cubicBezTo>
                  <a:lnTo>
                    <a:pt x="141" y="80"/>
                  </a:lnTo>
                  <a:close/>
                  <a:moveTo>
                    <a:pt x="140" y="86"/>
                  </a:moveTo>
                  <a:cubicBezTo>
                    <a:pt x="141" y="86"/>
                    <a:pt x="141" y="86"/>
                    <a:pt x="141" y="87"/>
                  </a:cubicBezTo>
                  <a:cubicBezTo>
                    <a:pt x="141" y="88"/>
                    <a:pt x="140" y="87"/>
                    <a:pt x="140" y="87"/>
                  </a:cubicBezTo>
                  <a:lnTo>
                    <a:pt x="140" y="86"/>
                  </a:lnTo>
                  <a:close/>
                  <a:moveTo>
                    <a:pt x="112" y="100"/>
                  </a:moveTo>
                  <a:cubicBezTo>
                    <a:pt x="113" y="101"/>
                    <a:pt x="113" y="101"/>
                    <a:pt x="113" y="101"/>
                  </a:cubicBezTo>
                  <a:cubicBezTo>
                    <a:pt x="112" y="102"/>
                    <a:pt x="112" y="102"/>
                    <a:pt x="112" y="102"/>
                  </a:cubicBezTo>
                  <a:lnTo>
                    <a:pt x="112" y="100"/>
                  </a:lnTo>
                  <a:close/>
                  <a:moveTo>
                    <a:pt x="98" y="135"/>
                  </a:moveTo>
                  <a:cubicBezTo>
                    <a:pt x="100" y="135"/>
                    <a:pt x="100" y="135"/>
                    <a:pt x="100" y="135"/>
                  </a:cubicBezTo>
                  <a:cubicBezTo>
                    <a:pt x="100" y="137"/>
                    <a:pt x="99" y="138"/>
                    <a:pt x="100" y="140"/>
                  </a:cubicBezTo>
                  <a:cubicBezTo>
                    <a:pt x="98" y="140"/>
                    <a:pt x="98" y="140"/>
                    <a:pt x="98" y="140"/>
                  </a:cubicBezTo>
                  <a:cubicBezTo>
                    <a:pt x="101" y="138"/>
                    <a:pt x="96" y="138"/>
                    <a:pt x="98" y="135"/>
                  </a:cubicBezTo>
                  <a:close/>
                  <a:moveTo>
                    <a:pt x="96" y="150"/>
                  </a:moveTo>
                  <a:cubicBezTo>
                    <a:pt x="97" y="151"/>
                    <a:pt x="97" y="151"/>
                    <a:pt x="97" y="151"/>
                  </a:cubicBezTo>
                  <a:cubicBezTo>
                    <a:pt x="95" y="150"/>
                    <a:pt x="95" y="150"/>
                    <a:pt x="95" y="150"/>
                  </a:cubicBezTo>
                  <a:lnTo>
                    <a:pt x="96" y="150"/>
                  </a:lnTo>
                  <a:close/>
                  <a:moveTo>
                    <a:pt x="89" y="123"/>
                  </a:moveTo>
                  <a:cubicBezTo>
                    <a:pt x="91" y="125"/>
                    <a:pt x="91" y="125"/>
                    <a:pt x="91" y="125"/>
                  </a:cubicBezTo>
                  <a:cubicBezTo>
                    <a:pt x="90" y="125"/>
                    <a:pt x="89" y="125"/>
                    <a:pt x="89" y="123"/>
                  </a:cubicBezTo>
                  <a:close/>
                  <a:moveTo>
                    <a:pt x="87" y="107"/>
                  </a:moveTo>
                  <a:cubicBezTo>
                    <a:pt x="87" y="108"/>
                    <a:pt x="87" y="108"/>
                    <a:pt x="87" y="108"/>
                  </a:cubicBezTo>
                  <a:cubicBezTo>
                    <a:pt x="85" y="107"/>
                    <a:pt x="85" y="107"/>
                    <a:pt x="85" y="107"/>
                  </a:cubicBezTo>
                  <a:lnTo>
                    <a:pt x="87" y="107"/>
                  </a:lnTo>
                  <a:close/>
                  <a:moveTo>
                    <a:pt x="53" y="159"/>
                  </a:moveTo>
                  <a:cubicBezTo>
                    <a:pt x="52" y="160"/>
                    <a:pt x="52" y="160"/>
                    <a:pt x="52" y="161"/>
                  </a:cubicBezTo>
                  <a:cubicBezTo>
                    <a:pt x="51" y="160"/>
                    <a:pt x="51" y="160"/>
                    <a:pt x="51" y="160"/>
                  </a:cubicBezTo>
                  <a:cubicBezTo>
                    <a:pt x="51" y="160"/>
                    <a:pt x="52" y="159"/>
                    <a:pt x="53" y="159"/>
                  </a:cubicBezTo>
                  <a:close/>
                  <a:moveTo>
                    <a:pt x="53" y="258"/>
                  </a:moveTo>
                  <a:cubicBezTo>
                    <a:pt x="51" y="260"/>
                    <a:pt x="51" y="260"/>
                    <a:pt x="51" y="260"/>
                  </a:cubicBezTo>
                  <a:cubicBezTo>
                    <a:pt x="51" y="259"/>
                    <a:pt x="51" y="259"/>
                    <a:pt x="51" y="259"/>
                  </a:cubicBezTo>
                  <a:cubicBezTo>
                    <a:pt x="53" y="260"/>
                    <a:pt x="51" y="257"/>
                    <a:pt x="53" y="258"/>
                  </a:cubicBezTo>
                  <a:close/>
                  <a:moveTo>
                    <a:pt x="52" y="206"/>
                  </a:moveTo>
                  <a:cubicBezTo>
                    <a:pt x="54" y="206"/>
                    <a:pt x="54" y="206"/>
                    <a:pt x="54" y="206"/>
                  </a:cubicBezTo>
                  <a:cubicBezTo>
                    <a:pt x="54" y="207"/>
                    <a:pt x="54" y="207"/>
                    <a:pt x="54" y="207"/>
                  </a:cubicBezTo>
                  <a:lnTo>
                    <a:pt x="52" y="206"/>
                  </a:lnTo>
                  <a:close/>
                  <a:moveTo>
                    <a:pt x="52" y="268"/>
                  </a:moveTo>
                  <a:cubicBezTo>
                    <a:pt x="52" y="269"/>
                    <a:pt x="52" y="269"/>
                    <a:pt x="52" y="269"/>
                  </a:cubicBezTo>
                  <a:cubicBezTo>
                    <a:pt x="50" y="268"/>
                    <a:pt x="50" y="268"/>
                    <a:pt x="50" y="268"/>
                  </a:cubicBezTo>
                  <a:cubicBezTo>
                    <a:pt x="51" y="268"/>
                    <a:pt x="51" y="268"/>
                    <a:pt x="52" y="268"/>
                  </a:cubicBezTo>
                  <a:close/>
                  <a:moveTo>
                    <a:pt x="51" y="258"/>
                  </a:moveTo>
                  <a:cubicBezTo>
                    <a:pt x="49" y="259"/>
                    <a:pt x="49" y="259"/>
                    <a:pt x="49" y="259"/>
                  </a:cubicBezTo>
                  <a:cubicBezTo>
                    <a:pt x="50" y="257"/>
                    <a:pt x="50" y="257"/>
                    <a:pt x="50" y="257"/>
                  </a:cubicBezTo>
                  <a:cubicBezTo>
                    <a:pt x="51" y="257"/>
                    <a:pt x="50" y="258"/>
                    <a:pt x="51" y="258"/>
                  </a:cubicBezTo>
                  <a:close/>
                  <a:moveTo>
                    <a:pt x="50" y="173"/>
                  </a:moveTo>
                  <a:cubicBezTo>
                    <a:pt x="49" y="173"/>
                    <a:pt x="49" y="173"/>
                    <a:pt x="49" y="173"/>
                  </a:cubicBezTo>
                  <a:cubicBezTo>
                    <a:pt x="49" y="172"/>
                    <a:pt x="49" y="172"/>
                    <a:pt x="49" y="172"/>
                  </a:cubicBezTo>
                  <a:cubicBezTo>
                    <a:pt x="50" y="172"/>
                    <a:pt x="50" y="172"/>
                    <a:pt x="50" y="172"/>
                  </a:cubicBezTo>
                  <a:cubicBezTo>
                    <a:pt x="50" y="172"/>
                    <a:pt x="49" y="173"/>
                    <a:pt x="50" y="173"/>
                  </a:cubicBezTo>
                  <a:close/>
                  <a:moveTo>
                    <a:pt x="48" y="164"/>
                  </a:moveTo>
                  <a:cubicBezTo>
                    <a:pt x="50" y="166"/>
                    <a:pt x="50" y="166"/>
                    <a:pt x="50" y="166"/>
                  </a:cubicBezTo>
                  <a:cubicBezTo>
                    <a:pt x="47" y="166"/>
                    <a:pt x="47" y="166"/>
                    <a:pt x="47" y="166"/>
                  </a:cubicBezTo>
                  <a:lnTo>
                    <a:pt x="48" y="164"/>
                  </a:lnTo>
                  <a:close/>
                  <a:moveTo>
                    <a:pt x="44" y="291"/>
                  </a:moveTo>
                  <a:cubicBezTo>
                    <a:pt x="43" y="290"/>
                    <a:pt x="45" y="290"/>
                    <a:pt x="46" y="290"/>
                  </a:cubicBezTo>
                  <a:cubicBezTo>
                    <a:pt x="46" y="289"/>
                    <a:pt x="46" y="289"/>
                    <a:pt x="46" y="289"/>
                  </a:cubicBezTo>
                  <a:cubicBezTo>
                    <a:pt x="46" y="290"/>
                    <a:pt x="46" y="290"/>
                    <a:pt x="46" y="290"/>
                  </a:cubicBezTo>
                  <a:lnTo>
                    <a:pt x="44" y="291"/>
                  </a:lnTo>
                  <a:close/>
                  <a:moveTo>
                    <a:pt x="45" y="296"/>
                  </a:moveTo>
                  <a:cubicBezTo>
                    <a:pt x="45" y="297"/>
                    <a:pt x="45" y="297"/>
                    <a:pt x="45" y="297"/>
                  </a:cubicBezTo>
                  <a:cubicBezTo>
                    <a:pt x="44" y="296"/>
                    <a:pt x="44" y="296"/>
                    <a:pt x="44" y="296"/>
                  </a:cubicBezTo>
                  <a:lnTo>
                    <a:pt x="45" y="296"/>
                  </a:lnTo>
                  <a:close/>
                  <a:moveTo>
                    <a:pt x="44" y="283"/>
                  </a:moveTo>
                  <a:cubicBezTo>
                    <a:pt x="45" y="281"/>
                    <a:pt x="45" y="281"/>
                    <a:pt x="45" y="281"/>
                  </a:cubicBezTo>
                  <a:cubicBezTo>
                    <a:pt x="46" y="282"/>
                    <a:pt x="46" y="282"/>
                    <a:pt x="46" y="282"/>
                  </a:cubicBezTo>
                  <a:lnTo>
                    <a:pt x="44" y="283"/>
                  </a:lnTo>
                  <a:close/>
                  <a:moveTo>
                    <a:pt x="46" y="271"/>
                  </a:moveTo>
                  <a:cubicBezTo>
                    <a:pt x="47" y="270"/>
                    <a:pt x="47" y="270"/>
                    <a:pt x="47" y="270"/>
                  </a:cubicBezTo>
                  <a:cubicBezTo>
                    <a:pt x="49" y="270"/>
                    <a:pt x="49" y="270"/>
                    <a:pt x="49" y="270"/>
                  </a:cubicBezTo>
                  <a:cubicBezTo>
                    <a:pt x="48" y="271"/>
                    <a:pt x="47" y="271"/>
                    <a:pt x="46" y="271"/>
                  </a:cubicBezTo>
                  <a:close/>
                  <a:moveTo>
                    <a:pt x="48" y="268"/>
                  </a:moveTo>
                  <a:cubicBezTo>
                    <a:pt x="48" y="268"/>
                    <a:pt x="48" y="268"/>
                    <a:pt x="48" y="268"/>
                  </a:cubicBezTo>
                  <a:cubicBezTo>
                    <a:pt x="48" y="268"/>
                    <a:pt x="48" y="268"/>
                    <a:pt x="48" y="268"/>
                  </a:cubicBezTo>
                  <a:cubicBezTo>
                    <a:pt x="48" y="268"/>
                    <a:pt x="46" y="268"/>
                    <a:pt x="46" y="268"/>
                  </a:cubicBezTo>
                  <a:cubicBezTo>
                    <a:pt x="47" y="266"/>
                    <a:pt x="47" y="266"/>
                    <a:pt x="47" y="266"/>
                  </a:cubicBezTo>
                  <a:lnTo>
                    <a:pt x="48" y="268"/>
                  </a:lnTo>
                  <a:close/>
                  <a:moveTo>
                    <a:pt x="45" y="226"/>
                  </a:moveTo>
                  <a:cubicBezTo>
                    <a:pt x="47" y="228"/>
                    <a:pt x="47" y="228"/>
                    <a:pt x="47" y="228"/>
                  </a:cubicBezTo>
                  <a:cubicBezTo>
                    <a:pt x="44" y="228"/>
                    <a:pt x="44" y="228"/>
                    <a:pt x="44" y="228"/>
                  </a:cubicBezTo>
                  <a:lnTo>
                    <a:pt x="45" y="226"/>
                  </a:lnTo>
                  <a:close/>
                  <a:moveTo>
                    <a:pt x="44" y="273"/>
                  </a:moveTo>
                  <a:cubicBezTo>
                    <a:pt x="43" y="272"/>
                    <a:pt x="42" y="273"/>
                    <a:pt x="42" y="274"/>
                  </a:cubicBezTo>
                  <a:cubicBezTo>
                    <a:pt x="45" y="272"/>
                    <a:pt x="44" y="276"/>
                    <a:pt x="45" y="278"/>
                  </a:cubicBezTo>
                  <a:cubicBezTo>
                    <a:pt x="42" y="275"/>
                    <a:pt x="41" y="279"/>
                    <a:pt x="38" y="275"/>
                  </a:cubicBezTo>
                  <a:cubicBezTo>
                    <a:pt x="38" y="275"/>
                    <a:pt x="37" y="276"/>
                    <a:pt x="37" y="276"/>
                  </a:cubicBezTo>
                  <a:cubicBezTo>
                    <a:pt x="36" y="278"/>
                    <a:pt x="38" y="279"/>
                    <a:pt x="39" y="280"/>
                  </a:cubicBezTo>
                  <a:cubicBezTo>
                    <a:pt x="39" y="280"/>
                    <a:pt x="36" y="279"/>
                    <a:pt x="35" y="279"/>
                  </a:cubicBezTo>
                  <a:cubicBezTo>
                    <a:pt x="34" y="280"/>
                    <a:pt x="34" y="280"/>
                    <a:pt x="34" y="280"/>
                  </a:cubicBezTo>
                  <a:cubicBezTo>
                    <a:pt x="34" y="280"/>
                    <a:pt x="34" y="280"/>
                    <a:pt x="34" y="280"/>
                  </a:cubicBezTo>
                  <a:cubicBezTo>
                    <a:pt x="34" y="280"/>
                    <a:pt x="34" y="280"/>
                    <a:pt x="34" y="280"/>
                  </a:cubicBezTo>
                  <a:cubicBezTo>
                    <a:pt x="35" y="279"/>
                    <a:pt x="35" y="279"/>
                    <a:pt x="35" y="279"/>
                  </a:cubicBezTo>
                  <a:cubicBezTo>
                    <a:pt x="34" y="279"/>
                    <a:pt x="34" y="279"/>
                    <a:pt x="34" y="279"/>
                  </a:cubicBezTo>
                  <a:cubicBezTo>
                    <a:pt x="33" y="279"/>
                    <a:pt x="33" y="279"/>
                    <a:pt x="33" y="279"/>
                  </a:cubicBezTo>
                  <a:cubicBezTo>
                    <a:pt x="33" y="279"/>
                    <a:pt x="33" y="279"/>
                    <a:pt x="33" y="279"/>
                  </a:cubicBezTo>
                  <a:cubicBezTo>
                    <a:pt x="33" y="279"/>
                    <a:pt x="33" y="279"/>
                    <a:pt x="33" y="279"/>
                  </a:cubicBezTo>
                  <a:cubicBezTo>
                    <a:pt x="33" y="279"/>
                    <a:pt x="33" y="278"/>
                    <a:pt x="32" y="278"/>
                  </a:cubicBezTo>
                  <a:cubicBezTo>
                    <a:pt x="31" y="278"/>
                    <a:pt x="31" y="278"/>
                    <a:pt x="31" y="278"/>
                  </a:cubicBezTo>
                  <a:cubicBezTo>
                    <a:pt x="31" y="277"/>
                    <a:pt x="30" y="277"/>
                    <a:pt x="30" y="276"/>
                  </a:cubicBezTo>
                  <a:cubicBezTo>
                    <a:pt x="29" y="277"/>
                    <a:pt x="28" y="278"/>
                    <a:pt x="28" y="278"/>
                  </a:cubicBezTo>
                  <a:cubicBezTo>
                    <a:pt x="28" y="279"/>
                    <a:pt x="28" y="279"/>
                    <a:pt x="28" y="279"/>
                  </a:cubicBezTo>
                  <a:cubicBezTo>
                    <a:pt x="28" y="278"/>
                    <a:pt x="28" y="278"/>
                    <a:pt x="28" y="278"/>
                  </a:cubicBezTo>
                  <a:cubicBezTo>
                    <a:pt x="27" y="277"/>
                    <a:pt x="27" y="276"/>
                    <a:pt x="27" y="275"/>
                  </a:cubicBezTo>
                  <a:cubicBezTo>
                    <a:pt x="24" y="274"/>
                    <a:pt x="24" y="274"/>
                    <a:pt x="24" y="274"/>
                  </a:cubicBezTo>
                  <a:cubicBezTo>
                    <a:pt x="24" y="273"/>
                    <a:pt x="26" y="273"/>
                    <a:pt x="26" y="273"/>
                  </a:cubicBezTo>
                  <a:cubicBezTo>
                    <a:pt x="26" y="276"/>
                    <a:pt x="28" y="274"/>
                    <a:pt x="29" y="275"/>
                  </a:cubicBezTo>
                  <a:cubicBezTo>
                    <a:pt x="28" y="273"/>
                    <a:pt x="32" y="271"/>
                    <a:pt x="28" y="271"/>
                  </a:cubicBezTo>
                  <a:cubicBezTo>
                    <a:pt x="29" y="269"/>
                    <a:pt x="31" y="272"/>
                    <a:pt x="32" y="270"/>
                  </a:cubicBezTo>
                  <a:cubicBezTo>
                    <a:pt x="31" y="269"/>
                    <a:pt x="30" y="269"/>
                    <a:pt x="28" y="268"/>
                  </a:cubicBezTo>
                  <a:cubicBezTo>
                    <a:pt x="30" y="266"/>
                    <a:pt x="31" y="267"/>
                    <a:pt x="32" y="266"/>
                  </a:cubicBezTo>
                  <a:cubicBezTo>
                    <a:pt x="31" y="266"/>
                    <a:pt x="32" y="267"/>
                    <a:pt x="33" y="268"/>
                  </a:cubicBezTo>
                  <a:cubicBezTo>
                    <a:pt x="32" y="268"/>
                    <a:pt x="32" y="268"/>
                    <a:pt x="32" y="268"/>
                  </a:cubicBezTo>
                  <a:cubicBezTo>
                    <a:pt x="32" y="272"/>
                    <a:pt x="37" y="271"/>
                    <a:pt x="39" y="272"/>
                  </a:cubicBezTo>
                  <a:cubicBezTo>
                    <a:pt x="40" y="271"/>
                    <a:pt x="42" y="273"/>
                    <a:pt x="44" y="273"/>
                  </a:cubicBezTo>
                  <a:close/>
                  <a:moveTo>
                    <a:pt x="35" y="292"/>
                  </a:moveTo>
                  <a:cubicBezTo>
                    <a:pt x="36" y="290"/>
                    <a:pt x="36" y="290"/>
                    <a:pt x="36" y="290"/>
                  </a:cubicBezTo>
                  <a:cubicBezTo>
                    <a:pt x="37" y="292"/>
                    <a:pt x="41" y="290"/>
                    <a:pt x="41" y="294"/>
                  </a:cubicBezTo>
                  <a:lnTo>
                    <a:pt x="35" y="292"/>
                  </a:lnTo>
                  <a:close/>
                  <a:moveTo>
                    <a:pt x="41" y="295"/>
                  </a:moveTo>
                  <a:cubicBezTo>
                    <a:pt x="40" y="297"/>
                    <a:pt x="38" y="296"/>
                    <a:pt x="37" y="296"/>
                  </a:cubicBezTo>
                  <a:cubicBezTo>
                    <a:pt x="36" y="295"/>
                    <a:pt x="36" y="295"/>
                    <a:pt x="36" y="295"/>
                  </a:cubicBezTo>
                  <a:cubicBezTo>
                    <a:pt x="38" y="296"/>
                    <a:pt x="39" y="295"/>
                    <a:pt x="41" y="295"/>
                  </a:cubicBezTo>
                  <a:close/>
                  <a:moveTo>
                    <a:pt x="39" y="297"/>
                  </a:moveTo>
                  <a:cubicBezTo>
                    <a:pt x="39" y="297"/>
                    <a:pt x="39" y="297"/>
                    <a:pt x="39" y="297"/>
                  </a:cubicBezTo>
                  <a:cubicBezTo>
                    <a:pt x="39" y="299"/>
                    <a:pt x="37" y="299"/>
                    <a:pt x="36" y="300"/>
                  </a:cubicBezTo>
                  <a:cubicBezTo>
                    <a:pt x="36" y="299"/>
                    <a:pt x="39" y="299"/>
                    <a:pt x="39" y="297"/>
                  </a:cubicBezTo>
                  <a:close/>
                  <a:moveTo>
                    <a:pt x="41" y="301"/>
                  </a:moveTo>
                  <a:cubicBezTo>
                    <a:pt x="42" y="301"/>
                    <a:pt x="41" y="302"/>
                    <a:pt x="41" y="303"/>
                  </a:cubicBezTo>
                  <a:cubicBezTo>
                    <a:pt x="39" y="303"/>
                    <a:pt x="38" y="303"/>
                    <a:pt x="37" y="302"/>
                  </a:cubicBezTo>
                  <a:cubicBezTo>
                    <a:pt x="39" y="303"/>
                    <a:pt x="40" y="300"/>
                    <a:pt x="41" y="301"/>
                  </a:cubicBezTo>
                  <a:close/>
                  <a:moveTo>
                    <a:pt x="41" y="290"/>
                  </a:moveTo>
                  <a:cubicBezTo>
                    <a:pt x="42" y="288"/>
                    <a:pt x="42" y="288"/>
                    <a:pt x="42" y="288"/>
                  </a:cubicBezTo>
                  <a:cubicBezTo>
                    <a:pt x="42" y="291"/>
                    <a:pt x="42" y="291"/>
                    <a:pt x="42" y="291"/>
                  </a:cubicBezTo>
                  <a:lnTo>
                    <a:pt x="41" y="290"/>
                  </a:lnTo>
                  <a:close/>
                  <a:moveTo>
                    <a:pt x="41" y="285"/>
                  </a:moveTo>
                  <a:cubicBezTo>
                    <a:pt x="43" y="286"/>
                    <a:pt x="43" y="286"/>
                    <a:pt x="43" y="286"/>
                  </a:cubicBezTo>
                  <a:cubicBezTo>
                    <a:pt x="43" y="286"/>
                    <a:pt x="41" y="287"/>
                    <a:pt x="41" y="285"/>
                  </a:cubicBezTo>
                  <a:close/>
                  <a:moveTo>
                    <a:pt x="42" y="281"/>
                  </a:moveTo>
                  <a:cubicBezTo>
                    <a:pt x="44" y="282"/>
                    <a:pt x="44" y="282"/>
                    <a:pt x="44" y="282"/>
                  </a:cubicBezTo>
                  <a:cubicBezTo>
                    <a:pt x="44" y="282"/>
                    <a:pt x="44" y="282"/>
                    <a:pt x="44" y="282"/>
                  </a:cubicBezTo>
                  <a:lnTo>
                    <a:pt x="42" y="281"/>
                  </a:lnTo>
                  <a:close/>
                  <a:moveTo>
                    <a:pt x="22" y="255"/>
                  </a:moveTo>
                  <a:cubicBezTo>
                    <a:pt x="20" y="255"/>
                    <a:pt x="20" y="255"/>
                    <a:pt x="20" y="255"/>
                  </a:cubicBezTo>
                  <a:cubicBezTo>
                    <a:pt x="23" y="252"/>
                    <a:pt x="23" y="252"/>
                    <a:pt x="23" y="252"/>
                  </a:cubicBezTo>
                  <a:cubicBezTo>
                    <a:pt x="22" y="253"/>
                    <a:pt x="23" y="255"/>
                    <a:pt x="22" y="255"/>
                  </a:cubicBezTo>
                  <a:close/>
                  <a:moveTo>
                    <a:pt x="20" y="229"/>
                  </a:moveTo>
                  <a:cubicBezTo>
                    <a:pt x="19" y="230"/>
                    <a:pt x="19" y="229"/>
                    <a:pt x="18" y="229"/>
                  </a:cubicBezTo>
                  <a:cubicBezTo>
                    <a:pt x="18" y="228"/>
                    <a:pt x="19" y="228"/>
                    <a:pt x="20" y="228"/>
                  </a:cubicBezTo>
                  <a:cubicBezTo>
                    <a:pt x="18" y="229"/>
                    <a:pt x="22" y="229"/>
                    <a:pt x="20" y="229"/>
                  </a:cubicBezTo>
                  <a:close/>
                  <a:moveTo>
                    <a:pt x="20" y="251"/>
                  </a:moveTo>
                  <a:cubicBezTo>
                    <a:pt x="20" y="251"/>
                    <a:pt x="20" y="251"/>
                    <a:pt x="20" y="251"/>
                  </a:cubicBezTo>
                  <a:cubicBezTo>
                    <a:pt x="18" y="250"/>
                    <a:pt x="18" y="250"/>
                    <a:pt x="18" y="250"/>
                  </a:cubicBezTo>
                  <a:cubicBezTo>
                    <a:pt x="19" y="250"/>
                    <a:pt x="20" y="250"/>
                    <a:pt x="20" y="251"/>
                  </a:cubicBezTo>
                  <a:close/>
                  <a:moveTo>
                    <a:pt x="23" y="239"/>
                  </a:moveTo>
                  <a:cubicBezTo>
                    <a:pt x="23" y="240"/>
                    <a:pt x="22" y="241"/>
                    <a:pt x="21" y="240"/>
                  </a:cubicBezTo>
                  <a:cubicBezTo>
                    <a:pt x="22" y="240"/>
                    <a:pt x="22" y="239"/>
                    <a:pt x="23" y="239"/>
                  </a:cubicBezTo>
                  <a:close/>
                  <a:moveTo>
                    <a:pt x="21" y="236"/>
                  </a:moveTo>
                  <a:cubicBezTo>
                    <a:pt x="22" y="236"/>
                    <a:pt x="22" y="236"/>
                    <a:pt x="22" y="236"/>
                  </a:cubicBezTo>
                  <a:cubicBezTo>
                    <a:pt x="22" y="237"/>
                    <a:pt x="22" y="237"/>
                    <a:pt x="22" y="237"/>
                  </a:cubicBezTo>
                  <a:lnTo>
                    <a:pt x="21" y="236"/>
                  </a:lnTo>
                  <a:close/>
                  <a:moveTo>
                    <a:pt x="24" y="270"/>
                  </a:moveTo>
                  <a:cubicBezTo>
                    <a:pt x="24" y="271"/>
                    <a:pt x="24" y="271"/>
                    <a:pt x="24" y="271"/>
                  </a:cubicBezTo>
                  <a:cubicBezTo>
                    <a:pt x="23" y="271"/>
                    <a:pt x="23" y="271"/>
                    <a:pt x="23" y="271"/>
                  </a:cubicBezTo>
                  <a:lnTo>
                    <a:pt x="24" y="270"/>
                  </a:lnTo>
                  <a:close/>
                  <a:moveTo>
                    <a:pt x="22" y="247"/>
                  </a:moveTo>
                  <a:cubicBezTo>
                    <a:pt x="21" y="245"/>
                    <a:pt x="21" y="245"/>
                    <a:pt x="22" y="244"/>
                  </a:cubicBezTo>
                  <a:cubicBezTo>
                    <a:pt x="23" y="244"/>
                    <a:pt x="23" y="244"/>
                    <a:pt x="24" y="245"/>
                  </a:cubicBezTo>
                  <a:cubicBezTo>
                    <a:pt x="24" y="246"/>
                    <a:pt x="22" y="246"/>
                    <a:pt x="22" y="247"/>
                  </a:cubicBezTo>
                  <a:close/>
                  <a:moveTo>
                    <a:pt x="24" y="229"/>
                  </a:moveTo>
                  <a:cubicBezTo>
                    <a:pt x="23" y="229"/>
                    <a:pt x="23" y="229"/>
                    <a:pt x="23" y="229"/>
                  </a:cubicBezTo>
                  <a:cubicBezTo>
                    <a:pt x="24" y="229"/>
                    <a:pt x="24" y="229"/>
                    <a:pt x="24" y="229"/>
                  </a:cubicBezTo>
                  <a:cubicBezTo>
                    <a:pt x="26" y="229"/>
                    <a:pt x="28" y="230"/>
                    <a:pt x="29" y="232"/>
                  </a:cubicBezTo>
                  <a:cubicBezTo>
                    <a:pt x="28" y="232"/>
                    <a:pt x="26" y="233"/>
                    <a:pt x="25" y="232"/>
                  </a:cubicBezTo>
                  <a:cubicBezTo>
                    <a:pt x="25" y="231"/>
                    <a:pt x="25" y="230"/>
                    <a:pt x="24" y="229"/>
                  </a:cubicBezTo>
                  <a:close/>
                  <a:moveTo>
                    <a:pt x="33" y="200"/>
                  </a:moveTo>
                  <a:cubicBezTo>
                    <a:pt x="32" y="202"/>
                    <a:pt x="31" y="200"/>
                    <a:pt x="31" y="200"/>
                  </a:cubicBezTo>
                  <a:cubicBezTo>
                    <a:pt x="31" y="199"/>
                    <a:pt x="31" y="199"/>
                    <a:pt x="31" y="199"/>
                  </a:cubicBezTo>
                  <a:cubicBezTo>
                    <a:pt x="30" y="201"/>
                    <a:pt x="32" y="199"/>
                    <a:pt x="33" y="200"/>
                  </a:cubicBezTo>
                  <a:close/>
                  <a:moveTo>
                    <a:pt x="36" y="228"/>
                  </a:moveTo>
                  <a:cubicBezTo>
                    <a:pt x="35" y="228"/>
                    <a:pt x="34" y="229"/>
                    <a:pt x="33" y="229"/>
                  </a:cubicBezTo>
                  <a:cubicBezTo>
                    <a:pt x="33" y="228"/>
                    <a:pt x="32" y="228"/>
                    <a:pt x="32" y="227"/>
                  </a:cubicBezTo>
                  <a:cubicBezTo>
                    <a:pt x="33" y="227"/>
                    <a:pt x="34" y="228"/>
                    <a:pt x="35" y="227"/>
                  </a:cubicBezTo>
                  <a:cubicBezTo>
                    <a:pt x="33" y="225"/>
                    <a:pt x="33" y="225"/>
                    <a:pt x="33" y="225"/>
                  </a:cubicBezTo>
                  <a:cubicBezTo>
                    <a:pt x="34" y="225"/>
                    <a:pt x="34" y="225"/>
                    <a:pt x="34" y="225"/>
                  </a:cubicBezTo>
                  <a:cubicBezTo>
                    <a:pt x="35" y="226"/>
                    <a:pt x="35" y="226"/>
                    <a:pt x="35" y="226"/>
                  </a:cubicBezTo>
                  <a:cubicBezTo>
                    <a:pt x="35" y="227"/>
                    <a:pt x="35" y="227"/>
                    <a:pt x="35" y="227"/>
                  </a:cubicBezTo>
                  <a:lnTo>
                    <a:pt x="36" y="228"/>
                  </a:lnTo>
                  <a:close/>
                  <a:moveTo>
                    <a:pt x="36" y="266"/>
                  </a:moveTo>
                  <a:cubicBezTo>
                    <a:pt x="36" y="267"/>
                    <a:pt x="36" y="267"/>
                    <a:pt x="36" y="267"/>
                  </a:cubicBezTo>
                  <a:cubicBezTo>
                    <a:pt x="35" y="265"/>
                    <a:pt x="35" y="265"/>
                    <a:pt x="35" y="265"/>
                  </a:cubicBezTo>
                  <a:lnTo>
                    <a:pt x="36" y="266"/>
                  </a:lnTo>
                  <a:close/>
                  <a:moveTo>
                    <a:pt x="31" y="236"/>
                  </a:moveTo>
                  <a:cubicBezTo>
                    <a:pt x="30" y="237"/>
                    <a:pt x="29" y="237"/>
                    <a:pt x="28" y="237"/>
                  </a:cubicBezTo>
                  <a:cubicBezTo>
                    <a:pt x="28" y="237"/>
                    <a:pt x="27" y="237"/>
                    <a:pt x="26" y="237"/>
                  </a:cubicBezTo>
                  <a:cubicBezTo>
                    <a:pt x="27" y="237"/>
                    <a:pt x="28" y="237"/>
                    <a:pt x="28" y="237"/>
                  </a:cubicBezTo>
                  <a:cubicBezTo>
                    <a:pt x="29" y="236"/>
                    <a:pt x="30" y="236"/>
                    <a:pt x="31" y="236"/>
                  </a:cubicBezTo>
                  <a:close/>
                  <a:moveTo>
                    <a:pt x="30" y="226"/>
                  </a:moveTo>
                  <a:cubicBezTo>
                    <a:pt x="30" y="225"/>
                    <a:pt x="30" y="225"/>
                    <a:pt x="30" y="225"/>
                  </a:cubicBezTo>
                  <a:cubicBezTo>
                    <a:pt x="32" y="225"/>
                    <a:pt x="32" y="225"/>
                    <a:pt x="32" y="225"/>
                  </a:cubicBezTo>
                  <a:lnTo>
                    <a:pt x="30" y="226"/>
                  </a:lnTo>
                  <a:close/>
                  <a:moveTo>
                    <a:pt x="28" y="238"/>
                  </a:moveTo>
                  <a:cubicBezTo>
                    <a:pt x="29" y="238"/>
                    <a:pt x="30" y="237"/>
                    <a:pt x="32" y="238"/>
                  </a:cubicBezTo>
                  <a:cubicBezTo>
                    <a:pt x="30" y="239"/>
                    <a:pt x="29" y="238"/>
                    <a:pt x="28" y="238"/>
                  </a:cubicBezTo>
                  <a:cubicBezTo>
                    <a:pt x="27" y="239"/>
                    <a:pt x="27" y="239"/>
                    <a:pt x="26" y="239"/>
                  </a:cubicBezTo>
                  <a:cubicBezTo>
                    <a:pt x="27" y="239"/>
                    <a:pt x="27" y="238"/>
                    <a:pt x="28" y="238"/>
                  </a:cubicBezTo>
                  <a:close/>
                  <a:moveTo>
                    <a:pt x="30" y="241"/>
                  </a:moveTo>
                  <a:cubicBezTo>
                    <a:pt x="30" y="242"/>
                    <a:pt x="29" y="242"/>
                    <a:pt x="29" y="243"/>
                  </a:cubicBezTo>
                  <a:cubicBezTo>
                    <a:pt x="29" y="242"/>
                    <a:pt x="28" y="242"/>
                    <a:pt x="27" y="242"/>
                  </a:cubicBezTo>
                  <a:cubicBezTo>
                    <a:pt x="26" y="240"/>
                    <a:pt x="29" y="239"/>
                    <a:pt x="30" y="241"/>
                  </a:cubicBezTo>
                  <a:close/>
                  <a:moveTo>
                    <a:pt x="31" y="263"/>
                  </a:moveTo>
                  <a:cubicBezTo>
                    <a:pt x="30" y="262"/>
                    <a:pt x="30" y="262"/>
                    <a:pt x="30" y="262"/>
                  </a:cubicBezTo>
                  <a:cubicBezTo>
                    <a:pt x="33" y="263"/>
                    <a:pt x="33" y="263"/>
                    <a:pt x="33" y="263"/>
                  </a:cubicBezTo>
                  <a:cubicBezTo>
                    <a:pt x="33" y="264"/>
                    <a:pt x="31" y="264"/>
                    <a:pt x="30" y="265"/>
                  </a:cubicBezTo>
                  <a:cubicBezTo>
                    <a:pt x="28" y="264"/>
                    <a:pt x="28" y="264"/>
                    <a:pt x="28" y="264"/>
                  </a:cubicBezTo>
                  <a:lnTo>
                    <a:pt x="31" y="263"/>
                  </a:lnTo>
                  <a:close/>
                  <a:moveTo>
                    <a:pt x="33" y="214"/>
                  </a:moveTo>
                  <a:cubicBezTo>
                    <a:pt x="30" y="217"/>
                    <a:pt x="30" y="217"/>
                    <a:pt x="30" y="217"/>
                  </a:cubicBezTo>
                  <a:cubicBezTo>
                    <a:pt x="30" y="217"/>
                    <a:pt x="30" y="217"/>
                    <a:pt x="30" y="217"/>
                  </a:cubicBezTo>
                  <a:lnTo>
                    <a:pt x="33" y="214"/>
                  </a:lnTo>
                  <a:close/>
                  <a:moveTo>
                    <a:pt x="29" y="194"/>
                  </a:moveTo>
                  <a:cubicBezTo>
                    <a:pt x="30" y="194"/>
                    <a:pt x="30" y="194"/>
                    <a:pt x="30" y="194"/>
                  </a:cubicBezTo>
                  <a:cubicBezTo>
                    <a:pt x="31" y="195"/>
                    <a:pt x="31" y="195"/>
                    <a:pt x="31" y="195"/>
                  </a:cubicBezTo>
                  <a:lnTo>
                    <a:pt x="29" y="194"/>
                  </a:lnTo>
                  <a:close/>
                  <a:moveTo>
                    <a:pt x="33" y="221"/>
                  </a:moveTo>
                  <a:cubicBezTo>
                    <a:pt x="34" y="222"/>
                    <a:pt x="33" y="222"/>
                    <a:pt x="32" y="223"/>
                  </a:cubicBezTo>
                  <a:cubicBezTo>
                    <a:pt x="30" y="222"/>
                    <a:pt x="30" y="222"/>
                    <a:pt x="30" y="222"/>
                  </a:cubicBezTo>
                  <a:cubicBezTo>
                    <a:pt x="28" y="225"/>
                    <a:pt x="28" y="225"/>
                    <a:pt x="28" y="225"/>
                  </a:cubicBezTo>
                  <a:cubicBezTo>
                    <a:pt x="28" y="221"/>
                    <a:pt x="28" y="221"/>
                    <a:pt x="28" y="221"/>
                  </a:cubicBezTo>
                  <a:cubicBezTo>
                    <a:pt x="30" y="220"/>
                    <a:pt x="32" y="223"/>
                    <a:pt x="33" y="221"/>
                  </a:cubicBezTo>
                  <a:close/>
                  <a:moveTo>
                    <a:pt x="30" y="228"/>
                  </a:moveTo>
                  <a:cubicBezTo>
                    <a:pt x="30" y="228"/>
                    <a:pt x="30" y="228"/>
                    <a:pt x="30" y="228"/>
                  </a:cubicBezTo>
                  <a:cubicBezTo>
                    <a:pt x="28" y="227"/>
                    <a:pt x="28" y="227"/>
                    <a:pt x="28" y="227"/>
                  </a:cubicBezTo>
                  <a:cubicBezTo>
                    <a:pt x="29" y="227"/>
                    <a:pt x="30" y="227"/>
                    <a:pt x="30" y="228"/>
                  </a:cubicBezTo>
                  <a:close/>
                  <a:moveTo>
                    <a:pt x="26" y="270"/>
                  </a:moveTo>
                  <a:cubicBezTo>
                    <a:pt x="25" y="268"/>
                    <a:pt x="25" y="268"/>
                    <a:pt x="25" y="268"/>
                  </a:cubicBezTo>
                  <a:cubicBezTo>
                    <a:pt x="26" y="268"/>
                    <a:pt x="26" y="268"/>
                    <a:pt x="26" y="268"/>
                  </a:cubicBezTo>
                  <a:lnTo>
                    <a:pt x="26" y="270"/>
                  </a:lnTo>
                  <a:close/>
                  <a:moveTo>
                    <a:pt x="37" y="218"/>
                  </a:moveTo>
                  <a:cubicBezTo>
                    <a:pt x="39" y="218"/>
                    <a:pt x="39" y="218"/>
                    <a:pt x="39" y="218"/>
                  </a:cubicBezTo>
                  <a:cubicBezTo>
                    <a:pt x="38" y="219"/>
                    <a:pt x="38" y="219"/>
                    <a:pt x="38" y="219"/>
                  </a:cubicBezTo>
                  <a:lnTo>
                    <a:pt x="37" y="218"/>
                  </a:lnTo>
                  <a:close/>
                  <a:moveTo>
                    <a:pt x="40" y="234"/>
                  </a:moveTo>
                  <a:cubicBezTo>
                    <a:pt x="40" y="232"/>
                    <a:pt x="40" y="232"/>
                    <a:pt x="40" y="232"/>
                  </a:cubicBezTo>
                  <a:cubicBezTo>
                    <a:pt x="41" y="232"/>
                    <a:pt x="41" y="232"/>
                    <a:pt x="41" y="232"/>
                  </a:cubicBezTo>
                  <a:lnTo>
                    <a:pt x="40" y="234"/>
                  </a:lnTo>
                  <a:close/>
                  <a:moveTo>
                    <a:pt x="43" y="263"/>
                  </a:moveTo>
                  <a:cubicBezTo>
                    <a:pt x="41" y="262"/>
                    <a:pt x="41" y="262"/>
                    <a:pt x="41" y="262"/>
                  </a:cubicBezTo>
                  <a:cubicBezTo>
                    <a:pt x="43" y="262"/>
                    <a:pt x="43" y="262"/>
                    <a:pt x="43" y="262"/>
                  </a:cubicBezTo>
                  <a:lnTo>
                    <a:pt x="43" y="263"/>
                  </a:lnTo>
                  <a:close/>
                  <a:moveTo>
                    <a:pt x="41" y="216"/>
                  </a:moveTo>
                  <a:cubicBezTo>
                    <a:pt x="39" y="218"/>
                    <a:pt x="38" y="213"/>
                    <a:pt x="37" y="216"/>
                  </a:cubicBezTo>
                  <a:cubicBezTo>
                    <a:pt x="36" y="215"/>
                    <a:pt x="36" y="216"/>
                    <a:pt x="36" y="215"/>
                  </a:cubicBezTo>
                  <a:cubicBezTo>
                    <a:pt x="38" y="214"/>
                    <a:pt x="39" y="215"/>
                    <a:pt x="41" y="216"/>
                  </a:cubicBezTo>
                  <a:close/>
                  <a:moveTo>
                    <a:pt x="38" y="186"/>
                  </a:moveTo>
                  <a:cubicBezTo>
                    <a:pt x="37" y="188"/>
                    <a:pt x="40" y="188"/>
                    <a:pt x="38" y="189"/>
                  </a:cubicBezTo>
                  <a:cubicBezTo>
                    <a:pt x="36" y="188"/>
                    <a:pt x="36" y="188"/>
                    <a:pt x="36" y="188"/>
                  </a:cubicBezTo>
                  <a:lnTo>
                    <a:pt x="38" y="186"/>
                  </a:lnTo>
                  <a:close/>
                  <a:moveTo>
                    <a:pt x="35" y="174"/>
                  </a:moveTo>
                  <a:cubicBezTo>
                    <a:pt x="35" y="174"/>
                    <a:pt x="35" y="174"/>
                    <a:pt x="35" y="174"/>
                  </a:cubicBezTo>
                  <a:cubicBezTo>
                    <a:pt x="35" y="177"/>
                    <a:pt x="35" y="177"/>
                    <a:pt x="35" y="177"/>
                  </a:cubicBezTo>
                  <a:cubicBezTo>
                    <a:pt x="34" y="176"/>
                    <a:pt x="34" y="176"/>
                    <a:pt x="34" y="176"/>
                  </a:cubicBezTo>
                  <a:cubicBezTo>
                    <a:pt x="36" y="175"/>
                    <a:pt x="34" y="175"/>
                    <a:pt x="35" y="174"/>
                  </a:cubicBezTo>
                  <a:close/>
                  <a:moveTo>
                    <a:pt x="36" y="183"/>
                  </a:moveTo>
                  <a:cubicBezTo>
                    <a:pt x="35" y="185"/>
                    <a:pt x="33" y="183"/>
                    <a:pt x="33" y="185"/>
                  </a:cubicBezTo>
                  <a:cubicBezTo>
                    <a:pt x="33" y="186"/>
                    <a:pt x="33" y="186"/>
                    <a:pt x="33" y="186"/>
                  </a:cubicBezTo>
                  <a:cubicBezTo>
                    <a:pt x="32" y="186"/>
                    <a:pt x="32" y="186"/>
                    <a:pt x="32" y="187"/>
                  </a:cubicBezTo>
                  <a:cubicBezTo>
                    <a:pt x="31" y="185"/>
                    <a:pt x="31" y="185"/>
                    <a:pt x="31" y="185"/>
                  </a:cubicBezTo>
                  <a:cubicBezTo>
                    <a:pt x="30" y="185"/>
                    <a:pt x="30" y="185"/>
                    <a:pt x="30" y="185"/>
                  </a:cubicBezTo>
                  <a:cubicBezTo>
                    <a:pt x="30" y="185"/>
                    <a:pt x="29" y="186"/>
                    <a:pt x="28" y="185"/>
                  </a:cubicBezTo>
                  <a:cubicBezTo>
                    <a:pt x="28" y="185"/>
                    <a:pt x="26" y="183"/>
                    <a:pt x="28" y="182"/>
                  </a:cubicBezTo>
                  <a:cubicBezTo>
                    <a:pt x="29" y="182"/>
                    <a:pt x="29" y="185"/>
                    <a:pt x="30" y="185"/>
                  </a:cubicBezTo>
                  <a:cubicBezTo>
                    <a:pt x="31" y="185"/>
                    <a:pt x="31" y="185"/>
                    <a:pt x="31" y="185"/>
                  </a:cubicBezTo>
                  <a:cubicBezTo>
                    <a:pt x="31" y="185"/>
                    <a:pt x="31" y="185"/>
                    <a:pt x="31" y="185"/>
                  </a:cubicBezTo>
                  <a:cubicBezTo>
                    <a:pt x="32" y="185"/>
                    <a:pt x="32" y="185"/>
                    <a:pt x="32" y="185"/>
                  </a:cubicBezTo>
                  <a:cubicBezTo>
                    <a:pt x="33" y="183"/>
                    <a:pt x="35" y="184"/>
                    <a:pt x="36" y="183"/>
                  </a:cubicBezTo>
                  <a:close/>
                  <a:moveTo>
                    <a:pt x="22" y="184"/>
                  </a:moveTo>
                  <a:cubicBezTo>
                    <a:pt x="25" y="185"/>
                    <a:pt x="25" y="185"/>
                    <a:pt x="25" y="185"/>
                  </a:cubicBezTo>
                  <a:cubicBezTo>
                    <a:pt x="24" y="186"/>
                    <a:pt x="21" y="186"/>
                    <a:pt x="22" y="184"/>
                  </a:cubicBezTo>
                  <a:close/>
                  <a:moveTo>
                    <a:pt x="24" y="182"/>
                  </a:moveTo>
                  <a:cubicBezTo>
                    <a:pt x="22" y="179"/>
                    <a:pt x="26" y="180"/>
                    <a:pt x="27" y="178"/>
                  </a:cubicBezTo>
                  <a:cubicBezTo>
                    <a:pt x="27" y="180"/>
                    <a:pt x="27" y="180"/>
                    <a:pt x="27" y="180"/>
                  </a:cubicBezTo>
                  <a:cubicBezTo>
                    <a:pt x="32" y="180"/>
                    <a:pt x="32" y="180"/>
                    <a:pt x="32" y="180"/>
                  </a:cubicBezTo>
                  <a:cubicBezTo>
                    <a:pt x="32" y="181"/>
                    <a:pt x="32" y="181"/>
                    <a:pt x="32" y="181"/>
                  </a:cubicBezTo>
                  <a:cubicBezTo>
                    <a:pt x="29" y="182"/>
                    <a:pt x="27" y="181"/>
                    <a:pt x="24" y="182"/>
                  </a:cubicBezTo>
                  <a:close/>
                  <a:moveTo>
                    <a:pt x="28" y="199"/>
                  </a:moveTo>
                  <a:cubicBezTo>
                    <a:pt x="27" y="198"/>
                    <a:pt x="26" y="199"/>
                    <a:pt x="24" y="199"/>
                  </a:cubicBezTo>
                  <a:cubicBezTo>
                    <a:pt x="26" y="198"/>
                    <a:pt x="26" y="198"/>
                    <a:pt x="28" y="199"/>
                  </a:cubicBezTo>
                  <a:close/>
                  <a:moveTo>
                    <a:pt x="24" y="200"/>
                  </a:moveTo>
                  <a:cubicBezTo>
                    <a:pt x="23" y="200"/>
                    <a:pt x="23" y="201"/>
                    <a:pt x="23" y="201"/>
                  </a:cubicBezTo>
                  <a:cubicBezTo>
                    <a:pt x="23" y="201"/>
                    <a:pt x="23" y="201"/>
                    <a:pt x="23" y="201"/>
                  </a:cubicBezTo>
                  <a:cubicBezTo>
                    <a:pt x="24" y="201"/>
                    <a:pt x="24" y="201"/>
                    <a:pt x="24" y="201"/>
                  </a:cubicBezTo>
                  <a:cubicBezTo>
                    <a:pt x="24" y="202"/>
                    <a:pt x="24" y="202"/>
                    <a:pt x="24" y="202"/>
                  </a:cubicBezTo>
                  <a:cubicBezTo>
                    <a:pt x="23" y="201"/>
                    <a:pt x="23" y="201"/>
                    <a:pt x="23" y="201"/>
                  </a:cubicBezTo>
                  <a:cubicBezTo>
                    <a:pt x="23" y="201"/>
                    <a:pt x="23" y="201"/>
                    <a:pt x="23" y="201"/>
                  </a:cubicBezTo>
                  <a:cubicBezTo>
                    <a:pt x="23" y="201"/>
                    <a:pt x="23" y="201"/>
                    <a:pt x="23" y="201"/>
                  </a:cubicBezTo>
                  <a:cubicBezTo>
                    <a:pt x="22" y="200"/>
                    <a:pt x="22" y="200"/>
                    <a:pt x="22" y="200"/>
                  </a:cubicBezTo>
                  <a:lnTo>
                    <a:pt x="24" y="200"/>
                  </a:lnTo>
                  <a:close/>
                  <a:moveTo>
                    <a:pt x="22" y="207"/>
                  </a:moveTo>
                  <a:cubicBezTo>
                    <a:pt x="19" y="207"/>
                    <a:pt x="19" y="207"/>
                    <a:pt x="19" y="207"/>
                  </a:cubicBezTo>
                  <a:cubicBezTo>
                    <a:pt x="19" y="205"/>
                    <a:pt x="19" y="205"/>
                    <a:pt x="19" y="205"/>
                  </a:cubicBezTo>
                  <a:cubicBezTo>
                    <a:pt x="20" y="204"/>
                    <a:pt x="21" y="206"/>
                    <a:pt x="22" y="207"/>
                  </a:cubicBezTo>
                  <a:close/>
                  <a:moveTo>
                    <a:pt x="18" y="213"/>
                  </a:moveTo>
                  <a:cubicBezTo>
                    <a:pt x="20" y="213"/>
                    <a:pt x="20" y="213"/>
                    <a:pt x="20" y="213"/>
                  </a:cubicBezTo>
                  <a:cubicBezTo>
                    <a:pt x="18" y="214"/>
                    <a:pt x="18" y="214"/>
                    <a:pt x="18" y="214"/>
                  </a:cubicBezTo>
                  <a:lnTo>
                    <a:pt x="18" y="213"/>
                  </a:lnTo>
                  <a:close/>
                  <a:moveTo>
                    <a:pt x="17" y="225"/>
                  </a:moveTo>
                  <a:cubicBezTo>
                    <a:pt x="19" y="223"/>
                    <a:pt x="21" y="224"/>
                    <a:pt x="24" y="225"/>
                  </a:cubicBezTo>
                  <a:cubicBezTo>
                    <a:pt x="24" y="225"/>
                    <a:pt x="24" y="225"/>
                    <a:pt x="24" y="225"/>
                  </a:cubicBezTo>
                  <a:cubicBezTo>
                    <a:pt x="24" y="225"/>
                    <a:pt x="24" y="225"/>
                    <a:pt x="24" y="225"/>
                  </a:cubicBezTo>
                  <a:cubicBezTo>
                    <a:pt x="24" y="225"/>
                    <a:pt x="24" y="225"/>
                    <a:pt x="24" y="225"/>
                  </a:cubicBezTo>
                  <a:cubicBezTo>
                    <a:pt x="24" y="227"/>
                    <a:pt x="26" y="226"/>
                    <a:pt x="26" y="228"/>
                  </a:cubicBezTo>
                  <a:cubicBezTo>
                    <a:pt x="25" y="230"/>
                    <a:pt x="24" y="226"/>
                    <a:pt x="23" y="226"/>
                  </a:cubicBezTo>
                  <a:cubicBezTo>
                    <a:pt x="24" y="225"/>
                    <a:pt x="24" y="225"/>
                    <a:pt x="24" y="225"/>
                  </a:cubicBezTo>
                  <a:cubicBezTo>
                    <a:pt x="24" y="225"/>
                    <a:pt x="24" y="225"/>
                    <a:pt x="24" y="225"/>
                  </a:cubicBezTo>
                  <a:cubicBezTo>
                    <a:pt x="22" y="225"/>
                    <a:pt x="19" y="226"/>
                    <a:pt x="17" y="225"/>
                  </a:cubicBezTo>
                  <a:close/>
                  <a:moveTo>
                    <a:pt x="18" y="235"/>
                  </a:moveTo>
                  <a:cubicBezTo>
                    <a:pt x="19" y="235"/>
                    <a:pt x="19" y="235"/>
                    <a:pt x="19" y="235"/>
                  </a:cubicBezTo>
                  <a:cubicBezTo>
                    <a:pt x="17" y="237"/>
                    <a:pt x="17" y="237"/>
                    <a:pt x="17" y="237"/>
                  </a:cubicBezTo>
                  <a:lnTo>
                    <a:pt x="18" y="235"/>
                  </a:lnTo>
                  <a:close/>
                  <a:moveTo>
                    <a:pt x="12" y="235"/>
                  </a:moveTo>
                  <a:cubicBezTo>
                    <a:pt x="13" y="235"/>
                    <a:pt x="15" y="235"/>
                    <a:pt x="16" y="234"/>
                  </a:cubicBezTo>
                  <a:cubicBezTo>
                    <a:pt x="17" y="235"/>
                    <a:pt x="15" y="235"/>
                    <a:pt x="14" y="236"/>
                  </a:cubicBezTo>
                  <a:cubicBezTo>
                    <a:pt x="13" y="235"/>
                    <a:pt x="12" y="236"/>
                    <a:pt x="12" y="235"/>
                  </a:cubicBezTo>
                  <a:close/>
                  <a:moveTo>
                    <a:pt x="16" y="238"/>
                  </a:moveTo>
                  <a:cubicBezTo>
                    <a:pt x="15" y="238"/>
                    <a:pt x="15" y="238"/>
                    <a:pt x="14" y="237"/>
                  </a:cubicBezTo>
                  <a:cubicBezTo>
                    <a:pt x="15" y="237"/>
                    <a:pt x="16" y="237"/>
                    <a:pt x="16" y="238"/>
                  </a:cubicBezTo>
                  <a:cubicBezTo>
                    <a:pt x="17" y="238"/>
                    <a:pt x="18" y="238"/>
                    <a:pt x="18" y="239"/>
                  </a:cubicBezTo>
                  <a:cubicBezTo>
                    <a:pt x="18" y="240"/>
                    <a:pt x="18" y="240"/>
                    <a:pt x="18" y="240"/>
                  </a:cubicBezTo>
                  <a:cubicBezTo>
                    <a:pt x="17" y="240"/>
                    <a:pt x="17" y="238"/>
                    <a:pt x="16" y="238"/>
                  </a:cubicBezTo>
                  <a:close/>
                  <a:moveTo>
                    <a:pt x="13" y="248"/>
                  </a:moveTo>
                  <a:cubicBezTo>
                    <a:pt x="15" y="248"/>
                    <a:pt x="16" y="247"/>
                    <a:pt x="17" y="249"/>
                  </a:cubicBezTo>
                  <a:cubicBezTo>
                    <a:pt x="18" y="248"/>
                    <a:pt x="18" y="248"/>
                    <a:pt x="18" y="248"/>
                  </a:cubicBezTo>
                  <a:cubicBezTo>
                    <a:pt x="18" y="249"/>
                    <a:pt x="18" y="249"/>
                    <a:pt x="18" y="249"/>
                  </a:cubicBezTo>
                  <a:cubicBezTo>
                    <a:pt x="17" y="248"/>
                    <a:pt x="15" y="249"/>
                    <a:pt x="13" y="248"/>
                  </a:cubicBezTo>
                  <a:close/>
                  <a:moveTo>
                    <a:pt x="16" y="252"/>
                  </a:moveTo>
                  <a:cubicBezTo>
                    <a:pt x="16" y="253"/>
                    <a:pt x="16" y="253"/>
                    <a:pt x="16" y="253"/>
                  </a:cubicBezTo>
                  <a:cubicBezTo>
                    <a:pt x="15" y="252"/>
                    <a:pt x="15" y="252"/>
                    <a:pt x="15" y="252"/>
                  </a:cubicBezTo>
                  <a:cubicBezTo>
                    <a:pt x="15" y="252"/>
                    <a:pt x="15" y="252"/>
                    <a:pt x="16" y="252"/>
                  </a:cubicBezTo>
                  <a:close/>
                  <a:moveTo>
                    <a:pt x="13" y="278"/>
                  </a:moveTo>
                  <a:cubicBezTo>
                    <a:pt x="12" y="277"/>
                    <a:pt x="12" y="277"/>
                    <a:pt x="12" y="277"/>
                  </a:cubicBezTo>
                  <a:cubicBezTo>
                    <a:pt x="13" y="276"/>
                    <a:pt x="13" y="276"/>
                    <a:pt x="13" y="276"/>
                  </a:cubicBezTo>
                  <a:cubicBezTo>
                    <a:pt x="13" y="277"/>
                    <a:pt x="14" y="276"/>
                    <a:pt x="14" y="276"/>
                  </a:cubicBezTo>
                  <a:cubicBezTo>
                    <a:pt x="14" y="277"/>
                    <a:pt x="14" y="277"/>
                    <a:pt x="13" y="278"/>
                  </a:cubicBezTo>
                  <a:close/>
                  <a:moveTo>
                    <a:pt x="16" y="277"/>
                  </a:moveTo>
                  <a:cubicBezTo>
                    <a:pt x="15" y="277"/>
                    <a:pt x="15" y="277"/>
                    <a:pt x="15" y="277"/>
                  </a:cubicBezTo>
                  <a:cubicBezTo>
                    <a:pt x="15" y="277"/>
                    <a:pt x="16" y="276"/>
                    <a:pt x="16" y="277"/>
                  </a:cubicBezTo>
                  <a:close/>
                  <a:moveTo>
                    <a:pt x="18" y="268"/>
                  </a:moveTo>
                  <a:cubicBezTo>
                    <a:pt x="17" y="269"/>
                    <a:pt x="16" y="267"/>
                    <a:pt x="16" y="269"/>
                  </a:cubicBezTo>
                  <a:cubicBezTo>
                    <a:pt x="15" y="269"/>
                    <a:pt x="15" y="269"/>
                    <a:pt x="15" y="269"/>
                  </a:cubicBezTo>
                  <a:cubicBezTo>
                    <a:pt x="15" y="270"/>
                    <a:pt x="15" y="270"/>
                    <a:pt x="15" y="270"/>
                  </a:cubicBezTo>
                  <a:cubicBezTo>
                    <a:pt x="14" y="271"/>
                    <a:pt x="15" y="272"/>
                    <a:pt x="13" y="271"/>
                  </a:cubicBezTo>
                  <a:cubicBezTo>
                    <a:pt x="13" y="271"/>
                    <a:pt x="14" y="270"/>
                    <a:pt x="15" y="270"/>
                  </a:cubicBezTo>
                  <a:cubicBezTo>
                    <a:pt x="15" y="269"/>
                    <a:pt x="15" y="269"/>
                    <a:pt x="15" y="269"/>
                  </a:cubicBezTo>
                  <a:cubicBezTo>
                    <a:pt x="16" y="268"/>
                    <a:pt x="17" y="267"/>
                    <a:pt x="16" y="266"/>
                  </a:cubicBezTo>
                  <a:cubicBezTo>
                    <a:pt x="16" y="267"/>
                    <a:pt x="19" y="266"/>
                    <a:pt x="18" y="268"/>
                  </a:cubicBezTo>
                  <a:close/>
                  <a:moveTo>
                    <a:pt x="16" y="261"/>
                  </a:moveTo>
                  <a:cubicBezTo>
                    <a:pt x="16" y="261"/>
                    <a:pt x="16" y="261"/>
                    <a:pt x="16" y="261"/>
                  </a:cubicBezTo>
                  <a:cubicBezTo>
                    <a:pt x="16" y="261"/>
                    <a:pt x="17" y="261"/>
                    <a:pt x="17" y="261"/>
                  </a:cubicBezTo>
                  <a:cubicBezTo>
                    <a:pt x="17" y="262"/>
                    <a:pt x="17" y="262"/>
                    <a:pt x="17" y="262"/>
                  </a:cubicBezTo>
                  <a:cubicBezTo>
                    <a:pt x="16" y="261"/>
                    <a:pt x="16" y="261"/>
                    <a:pt x="16" y="261"/>
                  </a:cubicBezTo>
                  <a:close/>
                  <a:moveTo>
                    <a:pt x="15" y="260"/>
                  </a:moveTo>
                  <a:cubicBezTo>
                    <a:pt x="14" y="260"/>
                    <a:pt x="14" y="259"/>
                    <a:pt x="13" y="259"/>
                  </a:cubicBezTo>
                  <a:cubicBezTo>
                    <a:pt x="16" y="258"/>
                    <a:pt x="16" y="258"/>
                    <a:pt x="16" y="258"/>
                  </a:cubicBezTo>
                  <a:cubicBezTo>
                    <a:pt x="16" y="257"/>
                    <a:pt x="16" y="257"/>
                    <a:pt x="17" y="257"/>
                  </a:cubicBezTo>
                  <a:cubicBezTo>
                    <a:pt x="16" y="255"/>
                    <a:pt x="15" y="256"/>
                    <a:pt x="14" y="256"/>
                  </a:cubicBezTo>
                  <a:cubicBezTo>
                    <a:pt x="15" y="254"/>
                    <a:pt x="15" y="254"/>
                    <a:pt x="15" y="254"/>
                  </a:cubicBezTo>
                  <a:cubicBezTo>
                    <a:pt x="18" y="254"/>
                    <a:pt x="16" y="257"/>
                    <a:pt x="19" y="257"/>
                  </a:cubicBezTo>
                  <a:cubicBezTo>
                    <a:pt x="19" y="260"/>
                    <a:pt x="15" y="259"/>
                    <a:pt x="15" y="260"/>
                  </a:cubicBezTo>
                  <a:close/>
                  <a:moveTo>
                    <a:pt x="19" y="275"/>
                  </a:moveTo>
                  <a:cubicBezTo>
                    <a:pt x="21" y="273"/>
                    <a:pt x="23" y="275"/>
                    <a:pt x="24" y="275"/>
                  </a:cubicBezTo>
                  <a:cubicBezTo>
                    <a:pt x="23" y="276"/>
                    <a:pt x="21" y="275"/>
                    <a:pt x="19" y="275"/>
                  </a:cubicBezTo>
                  <a:close/>
                  <a:moveTo>
                    <a:pt x="28" y="285"/>
                  </a:moveTo>
                  <a:cubicBezTo>
                    <a:pt x="28" y="286"/>
                    <a:pt x="28" y="286"/>
                    <a:pt x="28" y="286"/>
                  </a:cubicBezTo>
                  <a:cubicBezTo>
                    <a:pt x="28" y="286"/>
                    <a:pt x="28" y="286"/>
                    <a:pt x="28" y="286"/>
                  </a:cubicBezTo>
                  <a:cubicBezTo>
                    <a:pt x="27" y="286"/>
                    <a:pt x="26" y="286"/>
                    <a:pt x="25" y="286"/>
                  </a:cubicBezTo>
                  <a:cubicBezTo>
                    <a:pt x="24" y="286"/>
                    <a:pt x="24" y="286"/>
                    <a:pt x="23" y="285"/>
                  </a:cubicBezTo>
                  <a:cubicBezTo>
                    <a:pt x="24" y="285"/>
                    <a:pt x="24" y="285"/>
                    <a:pt x="25" y="286"/>
                  </a:cubicBezTo>
                  <a:cubicBezTo>
                    <a:pt x="25" y="285"/>
                    <a:pt x="26" y="285"/>
                    <a:pt x="26" y="285"/>
                  </a:cubicBezTo>
                  <a:cubicBezTo>
                    <a:pt x="26" y="283"/>
                    <a:pt x="26" y="283"/>
                    <a:pt x="26" y="283"/>
                  </a:cubicBezTo>
                  <a:cubicBezTo>
                    <a:pt x="27" y="286"/>
                    <a:pt x="27" y="286"/>
                    <a:pt x="27" y="286"/>
                  </a:cubicBezTo>
                  <a:cubicBezTo>
                    <a:pt x="28" y="286"/>
                    <a:pt x="28" y="286"/>
                    <a:pt x="28" y="286"/>
                  </a:cubicBezTo>
                  <a:cubicBezTo>
                    <a:pt x="28" y="285"/>
                    <a:pt x="28" y="285"/>
                    <a:pt x="28" y="285"/>
                  </a:cubicBezTo>
                  <a:cubicBezTo>
                    <a:pt x="29" y="285"/>
                    <a:pt x="29" y="285"/>
                    <a:pt x="30" y="285"/>
                  </a:cubicBezTo>
                  <a:cubicBezTo>
                    <a:pt x="30" y="286"/>
                    <a:pt x="29" y="285"/>
                    <a:pt x="28" y="285"/>
                  </a:cubicBezTo>
                  <a:close/>
                  <a:moveTo>
                    <a:pt x="28" y="284"/>
                  </a:moveTo>
                  <a:cubicBezTo>
                    <a:pt x="26" y="279"/>
                    <a:pt x="26" y="279"/>
                    <a:pt x="26" y="279"/>
                  </a:cubicBezTo>
                  <a:cubicBezTo>
                    <a:pt x="28" y="279"/>
                    <a:pt x="27" y="285"/>
                    <a:pt x="30" y="281"/>
                  </a:cubicBezTo>
                  <a:cubicBezTo>
                    <a:pt x="29" y="280"/>
                    <a:pt x="29" y="280"/>
                    <a:pt x="29" y="280"/>
                  </a:cubicBezTo>
                  <a:cubicBezTo>
                    <a:pt x="32" y="282"/>
                    <a:pt x="32" y="282"/>
                    <a:pt x="32" y="282"/>
                  </a:cubicBezTo>
                  <a:lnTo>
                    <a:pt x="28" y="284"/>
                  </a:lnTo>
                  <a:close/>
                  <a:moveTo>
                    <a:pt x="35" y="288"/>
                  </a:moveTo>
                  <a:cubicBezTo>
                    <a:pt x="33" y="288"/>
                    <a:pt x="34" y="283"/>
                    <a:pt x="31" y="285"/>
                  </a:cubicBezTo>
                  <a:cubicBezTo>
                    <a:pt x="30" y="285"/>
                    <a:pt x="30" y="284"/>
                    <a:pt x="31" y="283"/>
                  </a:cubicBezTo>
                  <a:cubicBezTo>
                    <a:pt x="33" y="284"/>
                    <a:pt x="33" y="284"/>
                    <a:pt x="33" y="284"/>
                  </a:cubicBezTo>
                  <a:cubicBezTo>
                    <a:pt x="32" y="284"/>
                    <a:pt x="32" y="284"/>
                    <a:pt x="32" y="284"/>
                  </a:cubicBezTo>
                  <a:cubicBezTo>
                    <a:pt x="34" y="286"/>
                    <a:pt x="35" y="282"/>
                    <a:pt x="37" y="284"/>
                  </a:cubicBezTo>
                  <a:cubicBezTo>
                    <a:pt x="37" y="286"/>
                    <a:pt x="37" y="286"/>
                    <a:pt x="37" y="286"/>
                  </a:cubicBezTo>
                  <a:cubicBezTo>
                    <a:pt x="35" y="285"/>
                    <a:pt x="35" y="286"/>
                    <a:pt x="35" y="288"/>
                  </a:cubicBezTo>
                  <a:close/>
                  <a:moveTo>
                    <a:pt x="34" y="305"/>
                  </a:moveTo>
                  <a:cubicBezTo>
                    <a:pt x="37" y="306"/>
                    <a:pt x="39" y="303"/>
                    <a:pt x="41" y="305"/>
                  </a:cubicBezTo>
                  <a:cubicBezTo>
                    <a:pt x="39" y="303"/>
                    <a:pt x="35" y="309"/>
                    <a:pt x="34" y="305"/>
                  </a:cubicBezTo>
                  <a:close/>
                  <a:moveTo>
                    <a:pt x="40" y="307"/>
                  </a:moveTo>
                  <a:cubicBezTo>
                    <a:pt x="40" y="306"/>
                    <a:pt x="40" y="306"/>
                    <a:pt x="40" y="306"/>
                  </a:cubicBezTo>
                  <a:cubicBezTo>
                    <a:pt x="41" y="308"/>
                    <a:pt x="44" y="306"/>
                    <a:pt x="45" y="308"/>
                  </a:cubicBezTo>
                  <a:cubicBezTo>
                    <a:pt x="43" y="310"/>
                    <a:pt x="42" y="306"/>
                    <a:pt x="40" y="307"/>
                  </a:cubicBezTo>
                  <a:close/>
                  <a:moveTo>
                    <a:pt x="47" y="314"/>
                  </a:moveTo>
                  <a:cubicBezTo>
                    <a:pt x="46" y="314"/>
                    <a:pt x="45" y="315"/>
                    <a:pt x="44" y="315"/>
                  </a:cubicBezTo>
                  <a:cubicBezTo>
                    <a:pt x="43" y="312"/>
                    <a:pt x="43" y="312"/>
                    <a:pt x="43" y="312"/>
                  </a:cubicBezTo>
                  <a:cubicBezTo>
                    <a:pt x="44" y="312"/>
                    <a:pt x="47" y="311"/>
                    <a:pt x="47" y="314"/>
                  </a:cubicBezTo>
                  <a:close/>
                  <a:moveTo>
                    <a:pt x="47" y="275"/>
                  </a:moveTo>
                  <a:cubicBezTo>
                    <a:pt x="49" y="276"/>
                    <a:pt x="49" y="276"/>
                    <a:pt x="49" y="276"/>
                  </a:cubicBezTo>
                  <a:cubicBezTo>
                    <a:pt x="48" y="277"/>
                    <a:pt x="48" y="277"/>
                    <a:pt x="48" y="277"/>
                  </a:cubicBezTo>
                  <a:lnTo>
                    <a:pt x="47" y="275"/>
                  </a:lnTo>
                  <a:close/>
                  <a:moveTo>
                    <a:pt x="48" y="308"/>
                  </a:moveTo>
                  <a:cubicBezTo>
                    <a:pt x="47" y="308"/>
                    <a:pt x="47" y="308"/>
                    <a:pt x="47" y="308"/>
                  </a:cubicBezTo>
                  <a:cubicBezTo>
                    <a:pt x="49" y="306"/>
                    <a:pt x="49" y="306"/>
                    <a:pt x="49" y="306"/>
                  </a:cubicBezTo>
                  <a:cubicBezTo>
                    <a:pt x="49" y="307"/>
                    <a:pt x="49" y="308"/>
                    <a:pt x="48" y="308"/>
                  </a:cubicBezTo>
                  <a:close/>
                  <a:moveTo>
                    <a:pt x="47" y="302"/>
                  </a:moveTo>
                  <a:cubicBezTo>
                    <a:pt x="48" y="302"/>
                    <a:pt x="48" y="302"/>
                    <a:pt x="48" y="302"/>
                  </a:cubicBezTo>
                  <a:cubicBezTo>
                    <a:pt x="48" y="303"/>
                    <a:pt x="48" y="303"/>
                    <a:pt x="48" y="303"/>
                  </a:cubicBezTo>
                  <a:lnTo>
                    <a:pt x="47" y="302"/>
                  </a:lnTo>
                  <a:close/>
                  <a:moveTo>
                    <a:pt x="48" y="296"/>
                  </a:moveTo>
                  <a:cubicBezTo>
                    <a:pt x="48" y="296"/>
                    <a:pt x="49" y="296"/>
                    <a:pt x="50" y="296"/>
                  </a:cubicBezTo>
                  <a:lnTo>
                    <a:pt x="48" y="296"/>
                  </a:lnTo>
                  <a:close/>
                  <a:moveTo>
                    <a:pt x="51" y="278"/>
                  </a:moveTo>
                  <a:cubicBezTo>
                    <a:pt x="50" y="275"/>
                    <a:pt x="50" y="275"/>
                    <a:pt x="50" y="275"/>
                  </a:cubicBezTo>
                  <a:cubicBezTo>
                    <a:pt x="50" y="276"/>
                    <a:pt x="51" y="276"/>
                    <a:pt x="52" y="277"/>
                  </a:cubicBezTo>
                  <a:cubicBezTo>
                    <a:pt x="52" y="277"/>
                    <a:pt x="53" y="277"/>
                    <a:pt x="54" y="277"/>
                  </a:cubicBezTo>
                  <a:lnTo>
                    <a:pt x="51" y="278"/>
                  </a:lnTo>
                  <a:close/>
                  <a:moveTo>
                    <a:pt x="54" y="252"/>
                  </a:moveTo>
                  <a:cubicBezTo>
                    <a:pt x="53" y="252"/>
                    <a:pt x="53" y="252"/>
                    <a:pt x="53" y="252"/>
                  </a:cubicBezTo>
                  <a:cubicBezTo>
                    <a:pt x="54" y="252"/>
                    <a:pt x="54" y="252"/>
                    <a:pt x="54" y="252"/>
                  </a:cubicBezTo>
                  <a:cubicBezTo>
                    <a:pt x="54" y="251"/>
                    <a:pt x="54" y="250"/>
                    <a:pt x="55" y="251"/>
                  </a:cubicBezTo>
                  <a:cubicBezTo>
                    <a:pt x="55" y="252"/>
                    <a:pt x="55" y="252"/>
                    <a:pt x="55" y="252"/>
                  </a:cubicBezTo>
                  <a:cubicBezTo>
                    <a:pt x="55" y="251"/>
                    <a:pt x="54" y="252"/>
                    <a:pt x="54" y="252"/>
                  </a:cubicBezTo>
                  <a:close/>
                  <a:moveTo>
                    <a:pt x="58" y="275"/>
                  </a:moveTo>
                  <a:cubicBezTo>
                    <a:pt x="57" y="276"/>
                    <a:pt x="57" y="276"/>
                    <a:pt x="56" y="276"/>
                  </a:cubicBezTo>
                  <a:cubicBezTo>
                    <a:pt x="55" y="275"/>
                    <a:pt x="55" y="275"/>
                    <a:pt x="55" y="275"/>
                  </a:cubicBezTo>
                  <a:cubicBezTo>
                    <a:pt x="56" y="275"/>
                    <a:pt x="57" y="276"/>
                    <a:pt x="58" y="275"/>
                  </a:cubicBezTo>
                  <a:close/>
                  <a:moveTo>
                    <a:pt x="56" y="315"/>
                  </a:moveTo>
                  <a:cubicBezTo>
                    <a:pt x="55" y="314"/>
                    <a:pt x="55" y="314"/>
                    <a:pt x="55" y="314"/>
                  </a:cubicBezTo>
                  <a:cubicBezTo>
                    <a:pt x="56" y="314"/>
                    <a:pt x="56" y="314"/>
                    <a:pt x="56" y="314"/>
                  </a:cubicBezTo>
                  <a:lnTo>
                    <a:pt x="56" y="315"/>
                  </a:lnTo>
                  <a:close/>
                  <a:moveTo>
                    <a:pt x="56" y="280"/>
                  </a:moveTo>
                  <a:cubicBezTo>
                    <a:pt x="57" y="280"/>
                    <a:pt x="57" y="280"/>
                    <a:pt x="57" y="280"/>
                  </a:cubicBezTo>
                  <a:cubicBezTo>
                    <a:pt x="56" y="280"/>
                    <a:pt x="56" y="280"/>
                    <a:pt x="56" y="280"/>
                  </a:cubicBezTo>
                  <a:cubicBezTo>
                    <a:pt x="56" y="279"/>
                    <a:pt x="56" y="279"/>
                    <a:pt x="56" y="279"/>
                  </a:cubicBezTo>
                  <a:cubicBezTo>
                    <a:pt x="57" y="279"/>
                    <a:pt x="57" y="279"/>
                    <a:pt x="58" y="279"/>
                  </a:cubicBezTo>
                  <a:cubicBezTo>
                    <a:pt x="57" y="280"/>
                    <a:pt x="57" y="279"/>
                    <a:pt x="56" y="280"/>
                  </a:cubicBezTo>
                  <a:close/>
                  <a:moveTo>
                    <a:pt x="59" y="292"/>
                  </a:moveTo>
                  <a:cubicBezTo>
                    <a:pt x="59" y="292"/>
                    <a:pt x="59" y="293"/>
                    <a:pt x="58" y="293"/>
                  </a:cubicBezTo>
                  <a:cubicBezTo>
                    <a:pt x="57" y="293"/>
                    <a:pt x="59" y="292"/>
                    <a:pt x="59" y="292"/>
                  </a:cubicBezTo>
                  <a:close/>
                  <a:moveTo>
                    <a:pt x="55" y="334"/>
                  </a:moveTo>
                  <a:cubicBezTo>
                    <a:pt x="53" y="331"/>
                    <a:pt x="53" y="331"/>
                    <a:pt x="53" y="331"/>
                  </a:cubicBezTo>
                  <a:cubicBezTo>
                    <a:pt x="53" y="331"/>
                    <a:pt x="55" y="330"/>
                    <a:pt x="55" y="329"/>
                  </a:cubicBezTo>
                  <a:cubicBezTo>
                    <a:pt x="57" y="329"/>
                    <a:pt x="57" y="333"/>
                    <a:pt x="59" y="332"/>
                  </a:cubicBezTo>
                  <a:cubicBezTo>
                    <a:pt x="60" y="331"/>
                    <a:pt x="60" y="331"/>
                    <a:pt x="60" y="331"/>
                  </a:cubicBezTo>
                  <a:cubicBezTo>
                    <a:pt x="59" y="332"/>
                    <a:pt x="59" y="332"/>
                    <a:pt x="59" y="332"/>
                  </a:cubicBezTo>
                  <a:cubicBezTo>
                    <a:pt x="58" y="333"/>
                    <a:pt x="58" y="334"/>
                    <a:pt x="55" y="334"/>
                  </a:cubicBezTo>
                  <a:close/>
                  <a:moveTo>
                    <a:pt x="59" y="337"/>
                  </a:moveTo>
                  <a:cubicBezTo>
                    <a:pt x="60" y="336"/>
                    <a:pt x="60" y="336"/>
                    <a:pt x="60" y="336"/>
                  </a:cubicBezTo>
                  <a:cubicBezTo>
                    <a:pt x="60" y="337"/>
                    <a:pt x="61" y="337"/>
                    <a:pt x="61" y="338"/>
                  </a:cubicBezTo>
                  <a:lnTo>
                    <a:pt x="59" y="337"/>
                  </a:lnTo>
                  <a:close/>
                  <a:moveTo>
                    <a:pt x="60" y="309"/>
                  </a:moveTo>
                  <a:cubicBezTo>
                    <a:pt x="61" y="309"/>
                    <a:pt x="61" y="309"/>
                    <a:pt x="61" y="309"/>
                  </a:cubicBezTo>
                  <a:cubicBezTo>
                    <a:pt x="63" y="310"/>
                    <a:pt x="63" y="310"/>
                    <a:pt x="63" y="310"/>
                  </a:cubicBezTo>
                  <a:lnTo>
                    <a:pt x="60" y="309"/>
                  </a:lnTo>
                  <a:close/>
                  <a:moveTo>
                    <a:pt x="62" y="325"/>
                  </a:moveTo>
                  <a:cubicBezTo>
                    <a:pt x="63" y="324"/>
                    <a:pt x="63" y="324"/>
                    <a:pt x="63" y="324"/>
                  </a:cubicBezTo>
                  <a:cubicBezTo>
                    <a:pt x="63" y="325"/>
                    <a:pt x="63" y="325"/>
                    <a:pt x="63" y="325"/>
                  </a:cubicBezTo>
                  <a:lnTo>
                    <a:pt x="62" y="325"/>
                  </a:lnTo>
                  <a:close/>
                  <a:moveTo>
                    <a:pt x="61" y="321"/>
                  </a:moveTo>
                  <a:cubicBezTo>
                    <a:pt x="62" y="319"/>
                    <a:pt x="64" y="320"/>
                    <a:pt x="65" y="319"/>
                  </a:cubicBezTo>
                  <a:cubicBezTo>
                    <a:pt x="66" y="323"/>
                    <a:pt x="63" y="319"/>
                    <a:pt x="61" y="321"/>
                  </a:cubicBezTo>
                  <a:close/>
                  <a:moveTo>
                    <a:pt x="66" y="300"/>
                  </a:moveTo>
                  <a:cubicBezTo>
                    <a:pt x="67" y="300"/>
                    <a:pt x="68" y="301"/>
                    <a:pt x="69" y="302"/>
                  </a:cubicBezTo>
                  <a:lnTo>
                    <a:pt x="66" y="300"/>
                  </a:lnTo>
                  <a:close/>
                  <a:moveTo>
                    <a:pt x="70" y="310"/>
                  </a:moveTo>
                  <a:cubicBezTo>
                    <a:pt x="68" y="309"/>
                    <a:pt x="68" y="309"/>
                    <a:pt x="68" y="309"/>
                  </a:cubicBezTo>
                  <a:cubicBezTo>
                    <a:pt x="68" y="308"/>
                    <a:pt x="70" y="309"/>
                    <a:pt x="70" y="310"/>
                  </a:cubicBezTo>
                  <a:close/>
                  <a:moveTo>
                    <a:pt x="64" y="296"/>
                  </a:moveTo>
                  <a:cubicBezTo>
                    <a:pt x="68" y="296"/>
                    <a:pt x="68" y="296"/>
                    <a:pt x="68" y="296"/>
                  </a:cubicBezTo>
                  <a:cubicBezTo>
                    <a:pt x="67" y="297"/>
                    <a:pt x="65" y="297"/>
                    <a:pt x="64" y="296"/>
                  </a:cubicBezTo>
                  <a:close/>
                  <a:moveTo>
                    <a:pt x="66" y="310"/>
                  </a:moveTo>
                  <a:cubicBezTo>
                    <a:pt x="64" y="310"/>
                    <a:pt x="64" y="310"/>
                    <a:pt x="64" y="310"/>
                  </a:cubicBezTo>
                  <a:cubicBezTo>
                    <a:pt x="65" y="310"/>
                    <a:pt x="66" y="310"/>
                    <a:pt x="66" y="310"/>
                  </a:cubicBezTo>
                  <a:close/>
                  <a:moveTo>
                    <a:pt x="65" y="323"/>
                  </a:moveTo>
                  <a:cubicBezTo>
                    <a:pt x="64" y="322"/>
                    <a:pt x="66" y="322"/>
                    <a:pt x="67" y="322"/>
                  </a:cubicBezTo>
                  <a:cubicBezTo>
                    <a:pt x="67" y="322"/>
                    <a:pt x="66" y="323"/>
                    <a:pt x="67" y="323"/>
                  </a:cubicBezTo>
                  <a:cubicBezTo>
                    <a:pt x="66" y="323"/>
                    <a:pt x="65" y="325"/>
                    <a:pt x="65" y="323"/>
                  </a:cubicBezTo>
                  <a:close/>
                  <a:moveTo>
                    <a:pt x="66" y="325"/>
                  </a:moveTo>
                  <a:cubicBezTo>
                    <a:pt x="67" y="325"/>
                    <a:pt x="69" y="324"/>
                    <a:pt x="71" y="325"/>
                  </a:cubicBezTo>
                  <a:lnTo>
                    <a:pt x="66" y="325"/>
                  </a:lnTo>
                  <a:close/>
                  <a:moveTo>
                    <a:pt x="73" y="321"/>
                  </a:moveTo>
                  <a:cubicBezTo>
                    <a:pt x="74" y="322"/>
                    <a:pt x="74" y="322"/>
                    <a:pt x="74" y="322"/>
                  </a:cubicBezTo>
                  <a:cubicBezTo>
                    <a:pt x="73" y="322"/>
                    <a:pt x="71" y="322"/>
                    <a:pt x="73" y="321"/>
                  </a:cubicBezTo>
                  <a:close/>
                  <a:moveTo>
                    <a:pt x="79" y="324"/>
                  </a:moveTo>
                  <a:cubicBezTo>
                    <a:pt x="77" y="323"/>
                    <a:pt x="77" y="323"/>
                    <a:pt x="77" y="323"/>
                  </a:cubicBezTo>
                  <a:cubicBezTo>
                    <a:pt x="78" y="323"/>
                    <a:pt x="78" y="323"/>
                    <a:pt x="78" y="323"/>
                  </a:cubicBezTo>
                  <a:lnTo>
                    <a:pt x="79" y="324"/>
                  </a:lnTo>
                  <a:close/>
                  <a:moveTo>
                    <a:pt x="81" y="328"/>
                  </a:moveTo>
                  <a:cubicBezTo>
                    <a:pt x="80" y="328"/>
                    <a:pt x="78" y="328"/>
                    <a:pt x="77" y="326"/>
                  </a:cubicBezTo>
                  <a:cubicBezTo>
                    <a:pt x="78" y="325"/>
                    <a:pt x="78" y="325"/>
                    <a:pt x="78" y="325"/>
                  </a:cubicBezTo>
                  <a:cubicBezTo>
                    <a:pt x="80" y="326"/>
                    <a:pt x="79" y="329"/>
                    <a:pt x="81" y="328"/>
                  </a:cubicBezTo>
                  <a:close/>
                  <a:moveTo>
                    <a:pt x="85" y="327"/>
                  </a:moveTo>
                  <a:cubicBezTo>
                    <a:pt x="87" y="327"/>
                    <a:pt x="87" y="327"/>
                    <a:pt x="87" y="327"/>
                  </a:cubicBezTo>
                  <a:cubicBezTo>
                    <a:pt x="86" y="328"/>
                    <a:pt x="85" y="328"/>
                    <a:pt x="85" y="327"/>
                  </a:cubicBezTo>
                  <a:close/>
                  <a:moveTo>
                    <a:pt x="86" y="150"/>
                  </a:moveTo>
                  <a:cubicBezTo>
                    <a:pt x="87" y="151"/>
                    <a:pt x="86" y="152"/>
                    <a:pt x="87" y="152"/>
                  </a:cubicBezTo>
                  <a:cubicBezTo>
                    <a:pt x="83" y="155"/>
                    <a:pt x="82" y="150"/>
                    <a:pt x="80" y="147"/>
                  </a:cubicBezTo>
                  <a:cubicBezTo>
                    <a:pt x="78" y="143"/>
                    <a:pt x="78" y="143"/>
                    <a:pt x="78" y="143"/>
                  </a:cubicBezTo>
                  <a:cubicBezTo>
                    <a:pt x="82" y="144"/>
                    <a:pt x="84" y="150"/>
                    <a:pt x="88" y="147"/>
                  </a:cubicBezTo>
                  <a:cubicBezTo>
                    <a:pt x="87" y="148"/>
                    <a:pt x="90" y="150"/>
                    <a:pt x="86" y="150"/>
                  </a:cubicBezTo>
                  <a:close/>
                  <a:moveTo>
                    <a:pt x="81" y="139"/>
                  </a:moveTo>
                  <a:cubicBezTo>
                    <a:pt x="81" y="139"/>
                    <a:pt x="81" y="139"/>
                    <a:pt x="81" y="139"/>
                  </a:cubicBezTo>
                  <a:cubicBezTo>
                    <a:pt x="80" y="138"/>
                    <a:pt x="80" y="138"/>
                    <a:pt x="80" y="138"/>
                  </a:cubicBezTo>
                  <a:cubicBezTo>
                    <a:pt x="80" y="138"/>
                    <a:pt x="80" y="138"/>
                    <a:pt x="80" y="138"/>
                  </a:cubicBezTo>
                  <a:cubicBezTo>
                    <a:pt x="80" y="137"/>
                    <a:pt x="80" y="136"/>
                    <a:pt x="80" y="136"/>
                  </a:cubicBezTo>
                  <a:cubicBezTo>
                    <a:pt x="81" y="134"/>
                    <a:pt x="83" y="136"/>
                    <a:pt x="82" y="137"/>
                  </a:cubicBezTo>
                  <a:cubicBezTo>
                    <a:pt x="80" y="138"/>
                    <a:pt x="80" y="138"/>
                    <a:pt x="80" y="138"/>
                  </a:cubicBezTo>
                  <a:cubicBezTo>
                    <a:pt x="81" y="139"/>
                    <a:pt x="81" y="139"/>
                    <a:pt x="81" y="139"/>
                  </a:cubicBezTo>
                  <a:close/>
                  <a:moveTo>
                    <a:pt x="88" y="134"/>
                  </a:moveTo>
                  <a:cubicBezTo>
                    <a:pt x="87" y="135"/>
                    <a:pt x="87" y="136"/>
                    <a:pt x="87" y="137"/>
                  </a:cubicBezTo>
                  <a:cubicBezTo>
                    <a:pt x="87" y="137"/>
                    <a:pt x="87" y="137"/>
                    <a:pt x="87" y="137"/>
                  </a:cubicBezTo>
                  <a:cubicBezTo>
                    <a:pt x="87" y="137"/>
                    <a:pt x="87" y="137"/>
                    <a:pt x="87" y="137"/>
                  </a:cubicBezTo>
                  <a:cubicBezTo>
                    <a:pt x="87" y="137"/>
                    <a:pt x="87" y="137"/>
                    <a:pt x="87" y="137"/>
                  </a:cubicBezTo>
                  <a:cubicBezTo>
                    <a:pt x="90" y="137"/>
                    <a:pt x="90" y="137"/>
                    <a:pt x="90" y="137"/>
                  </a:cubicBezTo>
                  <a:cubicBezTo>
                    <a:pt x="89" y="138"/>
                    <a:pt x="90" y="138"/>
                    <a:pt x="91" y="139"/>
                  </a:cubicBezTo>
                  <a:cubicBezTo>
                    <a:pt x="87" y="137"/>
                    <a:pt x="87" y="137"/>
                    <a:pt x="87" y="137"/>
                  </a:cubicBezTo>
                  <a:cubicBezTo>
                    <a:pt x="87" y="137"/>
                    <a:pt x="87" y="137"/>
                    <a:pt x="87" y="137"/>
                  </a:cubicBezTo>
                  <a:cubicBezTo>
                    <a:pt x="87" y="137"/>
                    <a:pt x="87" y="137"/>
                    <a:pt x="87" y="137"/>
                  </a:cubicBezTo>
                  <a:cubicBezTo>
                    <a:pt x="85" y="137"/>
                    <a:pt x="86" y="133"/>
                    <a:pt x="84" y="134"/>
                  </a:cubicBezTo>
                  <a:cubicBezTo>
                    <a:pt x="83" y="132"/>
                    <a:pt x="81" y="134"/>
                    <a:pt x="79" y="134"/>
                  </a:cubicBezTo>
                  <a:cubicBezTo>
                    <a:pt x="79" y="135"/>
                    <a:pt x="78" y="136"/>
                    <a:pt x="78" y="137"/>
                  </a:cubicBezTo>
                  <a:cubicBezTo>
                    <a:pt x="78" y="137"/>
                    <a:pt x="78" y="137"/>
                    <a:pt x="78" y="137"/>
                  </a:cubicBezTo>
                  <a:cubicBezTo>
                    <a:pt x="77" y="139"/>
                    <a:pt x="75" y="137"/>
                    <a:pt x="74" y="137"/>
                  </a:cubicBezTo>
                  <a:cubicBezTo>
                    <a:pt x="74" y="137"/>
                    <a:pt x="74" y="137"/>
                    <a:pt x="74" y="137"/>
                  </a:cubicBezTo>
                  <a:cubicBezTo>
                    <a:pt x="72" y="136"/>
                    <a:pt x="72" y="136"/>
                    <a:pt x="72" y="136"/>
                  </a:cubicBezTo>
                  <a:cubicBezTo>
                    <a:pt x="72" y="135"/>
                    <a:pt x="73" y="134"/>
                    <a:pt x="72" y="134"/>
                  </a:cubicBezTo>
                  <a:cubicBezTo>
                    <a:pt x="71" y="134"/>
                    <a:pt x="71" y="134"/>
                    <a:pt x="70" y="135"/>
                  </a:cubicBezTo>
                  <a:cubicBezTo>
                    <a:pt x="68" y="140"/>
                    <a:pt x="77" y="139"/>
                    <a:pt x="73" y="144"/>
                  </a:cubicBezTo>
                  <a:cubicBezTo>
                    <a:pt x="74" y="144"/>
                    <a:pt x="75" y="144"/>
                    <a:pt x="75" y="143"/>
                  </a:cubicBezTo>
                  <a:cubicBezTo>
                    <a:pt x="76" y="144"/>
                    <a:pt x="76" y="144"/>
                    <a:pt x="76" y="144"/>
                  </a:cubicBezTo>
                  <a:cubicBezTo>
                    <a:pt x="73" y="145"/>
                    <a:pt x="72" y="146"/>
                    <a:pt x="69" y="147"/>
                  </a:cubicBezTo>
                  <a:cubicBezTo>
                    <a:pt x="70" y="148"/>
                    <a:pt x="71" y="148"/>
                    <a:pt x="72" y="148"/>
                  </a:cubicBezTo>
                  <a:cubicBezTo>
                    <a:pt x="72" y="147"/>
                    <a:pt x="73" y="147"/>
                    <a:pt x="73" y="146"/>
                  </a:cubicBezTo>
                  <a:cubicBezTo>
                    <a:pt x="75" y="147"/>
                    <a:pt x="75" y="148"/>
                    <a:pt x="77" y="149"/>
                  </a:cubicBezTo>
                  <a:cubicBezTo>
                    <a:pt x="75" y="150"/>
                    <a:pt x="75" y="151"/>
                    <a:pt x="73" y="151"/>
                  </a:cubicBezTo>
                  <a:cubicBezTo>
                    <a:pt x="68" y="151"/>
                    <a:pt x="68" y="151"/>
                    <a:pt x="68" y="151"/>
                  </a:cubicBezTo>
                  <a:cubicBezTo>
                    <a:pt x="68" y="150"/>
                    <a:pt x="68" y="150"/>
                    <a:pt x="68" y="150"/>
                  </a:cubicBezTo>
                  <a:cubicBezTo>
                    <a:pt x="68" y="150"/>
                    <a:pt x="68" y="150"/>
                    <a:pt x="68" y="150"/>
                  </a:cubicBezTo>
                  <a:cubicBezTo>
                    <a:pt x="66" y="152"/>
                    <a:pt x="66" y="152"/>
                    <a:pt x="66" y="152"/>
                  </a:cubicBezTo>
                  <a:cubicBezTo>
                    <a:pt x="66" y="152"/>
                    <a:pt x="66" y="152"/>
                    <a:pt x="66" y="152"/>
                  </a:cubicBezTo>
                  <a:cubicBezTo>
                    <a:pt x="65" y="154"/>
                    <a:pt x="65" y="154"/>
                    <a:pt x="65" y="154"/>
                  </a:cubicBezTo>
                  <a:cubicBezTo>
                    <a:pt x="66" y="155"/>
                    <a:pt x="66" y="154"/>
                    <a:pt x="67" y="155"/>
                  </a:cubicBezTo>
                  <a:cubicBezTo>
                    <a:pt x="65" y="154"/>
                    <a:pt x="64" y="156"/>
                    <a:pt x="61" y="156"/>
                  </a:cubicBezTo>
                  <a:cubicBezTo>
                    <a:pt x="61" y="157"/>
                    <a:pt x="62" y="158"/>
                    <a:pt x="62" y="159"/>
                  </a:cubicBezTo>
                  <a:cubicBezTo>
                    <a:pt x="57" y="161"/>
                    <a:pt x="57" y="161"/>
                    <a:pt x="57" y="161"/>
                  </a:cubicBezTo>
                  <a:cubicBezTo>
                    <a:pt x="58" y="161"/>
                    <a:pt x="58" y="161"/>
                    <a:pt x="58" y="161"/>
                  </a:cubicBezTo>
                  <a:cubicBezTo>
                    <a:pt x="57" y="162"/>
                    <a:pt x="57" y="162"/>
                    <a:pt x="57" y="162"/>
                  </a:cubicBezTo>
                  <a:cubicBezTo>
                    <a:pt x="56" y="161"/>
                    <a:pt x="56" y="161"/>
                    <a:pt x="56" y="161"/>
                  </a:cubicBezTo>
                  <a:cubicBezTo>
                    <a:pt x="54" y="161"/>
                    <a:pt x="54" y="164"/>
                    <a:pt x="52" y="163"/>
                  </a:cubicBezTo>
                  <a:cubicBezTo>
                    <a:pt x="51" y="161"/>
                    <a:pt x="54" y="163"/>
                    <a:pt x="54" y="161"/>
                  </a:cubicBezTo>
                  <a:cubicBezTo>
                    <a:pt x="55" y="157"/>
                    <a:pt x="56" y="153"/>
                    <a:pt x="57" y="148"/>
                  </a:cubicBezTo>
                  <a:cubicBezTo>
                    <a:pt x="59" y="148"/>
                    <a:pt x="59" y="148"/>
                    <a:pt x="59" y="148"/>
                  </a:cubicBezTo>
                  <a:cubicBezTo>
                    <a:pt x="57" y="150"/>
                    <a:pt x="57" y="150"/>
                    <a:pt x="57" y="150"/>
                  </a:cubicBezTo>
                  <a:cubicBezTo>
                    <a:pt x="57" y="150"/>
                    <a:pt x="58" y="150"/>
                    <a:pt x="59" y="150"/>
                  </a:cubicBezTo>
                  <a:cubicBezTo>
                    <a:pt x="61" y="147"/>
                    <a:pt x="59" y="146"/>
                    <a:pt x="60" y="143"/>
                  </a:cubicBezTo>
                  <a:cubicBezTo>
                    <a:pt x="60" y="144"/>
                    <a:pt x="61" y="144"/>
                    <a:pt x="61" y="143"/>
                  </a:cubicBezTo>
                  <a:cubicBezTo>
                    <a:pt x="62" y="141"/>
                    <a:pt x="63" y="138"/>
                    <a:pt x="64" y="137"/>
                  </a:cubicBezTo>
                  <a:cubicBezTo>
                    <a:pt x="67" y="138"/>
                    <a:pt x="67" y="138"/>
                    <a:pt x="67" y="138"/>
                  </a:cubicBezTo>
                  <a:cubicBezTo>
                    <a:pt x="66" y="139"/>
                    <a:pt x="65" y="139"/>
                    <a:pt x="65" y="140"/>
                  </a:cubicBezTo>
                  <a:cubicBezTo>
                    <a:pt x="65" y="141"/>
                    <a:pt x="66" y="141"/>
                    <a:pt x="67" y="141"/>
                  </a:cubicBezTo>
                  <a:cubicBezTo>
                    <a:pt x="69" y="139"/>
                    <a:pt x="70" y="136"/>
                    <a:pt x="70" y="133"/>
                  </a:cubicBezTo>
                  <a:cubicBezTo>
                    <a:pt x="71" y="132"/>
                    <a:pt x="72" y="133"/>
                    <a:pt x="73" y="132"/>
                  </a:cubicBezTo>
                  <a:cubicBezTo>
                    <a:pt x="72" y="127"/>
                    <a:pt x="80" y="125"/>
                    <a:pt x="77" y="120"/>
                  </a:cubicBezTo>
                  <a:cubicBezTo>
                    <a:pt x="80" y="117"/>
                    <a:pt x="83" y="116"/>
                    <a:pt x="83" y="112"/>
                  </a:cubicBezTo>
                  <a:cubicBezTo>
                    <a:pt x="84" y="112"/>
                    <a:pt x="85" y="110"/>
                    <a:pt x="86" y="110"/>
                  </a:cubicBezTo>
                  <a:cubicBezTo>
                    <a:pt x="87" y="112"/>
                    <a:pt x="87" y="116"/>
                    <a:pt x="87" y="117"/>
                  </a:cubicBezTo>
                  <a:cubicBezTo>
                    <a:pt x="85" y="117"/>
                    <a:pt x="85" y="119"/>
                    <a:pt x="86" y="120"/>
                  </a:cubicBezTo>
                  <a:cubicBezTo>
                    <a:pt x="89" y="122"/>
                    <a:pt x="89" y="122"/>
                    <a:pt x="89" y="122"/>
                  </a:cubicBezTo>
                  <a:cubicBezTo>
                    <a:pt x="87" y="124"/>
                    <a:pt x="87" y="126"/>
                    <a:pt x="88" y="129"/>
                  </a:cubicBezTo>
                  <a:cubicBezTo>
                    <a:pt x="91" y="129"/>
                    <a:pt x="91" y="129"/>
                    <a:pt x="91" y="129"/>
                  </a:cubicBezTo>
                  <a:cubicBezTo>
                    <a:pt x="90" y="132"/>
                    <a:pt x="93" y="132"/>
                    <a:pt x="92" y="135"/>
                  </a:cubicBezTo>
                  <a:cubicBezTo>
                    <a:pt x="91" y="133"/>
                    <a:pt x="90" y="132"/>
                    <a:pt x="88" y="132"/>
                  </a:cubicBezTo>
                  <a:cubicBezTo>
                    <a:pt x="86" y="134"/>
                    <a:pt x="86" y="134"/>
                    <a:pt x="86" y="134"/>
                  </a:cubicBezTo>
                  <a:cubicBezTo>
                    <a:pt x="87" y="135"/>
                    <a:pt x="88" y="134"/>
                    <a:pt x="88" y="134"/>
                  </a:cubicBezTo>
                  <a:close/>
                  <a:moveTo>
                    <a:pt x="94" y="335"/>
                  </a:moveTo>
                  <a:cubicBezTo>
                    <a:pt x="91" y="335"/>
                    <a:pt x="91" y="335"/>
                    <a:pt x="91" y="335"/>
                  </a:cubicBezTo>
                  <a:cubicBezTo>
                    <a:pt x="93" y="334"/>
                    <a:pt x="93" y="333"/>
                    <a:pt x="94" y="335"/>
                  </a:cubicBezTo>
                  <a:close/>
                  <a:moveTo>
                    <a:pt x="93" y="347"/>
                  </a:moveTo>
                  <a:cubicBezTo>
                    <a:pt x="92" y="347"/>
                    <a:pt x="92" y="347"/>
                    <a:pt x="92" y="347"/>
                  </a:cubicBezTo>
                  <a:cubicBezTo>
                    <a:pt x="92" y="346"/>
                    <a:pt x="92" y="346"/>
                    <a:pt x="92" y="346"/>
                  </a:cubicBezTo>
                  <a:cubicBezTo>
                    <a:pt x="94" y="348"/>
                    <a:pt x="94" y="348"/>
                    <a:pt x="94" y="348"/>
                  </a:cubicBezTo>
                  <a:cubicBezTo>
                    <a:pt x="96" y="347"/>
                    <a:pt x="93" y="348"/>
                    <a:pt x="93" y="347"/>
                  </a:cubicBezTo>
                  <a:close/>
                  <a:moveTo>
                    <a:pt x="100" y="348"/>
                  </a:moveTo>
                  <a:cubicBezTo>
                    <a:pt x="98" y="347"/>
                    <a:pt x="98" y="348"/>
                    <a:pt x="97" y="346"/>
                  </a:cubicBezTo>
                  <a:cubicBezTo>
                    <a:pt x="97" y="347"/>
                    <a:pt x="96" y="347"/>
                    <a:pt x="96" y="347"/>
                  </a:cubicBezTo>
                  <a:cubicBezTo>
                    <a:pt x="95" y="347"/>
                    <a:pt x="95" y="347"/>
                    <a:pt x="95" y="347"/>
                  </a:cubicBezTo>
                  <a:cubicBezTo>
                    <a:pt x="96" y="347"/>
                    <a:pt x="96" y="347"/>
                    <a:pt x="96" y="347"/>
                  </a:cubicBezTo>
                  <a:cubicBezTo>
                    <a:pt x="96" y="346"/>
                    <a:pt x="96" y="346"/>
                    <a:pt x="96" y="346"/>
                  </a:cubicBezTo>
                  <a:cubicBezTo>
                    <a:pt x="94" y="345"/>
                    <a:pt x="94" y="345"/>
                    <a:pt x="94" y="345"/>
                  </a:cubicBezTo>
                  <a:cubicBezTo>
                    <a:pt x="93" y="344"/>
                    <a:pt x="95" y="346"/>
                    <a:pt x="96" y="345"/>
                  </a:cubicBezTo>
                  <a:cubicBezTo>
                    <a:pt x="98" y="346"/>
                    <a:pt x="99" y="345"/>
                    <a:pt x="100" y="346"/>
                  </a:cubicBezTo>
                  <a:lnTo>
                    <a:pt x="100" y="348"/>
                  </a:lnTo>
                  <a:close/>
                  <a:moveTo>
                    <a:pt x="99" y="343"/>
                  </a:moveTo>
                  <a:cubicBezTo>
                    <a:pt x="100" y="342"/>
                    <a:pt x="100" y="342"/>
                    <a:pt x="100" y="342"/>
                  </a:cubicBezTo>
                  <a:cubicBezTo>
                    <a:pt x="101" y="343"/>
                    <a:pt x="101" y="343"/>
                    <a:pt x="101" y="343"/>
                  </a:cubicBezTo>
                  <a:lnTo>
                    <a:pt x="99" y="343"/>
                  </a:lnTo>
                  <a:close/>
                  <a:moveTo>
                    <a:pt x="104" y="352"/>
                  </a:moveTo>
                  <a:cubicBezTo>
                    <a:pt x="103" y="349"/>
                    <a:pt x="103" y="349"/>
                    <a:pt x="103" y="349"/>
                  </a:cubicBezTo>
                  <a:cubicBezTo>
                    <a:pt x="105" y="350"/>
                    <a:pt x="105" y="350"/>
                    <a:pt x="105" y="350"/>
                  </a:cubicBezTo>
                  <a:lnTo>
                    <a:pt x="104" y="352"/>
                  </a:lnTo>
                  <a:close/>
                  <a:moveTo>
                    <a:pt x="106" y="144"/>
                  </a:moveTo>
                  <a:cubicBezTo>
                    <a:pt x="106" y="143"/>
                    <a:pt x="105" y="143"/>
                    <a:pt x="104" y="143"/>
                  </a:cubicBezTo>
                  <a:cubicBezTo>
                    <a:pt x="102" y="144"/>
                    <a:pt x="104" y="145"/>
                    <a:pt x="102" y="145"/>
                  </a:cubicBezTo>
                  <a:cubicBezTo>
                    <a:pt x="103" y="146"/>
                    <a:pt x="103" y="146"/>
                    <a:pt x="103" y="146"/>
                  </a:cubicBezTo>
                  <a:cubicBezTo>
                    <a:pt x="102" y="147"/>
                    <a:pt x="100" y="145"/>
                    <a:pt x="100" y="147"/>
                  </a:cubicBezTo>
                  <a:cubicBezTo>
                    <a:pt x="99" y="147"/>
                    <a:pt x="99" y="146"/>
                    <a:pt x="99" y="146"/>
                  </a:cubicBezTo>
                  <a:cubicBezTo>
                    <a:pt x="101" y="145"/>
                    <a:pt x="101" y="145"/>
                    <a:pt x="101" y="145"/>
                  </a:cubicBezTo>
                  <a:cubicBezTo>
                    <a:pt x="100" y="145"/>
                    <a:pt x="100" y="145"/>
                    <a:pt x="100" y="145"/>
                  </a:cubicBezTo>
                  <a:cubicBezTo>
                    <a:pt x="103" y="143"/>
                    <a:pt x="103" y="143"/>
                    <a:pt x="103" y="143"/>
                  </a:cubicBezTo>
                  <a:cubicBezTo>
                    <a:pt x="101" y="141"/>
                    <a:pt x="101" y="141"/>
                    <a:pt x="101" y="141"/>
                  </a:cubicBezTo>
                  <a:cubicBezTo>
                    <a:pt x="103" y="143"/>
                    <a:pt x="104" y="141"/>
                    <a:pt x="106" y="142"/>
                  </a:cubicBezTo>
                  <a:lnTo>
                    <a:pt x="106" y="144"/>
                  </a:lnTo>
                  <a:close/>
                  <a:moveTo>
                    <a:pt x="108" y="142"/>
                  </a:moveTo>
                  <a:cubicBezTo>
                    <a:pt x="107" y="142"/>
                    <a:pt x="104" y="140"/>
                    <a:pt x="104" y="139"/>
                  </a:cubicBezTo>
                  <a:cubicBezTo>
                    <a:pt x="105" y="138"/>
                    <a:pt x="105" y="137"/>
                    <a:pt x="104" y="136"/>
                  </a:cubicBezTo>
                  <a:cubicBezTo>
                    <a:pt x="107" y="134"/>
                    <a:pt x="107" y="134"/>
                    <a:pt x="107" y="134"/>
                  </a:cubicBezTo>
                  <a:cubicBezTo>
                    <a:pt x="106" y="134"/>
                    <a:pt x="106" y="134"/>
                    <a:pt x="106" y="134"/>
                  </a:cubicBezTo>
                  <a:cubicBezTo>
                    <a:pt x="108" y="135"/>
                    <a:pt x="110" y="137"/>
                    <a:pt x="109" y="139"/>
                  </a:cubicBezTo>
                  <a:cubicBezTo>
                    <a:pt x="108" y="141"/>
                    <a:pt x="106" y="137"/>
                    <a:pt x="105" y="140"/>
                  </a:cubicBezTo>
                  <a:cubicBezTo>
                    <a:pt x="107" y="140"/>
                    <a:pt x="107" y="140"/>
                    <a:pt x="107" y="140"/>
                  </a:cubicBezTo>
                  <a:cubicBezTo>
                    <a:pt x="106" y="140"/>
                    <a:pt x="106" y="140"/>
                    <a:pt x="106" y="141"/>
                  </a:cubicBezTo>
                  <a:cubicBezTo>
                    <a:pt x="107" y="141"/>
                    <a:pt x="108" y="141"/>
                    <a:pt x="109" y="141"/>
                  </a:cubicBezTo>
                  <a:cubicBezTo>
                    <a:pt x="108" y="141"/>
                    <a:pt x="108" y="141"/>
                    <a:pt x="108" y="142"/>
                  </a:cubicBezTo>
                  <a:cubicBezTo>
                    <a:pt x="108" y="142"/>
                    <a:pt x="108" y="142"/>
                    <a:pt x="108" y="142"/>
                  </a:cubicBezTo>
                  <a:cubicBezTo>
                    <a:pt x="109" y="142"/>
                    <a:pt x="110" y="142"/>
                    <a:pt x="110" y="142"/>
                  </a:cubicBezTo>
                  <a:cubicBezTo>
                    <a:pt x="110" y="142"/>
                    <a:pt x="110" y="142"/>
                    <a:pt x="110" y="142"/>
                  </a:cubicBezTo>
                  <a:cubicBezTo>
                    <a:pt x="109" y="142"/>
                    <a:pt x="109" y="143"/>
                    <a:pt x="108" y="142"/>
                  </a:cubicBezTo>
                  <a:close/>
                  <a:moveTo>
                    <a:pt x="110" y="358"/>
                  </a:moveTo>
                  <a:cubicBezTo>
                    <a:pt x="110" y="357"/>
                    <a:pt x="110" y="357"/>
                    <a:pt x="110" y="357"/>
                  </a:cubicBezTo>
                  <a:cubicBezTo>
                    <a:pt x="110" y="357"/>
                    <a:pt x="110" y="357"/>
                    <a:pt x="111" y="358"/>
                  </a:cubicBezTo>
                  <a:lnTo>
                    <a:pt x="110" y="358"/>
                  </a:lnTo>
                  <a:close/>
                  <a:moveTo>
                    <a:pt x="114" y="353"/>
                  </a:moveTo>
                  <a:cubicBezTo>
                    <a:pt x="117" y="353"/>
                    <a:pt x="116" y="354"/>
                    <a:pt x="116" y="354"/>
                  </a:cubicBezTo>
                  <a:cubicBezTo>
                    <a:pt x="116" y="354"/>
                    <a:pt x="116" y="354"/>
                    <a:pt x="116" y="354"/>
                  </a:cubicBezTo>
                  <a:cubicBezTo>
                    <a:pt x="116" y="354"/>
                    <a:pt x="116" y="354"/>
                    <a:pt x="116" y="354"/>
                  </a:cubicBezTo>
                  <a:cubicBezTo>
                    <a:pt x="115" y="354"/>
                    <a:pt x="115" y="353"/>
                    <a:pt x="114" y="353"/>
                  </a:cubicBezTo>
                  <a:close/>
                  <a:moveTo>
                    <a:pt x="116" y="357"/>
                  </a:moveTo>
                  <a:cubicBezTo>
                    <a:pt x="116" y="357"/>
                    <a:pt x="117" y="356"/>
                    <a:pt x="119" y="356"/>
                  </a:cubicBezTo>
                  <a:cubicBezTo>
                    <a:pt x="118" y="357"/>
                    <a:pt x="117" y="357"/>
                    <a:pt x="116" y="357"/>
                  </a:cubicBezTo>
                  <a:close/>
                  <a:moveTo>
                    <a:pt x="114" y="126"/>
                  </a:moveTo>
                  <a:cubicBezTo>
                    <a:pt x="114" y="124"/>
                    <a:pt x="117" y="124"/>
                    <a:pt x="119" y="124"/>
                  </a:cubicBezTo>
                  <a:cubicBezTo>
                    <a:pt x="117" y="125"/>
                    <a:pt x="116" y="125"/>
                    <a:pt x="114" y="126"/>
                  </a:cubicBezTo>
                  <a:close/>
                  <a:moveTo>
                    <a:pt x="119" y="356"/>
                  </a:moveTo>
                  <a:cubicBezTo>
                    <a:pt x="121" y="355"/>
                    <a:pt x="120" y="354"/>
                    <a:pt x="122" y="354"/>
                  </a:cubicBezTo>
                  <a:cubicBezTo>
                    <a:pt x="121" y="355"/>
                    <a:pt x="121" y="355"/>
                    <a:pt x="121" y="355"/>
                  </a:cubicBezTo>
                  <a:cubicBezTo>
                    <a:pt x="122" y="357"/>
                    <a:pt x="125" y="356"/>
                    <a:pt x="125" y="358"/>
                  </a:cubicBezTo>
                  <a:cubicBezTo>
                    <a:pt x="124" y="359"/>
                    <a:pt x="122" y="355"/>
                    <a:pt x="119" y="356"/>
                  </a:cubicBezTo>
                  <a:close/>
                  <a:moveTo>
                    <a:pt x="124" y="119"/>
                  </a:moveTo>
                  <a:cubicBezTo>
                    <a:pt x="126" y="118"/>
                    <a:pt x="126" y="118"/>
                    <a:pt x="126" y="118"/>
                  </a:cubicBezTo>
                  <a:cubicBezTo>
                    <a:pt x="125" y="119"/>
                    <a:pt x="125" y="119"/>
                    <a:pt x="125" y="119"/>
                  </a:cubicBezTo>
                  <a:lnTo>
                    <a:pt x="124" y="119"/>
                  </a:lnTo>
                  <a:close/>
                  <a:moveTo>
                    <a:pt x="127" y="367"/>
                  </a:moveTo>
                  <a:cubicBezTo>
                    <a:pt x="126" y="367"/>
                    <a:pt x="126" y="367"/>
                    <a:pt x="126" y="367"/>
                  </a:cubicBezTo>
                  <a:cubicBezTo>
                    <a:pt x="127" y="368"/>
                    <a:pt x="127" y="368"/>
                    <a:pt x="127" y="368"/>
                  </a:cubicBezTo>
                  <a:cubicBezTo>
                    <a:pt x="128" y="368"/>
                    <a:pt x="128" y="368"/>
                    <a:pt x="128" y="368"/>
                  </a:cubicBezTo>
                  <a:cubicBezTo>
                    <a:pt x="127" y="369"/>
                    <a:pt x="128" y="369"/>
                    <a:pt x="127" y="370"/>
                  </a:cubicBezTo>
                  <a:cubicBezTo>
                    <a:pt x="125" y="370"/>
                    <a:pt x="127" y="369"/>
                    <a:pt x="127" y="368"/>
                  </a:cubicBezTo>
                  <a:cubicBezTo>
                    <a:pt x="126" y="367"/>
                    <a:pt x="126" y="367"/>
                    <a:pt x="126" y="367"/>
                  </a:cubicBezTo>
                  <a:cubicBezTo>
                    <a:pt x="125" y="369"/>
                    <a:pt x="123" y="369"/>
                    <a:pt x="121" y="369"/>
                  </a:cubicBezTo>
                  <a:cubicBezTo>
                    <a:pt x="122" y="368"/>
                    <a:pt x="125" y="369"/>
                    <a:pt x="125" y="367"/>
                  </a:cubicBezTo>
                  <a:cubicBezTo>
                    <a:pt x="123" y="368"/>
                    <a:pt x="125" y="366"/>
                    <a:pt x="126" y="366"/>
                  </a:cubicBezTo>
                  <a:cubicBezTo>
                    <a:pt x="127" y="366"/>
                    <a:pt x="128" y="366"/>
                    <a:pt x="128" y="367"/>
                  </a:cubicBezTo>
                  <a:cubicBezTo>
                    <a:pt x="128" y="367"/>
                    <a:pt x="127" y="367"/>
                    <a:pt x="127" y="367"/>
                  </a:cubicBezTo>
                  <a:close/>
                  <a:moveTo>
                    <a:pt x="133" y="353"/>
                  </a:moveTo>
                  <a:cubicBezTo>
                    <a:pt x="131" y="353"/>
                    <a:pt x="131" y="353"/>
                    <a:pt x="131" y="353"/>
                  </a:cubicBezTo>
                  <a:cubicBezTo>
                    <a:pt x="132" y="352"/>
                    <a:pt x="132" y="352"/>
                    <a:pt x="133" y="352"/>
                  </a:cubicBezTo>
                  <a:lnTo>
                    <a:pt x="133" y="353"/>
                  </a:lnTo>
                  <a:close/>
                  <a:moveTo>
                    <a:pt x="142" y="102"/>
                  </a:moveTo>
                  <a:cubicBezTo>
                    <a:pt x="143" y="101"/>
                    <a:pt x="142" y="100"/>
                    <a:pt x="141" y="100"/>
                  </a:cubicBezTo>
                  <a:cubicBezTo>
                    <a:pt x="141" y="101"/>
                    <a:pt x="138" y="98"/>
                    <a:pt x="138" y="101"/>
                  </a:cubicBezTo>
                  <a:cubicBezTo>
                    <a:pt x="138" y="103"/>
                    <a:pt x="139" y="103"/>
                    <a:pt x="138" y="104"/>
                  </a:cubicBezTo>
                  <a:cubicBezTo>
                    <a:pt x="137" y="103"/>
                    <a:pt x="137" y="106"/>
                    <a:pt x="135" y="106"/>
                  </a:cubicBezTo>
                  <a:cubicBezTo>
                    <a:pt x="135" y="107"/>
                    <a:pt x="134" y="109"/>
                    <a:pt x="132" y="111"/>
                  </a:cubicBezTo>
                  <a:cubicBezTo>
                    <a:pt x="133" y="112"/>
                    <a:pt x="135" y="111"/>
                    <a:pt x="134" y="113"/>
                  </a:cubicBezTo>
                  <a:cubicBezTo>
                    <a:pt x="133" y="113"/>
                    <a:pt x="131" y="112"/>
                    <a:pt x="129" y="113"/>
                  </a:cubicBezTo>
                  <a:cubicBezTo>
                    <a:pt x="129" y="113"/>
                    <a:pt x="129" y="113"/>
                    <a:pt x="129" y="112"/>
                  </a:cubicBezTo>
                  <a:cubicBezTo>
                    <a:pt x="128" y="114"/>
                    <a:pt x="126" y="114"/>
                    <a:pt x="127" y="116"/>
                  </a:cubicBezTo>
                  <a:cubicBezTo>
                    <a:pt x="125" y="116"/>
                    <a:pt x="125" y="116"/>
                    <a:pt x="125" y="116"/>
                  </a:cubicBezTo>
                  <a:cubicBezTo>
                    <a:pt x="127" y="115"/>
                    <a:pt x="127" y="115"/>
                    <a:pt x="127" y="115"/>
                  </a:cubicBezTo>
                  <a:cubicBezTo>
                    <a:pt x="124" y="116"/>
                    <a:pt x="126" y="112"/>
                    <a:pt x="124" y="111"/>
                  </a:cubicBezTo>
                  <a:cubicBezTo>
                    <a:pt x="122" y="113"/>
                    <a:pt x="122" y="113"/>
                    <a:pt x="122" y="113"/>
                  </a:cubicBezTo>
                  <a:cubicBezTo>
                    <a:pt x="121" y="112"/>
                    <a:pt x="121" y="112"/>
                    <a:pt x="121" y="112"/>
                  </a:cubicBezTo>
                  <a:cubicBezTo>
                    <a:pt x="120" y="113"/>
                    <a:pt x="120" y="113"/>
                    <a:pt x="120" y="113"/>
                  </a:cubicBezTo>
                  <a:cubicBezTo>
                    <a:pt x="123" y="116"/>
                    <a:pt x="123" y="116"/>
                    <a:pt x="123" y="116"/>
                  </a:cubicBezTo>
                  <a:cubicBezTo>
                    <a:pt x="122" y="117"/>
                    <a:pt x="122" y="117"/>
                    <a:pt x="122" y="117"/>
                  </a:cubicBezTo>
                  <a:cubicBezTo>
                    <a:pt x="124" y="119"/>
                    <a:pt x="120" y="120"/>
                    <a:pt x="121" y="121"/>
                  </a:cubicBezTo>
                  <a:cubicBezTo>
                    <a:pt x="120" y="122"/>
                    <a:pt x="120" y="122"/>
                    <a:pt x="120" y="122"/>
                  </a:cubicBezTo>
                  <a:cubicBezTo>
                    <a:pt x="116" y="120"/>
                    <a:pt x="123" y="118"/>
                    <a:pt x="119" y="118"/>
                  </a:cubicBezTo>
                  <a:cubicBezTo>
                    <a:pt x="117" y="116"/>
                    <a:pt x="118" y="113"/>
                    <a:pt x="116" y="112"/>
                  </a:cubicBezTo>
                  <a:cubicBezTo>
                    <a:pt x="112" y="113"/>
                    <a:pt x="112" y="116"/>
                    <a:pt x="109" y="115"/>
                  </a:cubicBezTo>
                  <a:cubicBezTo>
                    <a:pt x="109" y="117"/>
                    <a:pt x="111" y="117"/>
                    <a:pt x="113" y="117"/>
                  </a:cubicBezTo>
                  <a:cubicBezTo>
                    <a:pt x="110" y="117"/>
                    <a:pt x="113" y="120"/>
                    <a:pt x="110" y="119"/>
                  </a:cubicBezTo>
                  <a:cubicBezTo>
                    <a:pt x="110" y="120"/>
                    <a:pt x="115" y="125"/>
                    <a:pt x="111" y="126"/>
                  </a:cubicBezTo>
                  <a:cubicBezTo>
                    <a:pt x="110" y="127"/>
                    <a:pt x="112" y="128"/>
                    <a:pt x="110" y="128"/>
                  </a:cubicBezTo>
                  <a:cubicBezTo>
                    <a:pt x="110" y="126"/>
                    <a:pt x="110" y="126"/>
                    <a:pt x="110" y="126"/>
                  </a:cubicBezTo>
                  <a:cubicBezTo>
                    <a:pt x="107" y="125"/>
                    <a:pt x="111" y="129"/>
                    <a:pt x="107" y="128"/>
                  </a:cubicBezTo>
                  <a:cubicBezTo>
                    <a:pt x="105" y="124"/>
                    <a:pt x="109" y="120"/>
                    <a:pt x="104" y="119"/>
                  </a:cubicBezTo>
                  <a:cubicBezTo>
                    <a:pt x="107" y="116"/>
                    <a:pt x="102" y="110"/>
                    <a:pt x="108" y="111"/>
                  </a:cubicBezTo>
                  <a:cubicBezTo>
                    <a:pt x="109" y="112"/>
                    <a:pt x="109" y="112"/>
                    <a:pt x="109" y="112"/>
                  </a:cubicBezTo>
                  <a:cubicBezTo>
                    <a:pt x="109" y="112"/>
                    <a:pt x="109" y="111"/>
                    <a:pt x="109" y="110"/>
                  </a:cubicBezTo>
                  <a:cubicBezTo>
                    <a:pt x="109" y="109"/>
                    <a:pt x="106" y="110"/>
                    <a:pt x="107" y="108"/>
                  </a:cubicBezTo>
                  <a:cubicBezTo>
                    <a:pt x="112" y="108"/>
                    <a:pt x="110" y="102"/>
                    <a:pt x="114" y="103"/>
                  </a:cubicBezTo>
                  <a:cubicBezTo>
                    <a:pt x="114" y="102"/>
                    <a:pt x="114" y="102"/>
                    <a:pt x="114" y="102"/>
                  </a:cubicBezTo>
                  <a:cubicBezTo>
                    <a:pt x="119" y="106"/>
                    <a:pt x="117" y="97"/>
                    <a:pt x="121" y="100"/>
                  </a:cubicBezTo>
                  <a:cubicBezTo>
                    <a:pt x="120" y="100"/>
                    <a:pt x="120" y="100"/>
                    <a:pt x="120" y="100"/>
                  </a:cubicBezTo>
                  <a:cubicBezTo>
                    <a:pt x="121" y="101"/>
                    <a:pt x="123" y="98"/>
                    <a:pt x="123" y="100"/>
                  </a:cubicBezTo>
                  <a:cubicBezTo>
                    <a:pt x="124" y="100"/>
                    <a:pt x="126" y="98"/>
                    <a:pt x="124" y="97"/>
                  </a:cubicBezTo>
                  <a:cubicBezTo>
                    <a:pt x="125" y="96"/>
                    <a:pt x="125" y="96"/>
                    <a:pt x="125" y="96"/>
                  </a:cubicBezTo>
                  <a:cubicBezTo>
                    <a:pt x="126" y="98"/>
                    <a:pt x="126" y="101"/>
                    <a:pt x="128" y="102"/>
                  </a:cubicBezTo>
                  <a:cubicBezTo>
                    <a:pt x="130" y="99"/>
                    <a:pt x="126" y="95"/>
                    <a:pt x="131" y="93"/>
                  </a:cubicBezTo>
                  <a:cubicBezTo>
                    <a:pt x="132" y="97"/>
                    <a:pt x="132" y="97"/>
                    <a:pt x="132" y="97"/>
                  </a:cubicBezTo>
                  <a:cubicBezTo>
                    <a:pt x="135" y="91"/>
                    <a:pt x="135" y="91"/>
                    <a:pt x="135" y="91"/>
                  </a:cubicBezTo>
                  <a:cubicBezTo>
                    <a:pt x="141" y="91"/>
                    <a:pt x="136" y="100"/>
                    <a:pt x="142" y="97"/>
                  </a:cubicBezTo>
                  <a:cubicBezTo>
                    <a:pt x="138" y="95"/>
                    <a:pt x="145" y="93"/>
                    <a:pt x="141" y="91"/>
                  </a:cubicBezTo>
                  <a:cubicBezTo>
                    <a:pt x="140" y="91"/>
                    <a:pt x="140" y="91"/>
                    <a:pt x="140" y="91"/>
                  </a:cubicBezTo>
                  <a:cubicBezTo>
                    <a:pt x="140" y="91"/>
                    <a:pt x="140" y="91"/>
                    <a:pt x="140" y="91"/>
                  </a:cubicBezTo>
                  <a:cubicBezTo>
                    <a:pt x="140" y="91"/>
                    <a:pt x="140" y="91"/>
                    <a:pt x="140" y="91"/>
                  </a:cubicBezTo>
                  <a:cubicBezTo>
                    <a:pt x="141" y="91"/>
                    <a:pt x="141" y="90"/>
                    <a:pt x="141" y="90"/>
                  </a:cubicBezTo>
                  <a:cubicBezTo>
                    <a:pt x="140" y="89"/>
                    <a:pt x="140" y="89"/>
                    <a:pt x="140" y="89"/>
                  </a:cubicBezTo>
                  <a:cubicBezTo>
                    <a:pt x="141" y="88"/>
                    <a:pt x="142" y="89"/>
                    <a:pt x="142" y="90"/>
                  </a:cubicBezTo>
                  <a:cubicBezTo>
                    <a:pt x="143" y="93"/>
                    <a:pt x="143" y="93"/>
                    <a:pt x="143" y="95"/>
                  </a:cubicBezTo>
                  <a:cubicBezTo>
                    <a:pt x="143" y="95"/>
                    <a:pt x="143" y="95"/>
                    <a:pt x="143" y="95"/>
                  </a:cubicBezTo>
                  <a:cubicBezTo>
                    <a:pt x="143" y="98"/>
                    <a:pt x="143" y="98"/>
                    <a:pt x="143" y="98"/>
                  </a:cubicBezTo>
                  <a:cubicBezTo>
                    <a:pt x="143" y="98"/>
                    <a:pt x="143" y="98"/>
                    <a:pt x="143" y="98"/>
                  </a:cubicBezTo>
                  <a:cubicBezTo>
                    <a:pt x="144" y="99"/>
                    <a:pt x="145" y="99"/>
                    <a:pt x="144" y="101"/>
                  </a:cubicBezTo>
                  <a:cubicBezTo>
                    <a:pt x="144" y="102"/>
                    <a:pt x="143" y="103"/>
                    <a:pt x="144" y="103"/>
                  </a:cubicBezTo>
                  <a:cubicBezTo>
                    <a:pt x="143" y="103"/>
                    <a:pt x="142" y="103"/>
                    <a:pt x="142" y="102"/>
                  </a:cubicBezTo>
                  <a:close/>
                  <a:moveTo>
                    <a:pt x="146" y="94"/>
                  </a:moveTo>
                  <a:cubicBezTo>
                    <a:pt x="145" y="92"/>
                    <a:pt x="145" y="92"/>
                    <a:pt x="145" y="92"/>
                  </a:cubicBezTo>
                  <a:cubicBezTo>
                    <a:pt x="146" y="92"/>
                    <a:pt x="146" y="92"/>
                    <a:pt x="146" y="92"/>
                  </a:cubicBezTo>
                  <a:lnTo>
                    <a:pt x="146" y="94"/>
                  </a:lnTo>
                  <a:close/>
                  <a:moveTo>
                    <a:pt x="149" y="376"/>
                  </a:moveTo>
                  <a:cubicBezTo>
                    <a:pt x="147" y="376"/>
                    <a:pt x="147" y="376"/>
                    <a:pt x="147" y="376"/>
                  </a:cubicBezTo>
                  <a:cubicBezTo>
                    <a:pt x="147" y="376"/>
                    <a:pt x="148" y="376"/>
                    <a:pt x="149" y="376"/>
                  </a:cubicBezTo>
                  <a:close/>
                  <a:moveTo>
                    <a:pt x="148" y="88"/>
                  </a:moveTo>
                  <a:cubicBezTo>
                    <a:pt x="148" y="88"/>
                    <a:pt x="148" y="88"/>
                    <a:pt x="148" y="88"/>
                  </a:cubicBezTo>
                  <a:cubicBezTo>
                    <a:pt x="147" y="88"/>
                    <a:pt x="147" y="88"/>
                    <a:pt x="147" y="88"/>
                  </a:cubicBezTo>
                  <a:cubicBezTo>
                    <a:pt x="147" y="88"/>
                    <a:pt x="146" y="88"/>
                    <a:pt x="146" y="87"/>
                  </a:cubicBezTo>
                  <a:cubicBezTo>
                    <a:pt x="144" y="87"/>
                    <a:pt x="145" y="89"/>
                    <a:pt x="144" y="90"/>
                  </a:cubicBezTo>
                  <a:cubicBezTo>
                    <a:pt x="144" y="85"/>
                    <a:pt x="144" y="85"/>
                    <a:pt x="144" y="85"/>
                  </a:cubicBezTo>
                  <a:cubicBezTo>
                    <a:pt x="144" y="85"/>
                    <a:pt x="144" y="85"/>
                    <a:pt x="144" y="85"/>
                  </a:cubicBezTo>
                  <a:cubicBezTo>
                    <a:pt x="144" y="84"/>
                    <a:pt x="144" y="84"/>
                    <a:pt x="144" y="84"/>
                  </a:cubicBezTo>
                  <a:cubicBezTo>
                    <a:pt x="145" y="84"/>
                    <a:pt x="145" y="84"/>
                    <a:pt x="145" y="84"/>
                  </a:cubicBezTo>
                  <a:cubicBezTo>
                    <a:pt x="145" y="84"/>
                    <a:pt x="144" y="85"/>
                    <a:pt x="144" y="85"/>
                  </a:cubicBezTo>
                  <a:cubicBezTo>
                    <a:pt x="144" y="85"/>
                    <a:pt x="144" y="85"/>
                    <a:pt x="144" y="85"/>
                  </a:cubicBezTo>
                  <a:cubicBezTo>
                    <a:pt x="145" y="86"/>
                    <a:pt x="146" y="86"/>
                    <a:pt x="146" y="87"/>
                  </a:cubicBezTo>
                  <a:cubicBezTo>
                    <a:pt x="148" y="86"/>
                    <a:pt x="146" y="84"/>
                    <a:pt x="147" y="82"/>
                  </a:cubicBezTo>
                  <a:cubicBezTo>
                    <a:pt x="146" y="81"/>
                    <a:pt x="146" y="81"/>
                    <a:pt x="146" y="81"/>
                  </a:cubicBezTo>
                  <a:cubicBezTo>
                    <a:pt x="148" y="80"/>
                    <a:pt x="146" y="77"/>
                    <a:pt x="149" y="76"/>
                  </a:cubicBezTo>
                  <a:cubicBezTo>
                    <a:pt x="148" y="74"/>
                    <a:pt x="148" y="74"/>
                    <a:pt x="148" y="74"/>
                  </a:cubicBezTo>
                  <a:cubicBezTo>
                    <a:pt x="149" y="73"/>
                    <a:pt x="149" y="73"/>
                    <a:pt x="149" y="73"/>
                  </a:cubicBezTo>
                  <a:cubicBezTo>
                    <a:pt x="149" y="75"/>
                    <a:pt x="151" y="77"/>
                    <a:pt x="151" y="79"/>
                  </a:cubicBezTo>
                  <a:cubicBezTo>
                    <a:pt x="148" y="84"/>
                    <a:pt x="148" y="84"/>
                    <a:pt x="148" y="84"/>
                  </a:cubicBezTo>
                  <a:cubicBezTo>
                    <a:pt x="149" y="86"/>
                    <a:pt x="151" y="87"/>
                    <a:pt x="152" y="88"/>
                  </a:cubicBezTo>
                  <a:cubicBezTo>
                    <a:pt x="151" y="91"/>
                    <a:pt x="149" y="87"/>
                    <a:pt x="148" y="88"/>
                  </a:cubicBezTo>
                  <a:close/>
                  <a:moveTo>
                    <a:pt x="152" y="83"/>
                  </a:moveTo>
                  <a:cubicBezTo>
                    <a:pt x="151" y="82"/>
                    <a:pt x="155" y="79"/>
                    <a:pt x="156" y="82"/>
                  </a:cubicBezTo>
                  <a:cubicBezTo>
                    <a:pt x="155" y="84"/>
                    <a:pt x="153" y="82"/>
                    <a:pt x="152" y="83"/>
                  </a:cubicBezTo>
                  <a:close/>
                  <a:moveTo>
                    <a:pt x="153" y="79"/>
                  </a:moveTo>
                  <a:cubicBezTo>
                    <a:pt x="153" y="78"/>
                    <a:pt x="153" y="77"/>
                    <a:pt x="154" y="76"/>
                  </a:cubicBezTo>
                  <a:cubicBezTo>
                    <a:pt x="155" y="76"/>
                    <a:pt x="159" y="76"/>
                    <a:pt x="159" y="77"/>
                  </a:cubicBezTo>
                  <a:cubicBezTo>
                    <a:pt x="157" y="78"/>
                    <a:pt x="155" y="79"/>
                    <a:pt x="153" y="79"/>
                  </a:cubicBezTo>
                  <a:close/>
                  <a:moveTo>
                    <a:pt x="160" y="386"/>
                  </a:moveTo>
                  <a:cubicBezTo>
                    <a:pt x="160" y="384"/>
                    <a:pt x="160" y="384"/>
                    <a:pt x="160" y="384"/>
                  </a:cubicBezTo>
                  <a:cubicBezTo>
                    <a:pt x="160" y="384"/>
                    <a:pt x="160" y="384"/>
                    <a:pt x="160" y="384"/>
                  </a:cubicBezTo>
                  <a:cubicBezTo>
                    <a:pt x="160" y="385"/>
                    <a:pt x="160" y="386"/>
                    <a:pt x="160" y="386"/>
                  </a:cubicBezTo>
                  <a:close/>
                  <a:moveTo>
                    <a:pt x="159" y="382"/>
                  </a:moveTo>
                  <a:cubicBezTo>
                    <a:pt x="158" y="382"/>
                    <a:pt x="161" y="380"/>
                    <a:pt x="162" y="382"/>
                  </a:cubicBezTo>
                  <a:lnTo>
                    <a:pt x="159" y="382"/>
                  </a:lnTo>
                  <a:close/>
                  <a:moveTo>
                    <a:pt x="160" y="63"/>
                  </a:moveTo>
                  <a:cubicBezTo>
                    <a:pt x="161" y="64"/>
                    <a:pt x="162" y="63"/>
                    <a:pt x="162" y="64"/>
                  </a:cubicBezTo>
                  <a:cubicBezTo>
                    <a:pt x="162" y="64"/>
                    <a:pt x="160" y="65"/>
                    <a:pt x="160" y="63"/>
                  </a:cubicBezTo>
                  <a:close/>
                  <a:moveTo>
                    <a:pt x="164" y="63"/>
                  </a:moveTo>
                  <a:cubicBezTo>
                    <a:pt x="163" y="63"/>
                    <a:pt x="163" y="63"/>
                    <a:pt x="163" y="63"/>
                  </a:cubicBezTo>
                  <a:cubicBezTo>
                    <a:pt x="165" y="63"/>
                    <a:pt x="165" y="63"/>
                    <a:pt x="165" y="63"/>
                  </a:cubicBezTo>
                  <a:lnTo>
                    <a:pt x="164" y="63"/>
                  </a:lnTo>
                  <a:close/>
                  <a:moveTo>
                    <a:pt x="169" y="71"/>
                  </a:moveTo>
                  <a:cubicBezTo>
                    <a:pt x="169" y="69"/>
                    <a:pt x="166" y="69"/>
                    <a:pt x="165" y="68"/>
                  </a:cubicBezTo>
                  <a:cubicBezTo>
                    <a:pt x="166" y="67"/>
                    <a:pt x="166" y="67"/>
                    <a:pt x="166" y="67"/>
                  </a:cubicBezTo>
                  <a:cubicBezTo>
                    <a:pt x="167" y="66"/>
                    <a:pt x="168" y="68"/>
                    <a:pt x="169" y="67"/>
                  </a:cubicBezTo>
                  <a:cubicBezTo>
                    <a:pt x="169" y="68"/>
                    <a:pt x="168" y="69"/>
                    <a:pt x="170" y="69"/>
                  </a:cubicBezTo>
                  <a:cubicBezTo>
                    <a:pt x="171" y="68"/>
                    <a:pt x="171" y="68"/>
                    <a:pt x="171" y="68"/>
                  </a:cubicBezTo>
                  <a:cubicBezTo>
                    <a:pt x="173" y="70"/>
                    <a:pt x="169" y="71"/>
                    <a:pt x="169" y="71"/>
                  </a:cubicBezTo>
                  <a:close/>
                  <a:moveTo>
                    <a:pt x="172" y="64"/>
                  </a:moveTo>
                  <a:cubicBezTo>
                    <a:pt x="173" y="63"/>
                    <a:pt x="173" y="63"/>
                    <a:pt x="173" y="63"/>
                  </a:cubicBezTo>
                  <a:cubicBezTo>
                    <a:pt x="174" y="64"/>
                    <a:pt x="174" y="64"/>
                    <a:pt x="174" y="64"/>
                  </a:cubicBezTo>
                  <a:lnTo>
                    <a:pt x="172" y="64"/>
                  </a:lnTo>
                  <a:close/>
                  <a:moveTo>
                    <a:pt x="197" y="406"/>
                  </a:moveTo>
                  <a:cubicBezTo>
                    <a:pt x="195" y="406"/>
                    <a:pt x="195" y="406"/>
                    <a:pt x="195" y="406"/>
                  </a:cubicBezTo>
                  <a:cubicBezTo>
                    <a:pt x="197" y="405"/>
                    <a:pt x="197" y="405"/>
                    <a:pt x="197" y="405"/>
                  </a:cubicBezTo>
                  <a:cubicBezTo>
                    <a:pt x="194" y="405"/>
                    <a:pt x="194" y="405"/>
                    <a:pt x="194" y="405"/>
                  </a:cubicBezTo>
                  <a:cubicBezTo>
                    <a:pt x="197" y="403"/>
                    <a:pt x="197" y="403"/>
                    <a:pt x="197" y="403"/>
                  </a:cubicBezTo>
                  <a:lnTo>
                    <a:pt x="197" y="406"/>
                  </a:lnTo>
                  <a:close/>
                  <a:moveTo>
                    <a:pt x="199" y="407"/>
                  </a:moveTo>
                  <a:cubicBezTo>
                    <a:pt x="199" y="406"/>
                    <a:pt x="199" y="406"/>
                    <a:pt x="199" y="406"/>
                  </a:cubicBezTo>
                  <a:cubicBezTo>
                    <a:pt x="199" y="407"/>
                    <a:pt x="199" y="407"/>
                    <a:pt x="199" y="407"/>
                  </a:cubicBezTo>
                  <a:close/>
                  <a:moveTo>
                    <a:pt x="213" y="410"/>
                  </a:moveTo>
                  <a:cubicBezTo>
                    <a:pt x="214" y="407"/>
                    <a:pt x="214" y="407"/>
                    <a:pt x="214" y="407"/>
                  </a:cubicBezTo>
                  <a:cubicBezTo>
                    <a:pt x="214" y="410"/>
                    <a:pt x="219" y="409"/>
                    <a:pt x="221" y="410"/>
                  </a:cubicBezTo>
                  <a:cubicBezTo>
                    <a:pt x="220" y="410"/>
                    <a:pt x="216" y="410"/>
                    <a:pt x="213" y="410"/>
                  </a:cubicBezTo>
                  <a:close/>
                  <a:moveTo>
                    <a:pt x="198" y="432"/>
                  </a:moveTo>
                  <a:cubicBezTo>
                    <a:pt x="196" y="432"/>
                    <a:pt x="197" y="429"/>
                    <a:pt x="198" y="430"/>
                  </a:cubicBezTo>
                  <a:cubicBezTo>
                    <a:pt x="196" y="430"/>
                    <a:pt x="199" y="432"/>
                    <a:pt x="198" y="432"/>
                  </a:cubicBezTo>
                  <a:close/>
                  <a:moveTo>
                    <a:pt x="206" y="428"/>
                  </a:moveTo>
                  <a:cubicBezTo>
                    <a:pt x="206" y="428"/>
                    <a:pt x="205" y="428"/>
                    <a:pt x="205" y="428"/>
                  </a:cubicBezTo>
                  <a:cubicBezTo>
                    <a:pt x="205" y="431"/>
                    <a:pt x="206" y="429"/>
                    <a:pt x="207" y="430"/>
                  </a:cubicBezTo>
                  <a:cubicBezTo>
                    <a:pt x="207" y="432"/>
                    <a:pt x="205" y="430"/>
                    <a:pt x="204" y="430"/>
                  </a:cubicBezTo>
                  <a:cubicBezTo>
                    <a:pt x="203" y="430"/>
                    <a:pt x="203" y="431"/>
                    <a:pt x="202" y="431"/>
                  </a:cubicBezTo>
                  <a:cubicBezTo>
                    <a:pt x="201" y="431"/>
                    <a:pt x="202" y="430"/>
                    <a:pt x="202" y="429"/>
                  </a:cubicBezTo>
                  <a:cubicBezTo>
                    <a:pt x="203" y="428"/>
                    <a:pt x="205" y="428"/>
                    <a:pt x="204" y="427"/>
                  </a:cubicBezTo>
                  <a:cubicBezTo>
                    <a:pt x="203" y="424"/>
                    <a:pt x="201" y="428"/>
                    <a:pt x="199" y="426"/>
                  </a:cubicBezTo>
                  <a:cubicBezTo>
                    <a:pt x="201" y="425"/>
                    <a:pt x="198" y="424"/>
                    <a:pt x="198" y="422"/>
                  </a:cubicBezTo>
                  <a:cubicBezTo>
                    <a:pt x="197" y="422"/>
                    <a:pt x="198" y="425"/>
                    <a:pt x="196" y="424"/>
                  </a:cubicBezTo>
                  <a:cubicBezTo>
                    <a:pt x="196" y="422"/>
                    <a:pt x="196" y="422"/>
                    <a:pt x="196" y="422"/>
                  </a:cubicBezTo>
                  <a:cubicBezTo>
                    <a:pt x="200" y="422"/>
                    <a:pt x="200" y="422"/>
                    <a:pt x="200" y="422"/>
                  </a:cubicBezTo>
                  <a:cubicBezTo>
                    <a:pt x="200" y="422"/>
                    <a:pt x="200" y="422"/>
                    <a:pt x="200" y="422"/>
                  </a:cubicBezTo>
                  <a:cubicBezTo>
                    <a:pt x="198" y="424"/>
                    <a:pt x="202" y="424"/>
                    <a:pt x="200" y="425"/>
                  </a:cubicBezTo>
                  <a:cubicBezTo>
                    <a:pt x="201" y="426"/>
                    <a:pt x="201" y="426"/>
                    <a:pt x="201" y="426"/>
                  </a:cubicBezTo>
                  <a:cubicBezTo>
                    <a:pt x="202" y="424"/>
                    <a:pt x="205" y="427"/>
                    <a:pt x="205" y="424"/>
                  </a:cubicBezTo>
                  <a:cubicBezTo>
                    <a:pt x="206" y="425"/>
                    <a:pt x="207" y="424"/>
                    <a:pt x="208" y="424"/>
                  </a:cubicBezTo>
                  <a:cubicBezTo>
                    <a:pt x="209" y="427"/>
                    <a:pt x="206" y="427"/>
                    <a:pt x="206" y="428"/>
                  </a:cubicBezTo>
                  <a:close/>
                  <a:moveTo>
                    <a:pt x="218" y="435"/>
                  </a:moveTo>
                  <a:cubicBezTo>
                    <a:pt x="217" y="435"/>
                    <a:pt x="215" y="435"/>
                    <a:pt x="215" y="436"/>
                  </a:cubicBezTo>
                  <a:cubicBezTo>
                    <a:pt x="215" y="437"/>
                    <a:pt x="215" y="437"/>
                    <a:pt x="215" y="437"/>
                  </a:cubicBezTo>
                  <a:cubicBezTo>
                    <a:pt x="215" y="436"/>
                    <a:pt x="215" y="436"/>
                    <a:pt x="215" y="436"/>
                  </a:cubicBezTo>
                  <a:cubicBezTo>
                    <a:pt x="215" y="436"/>
                    <a:pt x="213" y="437"/>
                    <a:pt x="213" y="435"/>
                  </a:cubicBezTo>
                  <a:cubicBezTo>
                    <a:pt x="213" y="435"/>
                    <a:pt x="214" y="436"/>
                    <a:pt x="215" y="436"/>
                  </a:cubicBezTo>
                  <a:cubicBezTo>
                    <a:pt x="216" y="435"/>
                    <a:pt x="216" y="435"/>
                    <a:pt x="216" y="435"/>
                  </a:cubicBezTo>
                  <a:cubicBezTo>
                    <a:pt x="215" y="434"/>
                    <a:pt x="214" y="434"/>
                    <a:pt x="214" y="434"/>
                  </a:cubicBezTo>
                  <a:cubicBezTo>
                    <a:pt x="213" y="432"/>
                    <a:pt x="215" y="434"/>
                    <a:pt x="216" y="432"/>
                  </a:cubicBezTo>
                  <a:cubicBezTo>
                    <a:pt x="217" y="433"/>
                    <a:pt x="218" y="433"/>
                    <a:pt x="218" y="434"/>
                  </a:cubicBezTo>
                  <a:lnTo>
                    <a:pt x="218" y="435"/>
                  </a:lnTo>
                  <a:close/>
                  <a:moveTo>
                    <a:pt x="221" y="428"/>
                  </a:moveTo>
                  <a:cubicBezTo>
                    <a:pt x="222" y="429"/>
                    <a:pt x="223" y="428"/>
                    <a:pt x="224" y="428"/>
                  </a:cubicBezTo>
                  <a:cubicBezTo>
                    <a:pt x="223" y="430"/>
                    <a:pt x="222" y="429"/>
                    <a:pt x="221" y="428"/>
                  </a:cubicBezTo>
                  <a:close/>
                  <a:moveTo>
                    <a:pt x="243" y="409"/>
                  </a:moveTo>
                  <a:cubicBezTo>
                    <a:pt x="242" y="409"/>
                    <a:pt x="242" y="409"/>
                    <a:pt x="242" y="410"/>
                  </a:cubicBezTo>
                  <a:cubicBezTo>
                    <a:pt x="241" y="409"/>
                    <a:pt x="241" y="409"/>
                    <a:pt x="241" y="409"/>
                  </a:cubicBezTo>
                  <a:lnTo>
                    <a:pt x="243" y="409"/>
                  </a:lnTo>
                  <a:close/>
                  <a:moveTo>
                    <a:pt x="238" y="409"/>
                  </a:moveTo>
                  <a:cubicBezTo>
                    <a:pt x="238" y="410"/>
                    <a:pt x="239" y="410"/>
                    <a:pt x="238" y="410"/>
                  </a:cubicBezTo>
                  <a:cubicBezTo>
                    <a:pt x="237" y="411"/>
                    <a:pt x="237" y="410"/>
                    <a:pt x="237" y="409"/>
                  </a:cubicBezTo>
                  <a:cubicBezTo>
                    <a:pt x="237" y="409"/>
                    <a:pt x="238" y="408"/>
                    <a:pt x="238" y="409"/>
                  </a:cubicBezTo>
                  <a:close/>
                  <a:moveTo>
                    <a:pt x="222" y="411"/>
                  </a:moveTo>
                  <a:cubicBezTo>
                    <a:pt x="224" y="410"/>
                    <a:pt x="224" y="413"/>
                    <a:pt x="226" y="413"/>
                  </a:cubicBezTo>
                  <a:cubicBezTo>
                    <a:pt x="226" y="411"/>
                    <a:pt x="229" y="411"/>
                    <a:pt x="228" y="410"/>
                  </a:cubicBezTo>
                  <a:cubicBezTo>
                    <a:pt x="226" y="410"/>
                    <a:pt x="226" y="411"/>
                    <a:pt x="224" y="410"/>
                  </a:cubicBezTo>
                  <a:cubicBezTo>
                    <a:pt x="224" y="408"/>
                    <a:pt x="224" y="408"/>
                    <a:pt x="224" y="408"/>
                  </a:cubicBezTo>
                  <a:cubicBezTo>
                    <a:pt x="230" y="409"/>
                    <a:pt x="230" y="409"/>
                    <a:pt x="230" y="409"/>
                  </a:cubicBezTo>
                  <a:cubicBezTo>
                    <a:pt x="230" y="409"/>
                    <a:pt x="230" y="410"/>
                    <a:pt x="230" y="411"/>
                  </a:cubicBezTo>
                  <a:cubicBezTo>
                    <a:pt x="230" y="410"/>
                    <a:pt x="229" y="410"/>
                    <a:pt x="229" y="410"/>
                  </a:cubicBezTo>
                  <a:cubicBezTo>
                    <a:pt x="228" y="411"/>
                    <a:pt x="228" y="412"/>
                    <a:pt x="229" y="413"/>
                  </a:cubicBezTo>
                  <a:cubicBezTo>
                    <a:pt x="232" y="414"/>
                    <a:pt x="232" y="414"/>
                    <a:pt x="232" y="414"/>
                  </a:cubicBezTo>
                  <a:cubicBezTo>
                    <a:pt x="229" y="417"/>
                    <a:pt x="229" y="417"/>
                    <a:pt x="229" y="417"/>
                  </a:cubicBezTo>
                  <a:cubicBezTo>
                    <a:pt x="228" y="415"/>
                    <a:pt x="228" y="415"/>
                    <a:pt x="228" y="415"/>
                  </a:cubicBezTo>
                  <a:cubicBezTo>
                    <a:pt x="226" y="418"/>
                    <a:pt x="226" y="418"/>
                    <a:pt x="226" y="418"/>
                  </a:cubicBezTo>
                  <a:cubicBezTo>
                    <a:pt x="224" y="418"/>
                    <a:pt x="225" y="415"/>
                    <a:pt x="223" y="416"/>
                  </a:cubicBezTo>
                  <a:cubicBezTo>
                    <a:pt x="223" y="416"/>
                    <a:pt x="223" y="416"/>
                    <a:pt x="223" y="416"/>
                  </a:cubicBezTo>
                  <a:cubicBezTo>
                    <a:pt x="223" y="416"/>
                    <a:pt x="223" y="416"/>
                    <a:pt x="223" y="416"/>
                  </a:cubicBezTo>
                  <a:cubicBezTo>
                    <a:pt x="224" y="415"/>
                    <a:pt x="223" y="413"/>
                    <a:pt x="224" y="412"/>
                  </a:cubicBezTo>
                  <a:cubicBezTo>
                    <a:pt x="223" y="412"/>
                    <a:pt x="223" y="411"/>
                    <a:pt x="222" y="411"/>
                  </a:cubicBezTo>
                  <a:close/>
                  <a:moveTo>
                    <a:pt x="231" y="420"/>
                  </a:moveTo>
                  <a:cubicBezTo>
                    <a:pt x="229" y="419"/>
                    <a:pt x="229" y="419"/>
                    <a:pt x="229" y="419"/>
                  </a:cubicBezTo>
                  <a:cubicBezTo>
                    <a:pt x="228" y="421"/>
                    <a:pt x="228" y="421"/>
                    <a:pt x="228" y="421"/>
                  </a:cubicBezTo>
                  <a:cubicBezTo>
                    <a:pt x="226" y="417"/>
                    <a:pt x="224" y="424"/>
                    <a:pt x="222" y="420"/>
                  </a:cubicBezTo>
                  <a:cubicBezTo>
                    <a:pt x="223" y="420"/>
                    <a:pt x="224" y="421"/>
                    <a:pt x="224" y="420"/>
                  </a:cubicBezTo>
                  <a:cubicBezTo>
                    <a:pt x="224" y="419"/>
                    <a:pt x="223" y="419"/>
                    <a:pt x="223" y="419"/>
                  </a:cubicBezTo>
                  <a:cubicBezTo>
                    <a:pt x="228" y="419"/>
                    <a:pt x="228" y="419"/>
                    <a:pt x="228" y="419"/>
                  </a:cubicBezTo>
                  <a:cubicBezTo>
                    <a:pt x="228" y="418"/>
                    <a:pt x="228" y="418"/>
                    <a:pt x="228" y="418"/>
                  </a:cubicBezTo>
                  <a:cubicBezTo>
                    <a:pt x="233" y="419"/>
                    <a:pt x="233" y="419"/>
                    <a:pt x="233" y="419"/>
                  </a:cubicBezTo>
                  <a:lnTo>
                    <a:pt x="231" y="420"/>
                  </a:lnTo>
                  <a:close/>
                  <a:moveTo>
                    <a:pt x="235" y="427"/>
                  </a:moveTo>
                  <a:cubicBezTo>
                    <a:pt x="236" y="426"/>
                    <a:pt x="238" y="426"/>
                    <a:pt x="238" y="428"/>
                  </a:cubicBezTo>
                  <a:lnTo>
                    <a:pt x="235" y="427"/>
                  </a:lnTo>
                  <a:close/>
                  <a:moveTo>
                    <a:pt x="234" y="424"/>
                  </a:moveTo>
                  <a:cubicBezTo>
                    <a:pt x="235" y="423"/>
                    <a:pt x="235" y="423"/>
                    <a:pt x="235" y="423"/>
                  </a:cubicBezTo>
                  <a:cubicBezTo>
                    <a:pt x="234" y="422"/>
                    <a:pt x="234" y="422"/>
                    <a:pt x="234" y="422"/>
                  </a:cubicBezTo>
                  <a:cubicBezTo>
                    <a:pt x="234" y="420"/>
                    <a:pt x="237" y="422"/>
                    <a:pt x="239" y="422"/>
                  </a:cubicBezTo>
                  <a:lnTo>
                    <a:pt x="234" y="424"/>
                  </a:lnTo>
                  <a:close/>
                  <a:moveTo>
                    <a:pt x="240" y="428"/>
                  </a:moveTo>
                  <a:cubicBezTo>
                    <a:pt x="243" y="428"/>
                    <a:pt x="243" y="428"/>
                    <a:pt x="243" y="428"/>
                  </a:cubicBezTo>
                  <a:cubicBezTo>
                    <a:pt x="243" y="428"/>
                    <a:pt x="243" y="428"/>
                    <a:pt x="243" y="428"/>
                  </a:cubicBezTo>
                  <a:lnTo>
                    <a:pt x="240" y="428"/>
                  </a:lnTo>
                  <a:close/>
                  <a:moveTo>
                    <a:pt x="244" y="418"/>
                  </a:moveTo>
                  <a:cubicBezTo>
                    <a:pt x="242" y="419"/>
                    <a:pt x="242" y="419"/>
                    <a:pt x="242" y="419"/>
                  </a:cubicBezTo>
                  <a:cubicBezTo>
                    <a:pt x="243" y="420"/>
                    <a:pt x="243" y="420"/>
                    <a:pt x="243" y="420"/>
                  </a:cubicBezTo>
                  <a:cubicBezTo>
                    <a:pt x="243" y="420"/>
                    <a:pt x="242" y="420"/>
                    <a:pt x="242" y="420"/>
                  </a:cubicBezTo>
                  <a:cubicBezTo>
                    <a:pt x="242" y="419"/>
                    <a:pt x="242" y="419"/>
                    <a:pt x="242" y="419"/>
                  </a:cubicBezTo>
                  <a:cubicBezTo>
                    <a:pt x="238" y="417"/>
                    <a:pt x="238" y="417"/>
                    <a:pt x="238" y="417"/>
                  </a:cubicBezTo>
                  <a:cubicBezTo>
                    <a:pt x="239" y="417"/>
                    <a:pt x="239" y="417"/>
                    <a:pt x="239" y="417"/>
                  </a:cubicBezTo>
                  <a:cubicBezTo>
                    <a:pt x="239" y="416"/>
                    <a:pt x="239" y="416"/>
                    <a:pt x="239" y="416"/>
                  </a:cubicBezTo>
                  <a:cubicBezTo>
                    <a:pt x="238" y="416"/>
                    <a:pt x="236" y="416"/>
                    <a:pt x="234" y="417"/>
                  </a:cubicBezTo>
                  <a:cubicBezTo>
                    <a:pt x="235" y="416"/>
                    <a:pt x="235" y="416"/>
                    <a:pt x="235" y="416"/>
                  </a:cubicBezTo>
                  <a:cubicBezTo>
                    <a:pt x="234" y="414"/>
                    <a:pt x="232" y="413"/>
                    <a:pt x="235" y="411"/>
                  </a:cubicBezTo>
                  <a:cubicBezTo>
                    <a:pt x="235" y="411"/>
                    <a:pt x="235" y="411"/>
                    <a:pt x="235" y="411"/>
                  </a:cubicBezTo>
                  <a:cubicBezTo>
                    <a:pt x="235" y="413"/>
                    <a:pt x="235" y="413"/>
                    <a:pt x="235" y="413"/>
                  </a:cubicBezTo>
                  <a:cubicBezTo>
                    <a:pt x="235" y="413"/>
                    <a:pt x="234" y="412"/>
                    <a:pt x="234" y="413"/>
                  </a:cubicBezTo>
                  <a:cubicBezTo>
                    <a:pt x="235" y="415"/>
                    <a:pt x="238" y="413"/>
                    <a:pt x="238" y="415"/>
                  </a:cubicBezTo>
                  <a:cubicBezTo>
                    <a:pt x="241" y="415"/>
                    <a:pt x="238" y="413"/>
                    <a:pt x="242" y="414"/>
                  </a:cubicBezTo>
                  <a:cubicBezTo>
                    <a:pt x="244" y="416"/>
                    <a:pt x="244" y="416"/>
                    <a:pt x="244" y="416"/>
                  </a:cubicBezTo>
                  <a:cubicBezTo>
                    <a:pt x="242" y="418"/>
                    <a:pt x="242" y="418"/>
                    <a:pt x="242" y="418"/>
                  </a:cubicBezTo>
                  <a:cubicBezTo>
                    <a:pt x="242" y="418"/>
                    <a:pt x="243" y="418"/>
                    <a:pt x="244" y="418"/>
                  </a:cubicBezTo>
                  <a:close/>
                  <a:moveTo>
                    <a:pt x="245" y="413"/>
                  </a:moveTo>
                  <a:cubicBezTo>
                    <a:pt x="244" y="412"/>
                    <a:pt x="240" y="414"/>
                    <a:pt x="239" y="411"/>
                  </a:cubicBezTo>
                  <a:cubicBezTo>
                    <a:pt x="240" y="410"/>
                    <a:pt x="243" y="412"/>
                    <a:pt x="245" y="410"/>
                  </a:cubicBezTo>
                  <a:cubicBezTo>
                    <a:pt x="245" y="411"/>
                    <a:pt x="245" y="411"/>
                    <a:pt x="246" y="412"/>
                  </a:cubicBezTo>
                  <a:cubicBezTo>
                    <a:pt x="246" y="411"/>
                    <a:pt x="246" y="411"/>
                    <a:pt x="246" y="411"/>
                  </a:cubicBezTo>
                  <a:cubicBezTo>
                    <a:pt x="247" y="412"/>
                    <a:pt x="246" y="413"/>
                    <a:pt x="245" y="413"/>
                  </a:cubicBezTo>
                  <a:close/>
                  <a:moveTo>
                    <a:pt x="247" y="414"/>
                  </a:moveTo>
                  <a:cubicBezTo>
                    <a:pt x="249" y="415"/>
                    <a:pt x="249" y="415"/>
                    <a:pt x="249" y="415"/>
                  </a:cubicBezTo>
                  <a:cubicBezTo>
                    <a:pt x="251" y="415"/>
                    <a:pt x="247" y="416"/>
                    <a:pt x="247" y="414"/>
                  </a:cubicBezTo>
                  <a:close/>
                  <a:moveTo>
                    <a:pt x="250" y="417"/>
                  </a:moveTo>
                  <a:cubicBezTo>
                    <a:pt x="251" y="417"/>
                    <a:pt x="251" y="417"/>
                    <a:pt x="251" y="417"/>
                  </a:cubicBezTo>
                  <a:cubicBezTo>
                    <a:pt x="253" y="419"/>
                    <a:pt x="253" y="419"/>
                    <a:pt x="253" y="419"/>
                  </a:cubicBezTo>
                  <a:lnTo>
                    <a:pt x="250" y="417"/>
                  </a:lnTo>
                  <a:close/>
                  <a:moveTo>
                    <a:pt x="253" y="426"/>
                  </a:moveTo>
                  <a:cubicBezTo>
                    <a:pt x="253" y="426"/>
                    <a:pt x="253" y="426"/>
                    <a:pt x="253" y="426"/>
                  </a:cubicBezTo>
                  <a:cubicBezTo>
                    <a:pt x="252" y="424"/>
                    <a:pt x="252" y="424"/>
                    <a:pt x="252" y="424"/>
                  </a:cubicBezTo>
                  <a:cubicBezTo>
                    <a:pt x="253" y="423"/>
                    <a:pt x="253" y="425"/>
                    <a:pt x="253" y="426"/>
                  </a:cubicBezTo>
                  <a:close/>
                  <a:moveTo>
                    <a:pt x="258" y="414"/>
                  </a:moveTo>
                  <a:cubicBezTo>
                    <a:pt x="256" y="415"/>
                    <a:pt x="256" y="413"/>
                    <a:pt x="255" y="412"/>
                  </a:cubicBezTo>
                  <a:cubicBezTo>
                    <a:pt x="257" y="413"/>
                    <a:pt x="257" y="412"/>
                    <a:pt x="258" y="414"/>
                  </a:cubicBezTo>
                  <a:close/>
                  <a:moveTo>
                    <a:pt x="260" y="430"/>
                  </a:moveTo>
                  <a:cubicBezTo>
                    <a:pt x="260" y="429"/>
                    <a:pt x="257" y="428"/>
                    <a:pt x="257" y="428"/>
                  </a:cubicBezTo>
                  <a:cubicBezTo>
                    <a:pt x="257" y="429"/>
                    <a:pt x="257" y="429"/>
                    <a:pt x="257" y="429"/>
                  </a:cubicBezTo>
                  <a:cubicBezTo>
                    <a:pt x="254" y="428"/>
                    <a:pt x="254" y="428"/>
                    <a:pt x="254" y="428"/>
                  </a:cubicBezTo>
                  <a:cubicBezTo>
                    <a:pt x="260" y="428"/>
                    <a:pt x="260" y="428"/>
                    <a:pt x="260" y="428"/>
                  </a:cubicBezTo>
                  <a:cubicBezTo>
                    <a:pt x="260" y="428"/>
                    <a:pt x="260" y="428"/>
                    <a:pt x="260" y="428"/>
                  </a:cubicBezTo>
                  <a:lnTo>
                    <a:pt x="260" y="430"/>
                  </a:lnTo>
                  <a:close/>
                  <a:moveTo>
                    <a:pt x="262" y="425"/>
                  </a:moveTo>
                  <a:cubicBezTo>
                    <a:pt x="262" y="425"/>
                    <a:pt x="262" y="425"/>
                    <a:pt x="262" y="425"/>
                  </a:cubicBezTo>
                  <a:cubicBezTo>
                    <a:pt x="262" y="425"/>
                    <a:pt x="262" y="425"/>
                    <a:pt x="262" y="425"/>
                  </a:cubicBezTo>
                  <a:cubicBezTo>
                    <a:pt x="262" y="426"/>
                    <a:pt x="262" y="426"/>
                    <a:pt x="262" y="426"/>
                  </a:cubicBezTo>
                  <a:cubicBezTo>
                    <a:pt x="261" y="425"/>
                    <a:pt x="261" y="425"/>
                    <a:pt x="260" y="425"/>
                  </a:cubicBezTo>
                  <a:cubicBezTo>
                    <a:pt x="260" y="425"/>
                    <a:pt x="260" y="425"/>
                    <a:pt x="260" y="424"/>
                  </a:cubicBezTo>
                  <a:cubicBezTo>
                    <a:pt x="262" y="425"/>
                    <a:pt x="262" y="425"/>
                    <a:pt x="262" y="425"/>
                  </a:cubicBezTo>
                  <a:cubicBezTo>
                    <a:pt x="262" y="424"/>
                    <a:pt x="262" y="424"/>
                    <a:pt x="262" y="424"/>
                  </a:cubicBezTo>
                  <a:cubicBezTo>
                    <a:pt x="262" y="424"/>
                    <a:pt x="262" y="424"/>
                    <a:pt x="262" y="424"/>
                  </a:cubicBezTo>
                  <a:cubicBezTo>
                    <a:pt x="262" y="424"/>
                    <a:pt x="262" y="425"/>
                    <a:pt x="262" y="425"/>
                  </a:cubicBezTo>
                  <a:close/>
                  <a:moveTo>
                    <a:pt x="265" y="427"/>
                  </a:moveTo>
                  <a:cubicBezTo>
                    <a:pt x="265" y="426"/>
                    <a:pt x="264" y="427"/>
                    <a:pt x="264" y="427"/>
                  </a:cubicBezTo>
                  <a:cubicBezTo>
                    <a:pt x="264" y="426"/>
                    <a:pt x="266" y="426"/>
                    <a:pt x="266" y="426"/>
                  </a:cubicBezTo>
                  <a:lnTo>
                    <a:pt x="265" y="427"/>
                  </a:lnTo>
                  <a:close/>
                  <a:moveTo>
                    <a:pt x="270" y="426"/>
                  </a:moveTo>
                  <a:cubicBezTo>
                    <a:pt x="268" y="426"/>
                    <a:pt x="268" y="426"/>
                    <a:pt x="268" y="426"/>
                  </a:cubicBezTo>
                  <a:cubicBezTo>
                    <a:pt x="267" y="424"/>
                    <a:pt x="268" y="425"/>
                    <a:pt x="268" y="423"/>
                  </a:cubicBezTo>
                  <a:cubicBezTo>
                    <a:pt x="269" y="424"/>
                    <a:pt x="269" y="424"/>
                    <a:pt x="270" y="424"/>
                  </a:cubicBezTo>
                  <a:lnTo>
                    <a:pt x="270" y="426"/>
                  </a:lnTo>
                  <a:close/>
                  <a:moveTo>
                    <a:pt x="232" y="455"/>
                  </a:moveTo>
                  <a:cubicBezTo>
                    <a:pt x="232" y="451"/>
                    <a:pt x="237" y="453"/>
                    <a:pt x="238" y="454"/>
                  </a:cubicBezTo>
                  <a:cubicBezTo>
                    <a:pt x="235" y="454"/>
                    <a:pt x="233" y="451"/>
                    <a:pt x="232" y="455"/>
                  </a:cubicBezTo>
                  <a:close/>
                  <a:moveTo>
                    <a:pt x="253" y="447"/>
                  </a:moveTo>
                  <a:cubicBezTo>
                    <a:pt x="253" y="447"/>
                    <a:pt x="253" y="447"/>
                    <a:pt x="253" y="447"/>
                  </a:cubicBezTo>
                  <a:cubicBezTo>
                    <a:pt x="252" y="449"/>
                    <a:pt x="252" y="449"/>
                    <a:pt x="252" y="449"/>
                  </a:cubicBezTo>
                  <a:lnTo>
                    <a:pt x="253" y="447"/>
                  </a:lnTo>
                  <a:close/>
                  <a:moveTo>
                    <a:pt x="253" y="456"/>
                  </a:moveTo>
                  <a:cubicBezTo>
                    <a:pt x="252" y="453"/>
                    <a:pt x="252" y="453"/>
                    <a:pt x="252" y="453"/>
                  </a:cubicBezTo>
                  <a:cubicBezTo>
                    <a:pt x="251" y="453"/>
                    <a:pt x="251" y="453"/>
                    <a:pt x="251" y="453"/>
                  </a:cubicBezTo>
                  <a:cubicBezTo>
                    <a:pt x="253" y="451"/>
                    <a:pt x="255" y="453"/>
                    <a:pt x="255" y="455"/>
                  </a:cubicBezTo>
                  <a:lnTo>
                    <a:pt x="253" y="456"/>
                  </a:lnTo>
                  <a:close/>
                  <a:moveTo>
                    <a:pt x="257" y="452"/>
                  </a:moveTo>
                  <a:cubicBezTo>
                    <a:pt x="257" y="452"/>
                    <a:pt x="257" y="452"/>
                    <a:pt x="257" y="452"/>
                  </a:cubicBezTo>
                  <a:cubicBezTo>
                    <a:pt x="256" y="452"/>
                    <a:pt x="257" y="451"/>
                    <a:pt x="258" y="451"/>
                  </a:cubicBezTo>
                  <a:cubicBezTo>
                    <a:pt x="258" y="451"/>
                    <a:pt x="258" y="452"/>
                    <a:pt x="257" y="452"/>
                  </a:cubicBezTo>
                  <a:close/>
                  <a:moveTo>
                    <a:pt x="265" y="447"/>
                  </a:moveTo>
                  <a:cubicBezTo>
                    <a:pt x="266" y="447"/>
                    <a:pt x="266" y="447"/>
                    <a:pt x="266" y="447"/>
                  </a:cubicBezTo>
                  <a:cubicBezTo>
                    <a:pt x="266" y="448"/>
                    <a:pt x="266" y="449"/>
                    <a:pt x="265" y="449"/>
                  </a:cubicBezTo>
                  <a:lnTo>
                    <a:pt x="265" y="447"/>
                  </a:lnTo>
                  <a:close/>
                  <a:moveTo>
                    <a:pt x="262" y="450"/>
                  </a:moveTo>
                  <a:cubicBezTo>
                    <a:pt x="262" y="448"/>
                    <a:pt x="262" y="448"/>
                    <a:pt x="262" y="448"/>
                  </a:cubicBezTo>
                  <a:cubicBezTo>
                    <a:pt x="263" y="449"/>
                    <a:pt x="263" y="449"/>
                    <a:pt x="263" y="449"/>
                  </a:cubicBezTo>
                  <a:lnTo>
                    <a:pt x="262" y="450"/>
                  </a:lnTo>
                  <a:close/>
                  <a:moveTo>
                    <a:pt x="266" y="452"/>
                  </a:moveTo>
                  <a:cubicBezTo>
                    <a:pt x="265" y="453"/>
                    <a:pt x="264" y="454"/>
                    <a:pt x="263" y="452"/>
                  </a:cubicBezTo>
                  <a:cubicBezTo>
                    <a:pt x="264" y="452"/>
                    <a:pt x="267" y="449"/>
                    <a:pt x="266" y="452"/>
                  </a:cubicBezTo>
                  <a:close/>
                  <a:moveTo>
                    <a:pt x="280" y="446"/>
                  </a:moveTo>
                  <a:cubicBezTo>
                    <a:pt x="280" y="445"/>
                    <a:pt x="280" y="445"/>
                    <a:pt x="280" y="445"/>
                  </a:cubicBezTo>
                  <a:cubicBezTo>
                    <a:pt x="281" y="444"/>
                    <a:pt x="281" y="445"/>
                    <a:pt x="282" y="446"/>
                  </a:cubicBezTo>
                  <a:lnTo>
                    <a:pt x="280" y="446"/>
                  </a:lnTo>
                  <a:close/>
                  <a:moveTo>
                    <a:pt x="294" y="428"/>
                  </a:moveTo>
                  <a:cubicBezTo>
                    <a:pt x="294" y="429"/>
                    <a:pt x="294" y="429"/>
                    <a:pt x="294" y="430"/>
                  </a:cubicBezTo>
                  <a:cubicBezTo>
                    <a:pt x="292" y="430"/>
                    <a:pt x="292" y="430"/>
                    <a:pt x="292" y="430"/>
                  </a:cubicBezTo>
                  <a:cubicBezTo>
                    <a:pt x="292" y="429"/>
                    <a:pt x="293" y="428"/>
                    <a:pt x="294" y="428"/>
                  </a:cubicBezTo>
                  <a:close/>
                  <a:moveTo>
                    <a:pt x="287" y="444"/>
                  </a:moveTo>
                  <a:cubicBezTo>
                    <a:pt x="287" y="445"/>
                    <a:pt x="287" y="445"/>
                    <a:pt x="287" y="445"/>
                  </a:cubicBezTo>
                  <a:cubicBezTo>
                    <a:pt x="286" y="445"/>
                    <a:pt x="286" y="445"/>
                    <a:pt x="286" y="445"/>
                  </a:cubicBezTo>
                  <a:cubicBezTo>
                    <a:pt x="287" y="445"/>
                    <a:pt x="285" y="442"/>
                    <a:pt x="287" y="443"/>
                  </a:cubicBezTo>
                  <a:cubicBezTo>
                    <a:pt x="286" y="444"/>
                    <a:pt x="286" y="444"/>
                    <a:pt x="286" y="444"/>
                  </a:cubicBezTo>
                  <a:cubicBezTo>
                    <a:pt x="287" y="444"/>
                    <a:pt x="287" y="444"/>
                    <a:pt x="287" y="444"/>
                  </a:cubicBezTo>
                  <a:close/>
                  <a:moveTo>
                    <a:pt x="285" y="441"/>
                  </a:moveTo>
                  <a:cubicBezTo>
                    <a:pt x="286" y="441"/>
                    <a:pt x="286" y="441"/>
                    <a:pt x="286" y="441"/>
                  </a:cubicBezTo>
                  <a:cubicBezTo>
                    <a:pt x="288" y="441"/>
                    <a:pt x="288" y="441"/>
                    <a:pt x="288" y="441"/>
                  </a:cubicBezTo>
                  <a:lnTo>
                    <a:pt x="285" y="441"/>
                  </a:lnTo>
                  <a:close/>
                  <a:moveTo>
                    <a:pt x="296" y="439"/>
                  </a:moveTo>
                  <a:cubicBezTo>
                    <a:pt x="294" y="439"/>
                    <a:pt x="289" y="442"/>
                    <a:pt x="288" y="438"/>
                  </a:cubicBezTo>
                  <a:cubicBezTo>
                    <a:pt x="291" y="440"/>
                    <a:pt x="292" y="438"/>
                    <a:pt x="296" y="438"/>
                  </a:cubicBezTo>
                  <a:lnTo>
                    <a:pt x="296" y="439"/>
                  </a:lnTo>
                  <a:close/>
                  <a:moveTo>
                    <a:pt x="316" y="406"/>
                  </a:moveTo>
                  <a:cubicBezTo>
                    <a:pt x="314" y="407"/>
                    <a:pt x="314" y="407"/>
                    <a:pt x="314" y="407"/>
                  </a:cubicBezTo>
                  <a:cubicBezTo>
                    <a:pt x="314" y="407"/>
                    <a:pt x="314" y="407"/>
                    <a:pt x="314" y="407"/>
                  </a:cubicBezTo>
                  <a:cubicBezTo>
                    <a:pt x="314" y="407"/>
                    <a:pt x="314" y="407"/>
                    <a:pt x="314" y="407"/>
                  </a:cubicBezTo>
                  <a:cubicBezTo>
                    <a:pt x="315" y="406"/>
                    <a:pt x="315" y="404"/>
                    <a:pt x="316" y="406"/>
                  </a:cubicBezTo>
                  <a:close/>
                  <a:moveTo>
                    <a:pt x="314" y="411"/>
                  </a:moveTo>
                  <a:cubicBezTo>
                    <a:pt x="315" y="411"/>
                    <a:pt x="315" y="411"/>
                    <a:pt x="315" y="411"/>
                  </a:cubicBezTo>
                  <a:cubicBezTo>
                    <a:pt x="315" y="413"/>
                    <a:pt x="315" y="413"/>
                    <a:pt x="315" y="413"/>
                  </a:cubicBezTo>
                  <a:cubicBezTo>
                    <a:pt x="314" y="413"/>
                    <a:pt x="314" y="413"/>
                    <a:pt x="314" y="413"/>
                  </a:cubicBezTo>
                  <a:lnTo>
                    <a:pt x="314" y="411"/>
                  </a:lnTo>
                  <a:close/>
                  <a:moveTo>
                    <a:pt x="310" y="407"/>
                  </a:moveTo>
                  <a:cubicBezTo>
                    <a:pt x="308" y="407"/>
                    <a:pt x="308" y="407"/>
                    <a:pt x="308" y="407"/>
                  </a:cubicBezTo>
                  <a:cubicBezTo>
                    <a:pt x="309" y="406"/>
                    <a:pt x="310" y="406"/>
                    <a:pt x="310" y="407"/>
                  </a:cubicBezTo>
                  <a:close/>
                  <a:moveTo>
                    <a:pt x="311" y="410"/>
                  </a:moveTo>
                  <a:cubicBezTo>
                    <a:pt x="310" y="410"/>
                    <a:pt x="309" y="410"/>
                    <a:pt x="308" y="410"/>
                  </a:cubicBezTo>
                  <a:cubicBezTo>
                    <a:pt x="309" y="411"/>
                    <a:pt x="307" y="411"/>
                    <a:pt x="307" y="411"/>
                  </a:cubicBezTo>
                  <a:cubicBezTo>
                    <a:pt x="306" y="410"/>
                    <a:pt x="306" y="410"/>
                    <a:pt x="306" y="410"/>
                  </a:cubicBezTo>
                  <a:cubicBezTo>
                    <a:pt x="308" y="412"/>
                    <a:pt x="309" y="407"/>
                    <a:pt x="311" y="410"/>
                  </a:cubicBezTo>
                  <a:close/>
                  <a:moveTo>
                    <a:pt x="304" y="412"/>
                  </a:moveTo>
                  <a:cubicBezTo>
                    <a:pt x="306" y="417"/>
                    <a:pt x="316" y="409"/>
                    <a:pt x="310" y="415"/>
                  </a:cubicBezTo>
                  <a:cubicBezTo>
                    <a:pt x="310" y="415"/>
                    <a:pt x="310" y="415"/>
                    <a:pt x="310" y="415"/>
                  </a:cubicBezTo>
                  <a:cubicBezTo>
                    <a:pt x="309" y="416"/>
                    <a:pt x="311" y="418"/>
                    <a:pt x="308" y="417"/>
                  </a:cubicBezTo>
                  <a:cubicBezTo>
                    <a:pt x="308" y="416"/>
                    <a:pt x="309" y="416"/>
                    <a:pt x="309" y="416"/>
                  </a:cubicBezTo>
                  <a:cubicBezTo>
                    <a:pt x="306" y="415"/>
                    <a:pt x="305" y="413"/>
                    <a:pt x="303" y="415"/>
                  </a:cubicBezTo>
                  <a:cubicBezTo>
                    <a:pt x="303" y="417"/>
                    <a:pt x="303" y="417"/>
                    <a:pt x="303" y="417"/>
                  </a:cubicBezTo>
                  <a:cubicBezTo>
                    <a:pt x="301" y="417"/>
                    <a:pt x="300" y="416"/>
                    <a:pt x="299" y="415"/>
                  </a:cubicBezTo>
                  <a:cubicBezTo>
                    <a:pt x="302" y="416"/>
                    <a:pt x="302" y="414"/>
                    <a:pt x="304" y="412"/>
                  </a:cubicBezTo>
                  <a:close/>
                  <a:moveTo>
                    <a:pt x="292" y="419"/>
                  </a:moveTo>
                  <a:cubicBezTo>
                    <a:pt x="292" y="418"/>
                    <a:pt x="292" y="418"/>
                    <a:pt x="292" y="418"/>
                  </a:cubicBezTo>
                  <a:cubicBezTo>
                    <a:pt x="293" y="419"/>
                    <a:pt x="295" y="418"/>
                    <a:pt x="297" y="418"/>
                  </a:cubicBezTo>
                  <a:cubicBezTo>
                    <a:pt x="297" y="416"/>
                    <a:pt x="297" y="416"/>
                    <a:pt x="297" y="416"/>
                  </a:cubicBezTo>
                  <a:cubicBezTo>
                    <a:pt x="298" y="416"/>
                    <a:pt x="299" y="417"/>
                    <a:pt x="298" y="418"/>
                  </a:cubicBezTo>
                  <a:cubicBezTo>
                    <a:pt x="301" y="418"/>
                    <a:pt x="302" y="419"/>
                    <a:pt x="303" y="419"/>
                  </a:cubicBezTo>
                  <a:cubicBezTo>
                    <a:pt x="304" y="419"/>
                    <a:pt x="304" y="419"/>
                    <a:pt x="304" y="419"/>
                  </a:cubicBezTo>
                  <a:cubicBezTo>
                    <a:pt x="304" y="419"/>
                    <a:pt x="304" y="419"/>
                    <a:pt x="304" y="419"/>
                  </a:cubicBezTo>
                  <a:cubicBezTo>
                    <a:pt x="304" y="419"/>
                    <a:pt x="305" y="419"/>
                    <a:pt x="306" y="419"/>
                  </a:cubicBezTo>
                  <a:cubicBezTo>
                    <a:pt x="307" y="421"/>
                    <a:pt x="307" y="421"/>
                    <a:pt x="307" y="421"/>
                  </a:cubicBezTo>
                  <a:cubicBezTo>
                    <a:pt x="306" y="423"/>
                    <a:pt x="303" y="420"/>
                    <a:pt x="303" y="423"/>
                  </a:cubicBezTo>
                  <a:cubicBezTo>
                    <a:pt x="303" y="422"/>
                    <a:pt x="302" y="422"/>
                    <a:pt x="302" y="422"/>
                  </a:cubicBezTo>
                  <a:cubicBezTo>
                    <a:pt x="303" y="423"/>
                    <a:pt x="304" y="421"/>
                    <a:pt x="304" y="419"/>
                  </a:cubicBezTo>
                  <a:cubicBezTo>
                    <a:pt x="303" y="419"/>
                    <a:pt x="303" y="419"/>
                    <a:pt x="303" y="419"/>
                  </a:cubicBezTo>
                  <a:cubicBezTo>
                    <a:pt x="302" y="420"/>
                    <a:pt x="300" y="424"/>
                    <a:pt x="298" y="420"/>
                  </a:cubicBezTo>
                  <a:cubicBezTo>
                    <a:pt x="297" y="416"/>
                    <a:pt x="294" y="421"/>
                    <a:pt x="292" y="419"/>
                  </a:cubicBezTo>
                  <a:close/>
                  <a:moveTo>
                    <a:pt x="299" y="422"/>
                  </a:moveTo>
                  <a:cubicBezTo>
                    <a:pt x="299" y="423"/>
                    <a:pt x="301" y="426"/>
                    <a:pt x="303" y="424"/>
                  </a:cubicBezTo>
                  <a:cubicBezTo>
                    <a:pt x="302" y="424"/>
                    <a:pt x="302" y="424"/>
                    <a:pt x="302" y="424"/>
                  </a:cubicBezTo>
                  <a:cubicBezTo>
                    <a:pt x="304" y="426"/>
                    <a:pt x="304" y="426"/>
                    <a:pt x="304" y="426"/>
                  </a:cubicBezTo>
                  <a:cubicBezTo>
                    <a:pt x="303" y="427"/>
                    <a:pt x="301" y="424"/>
                    <a:pt x="300" y="427"/>
                  </a:cubicBezTo>
                  <a:cubicBezTo>
                    <a:pt x="299" y="426"/>
                    <a:pt x="298" y="424"/>
                    <a:pt x="299" y="422"/>
                  </a:cubicBezTo>
                  <a:close/>
                  <a:moveTo>
                    <a:pt x="301" y="435"/>
                  </a:moveTo>
                  <a:cubicBezTo>
                    <a:pt x="301" y="436"/>
                    <a:pt x="300" y="436"/>
                    <a:pt x="300" y="436"/>
                  </a:cubicBezTo>
                  <a:cubicBezTo>
                    <a:pt x="300" y="436"/>
                    <a:pt x="301" y="435"/>
                    <a:pt x="301" y="435"/>
                  </a:cubicBezTo>
                  <a:cubicBezTo>
                    <a:pt x="302" y="434"/>
                    <a:pt x="303" y="432"/>
                    <a:pt x="305" y="432"/>
                  </a:cubicBezTo>
                  <a:cubicBezTo>
                    <a:pt x="305" y="435"/>
                    <a:pt x="305" y="435"/>
                    <a:pt x="305" y="435"/>
                  </a:cubicBezTo>
                  <a:cubicBezTo>
                    <a:pt x="306" y="435"/>
                    <a:pt x="306" y="435"/>
                    <a:pt x="306" y="435"/>
                  </a:cubicBezTo>
                  <a:cubicBezTo>
                    <a:pt x="304" y="437"/>
                    <a:pt x="303" y="435"/>
                    <a:pt x="301" y="435"/>
                  </a:cubicBezTo>
                  <a:close/>
                  <a:moveTo>
                    <a:pt x="306" y="430"/>
                  </a:moveTo>
                  <a:cubicBezTo>
                    <a:pt x="309" y="431"/>
                    <a:pt x="309" y="431"/>
                    <a:pt x="309" y="431"/>
                  </a:cubicBezTo>
                  <a:cubicBezTo>
                    <a:pt x="308" y="432"/>
                    <a:pt x="307" y="431"/>
                    <a:pt x="306" y="430"/>
                  </a:cubicBezTo>
                  <a:close/>
                  <a:moveTo>
                    <a:pt x="312" y="429"/>
                  </a:moveTo>
                  <a:cubicBezTo>
                    <a:pt x="310" y="429"/>
                    <a:pt x="310" y="426"/>
                    <a:pt x="307" y="427"/>
                  </a:cubicBezTo>
                  <a:cubicBezTo>
                    <a:pt x="308" y="426"/>
                    <a:pt x="309" y="425"/>
                    <a:pt x="311" y="426"/>
                  </a:cubicBezTo>
                  <a:cubicBezTo>
                    <a:pt x="311" y="426"/>
                    <a:pt x="311" y="427"/>
                    <a:pt x="311" y="427"/>
                  </a:cubicBezTo>
                  <a:cubicBezTo>
                    <a:pt x="312" y="427"/>
                    <a:pt x="312" y="427"/>
                    <a:pt x="312" y="427"/>
                  </a:cubicBezTo>
                  <a:cubicBezTo>
                    <a:pt x="312" y="427"/>
                    <a:pt x="310" y="428"/>
                    <a:pt x="312" y="429"/>
                  </a:cubicBezTo>
                  <a:close/>
                  <a:moveTo>
                    <a:pt x="310" y="421"/>
                  </a:moveTo>
                  <a:cubicBezTo>
                    <a:pt x="310" y="419"/>
                    <a:pt x="309" y="421"/>
                    <a:pt x="309" y="420"/>
                  </a:cubicBezTo>
                  <a:cubicBezTo>
                    <a:pt x="311" y="418"/>
                    <a:pt x="312" y="422"/>
                    <a:pt x="313" y="421"/>
                  </a:cubicBezTo>
                  <a:cubicBezTo>
                    <a:pt x="312" y="422"/>
                    <a:pt x="311" y="421"/>
                    <a:pt x="310" y="421"/>
                  </a:cubicBezTo>
                  <a:close/>
                  <a:moveTo>
                    <a:pt x="313" y="419"/>
                  </a:moveTo>
                  <a:cubicBezTo>
                    <a:pt x="314" y="419"/>
                    <a:pt x="314" y="419"/>
                    <a:pt x="314" y="419"/>
                  </a:cubicBezTo>
                  <a:cubicBezTo>
                    <a:pt x="314" y="419"/>
                    <a:pt x="314" y="419"/>
                    <a:pt x="313" y="419"/>
                  </a:cubicBezTo>
                  <a:close/>
                  <a:moveTo>
                    <a:pt x="314" y="427"/>
                  </a:moveTo>
                  <a:cubicBezTo>
                    <a:pt x="313" y="426"/>
                    <a:pt x="313" y="426"/>
                    <a:pt x="313" y="426"/>
                  </a:cubicBezTo>
                  <a:cubicBezTo>
                    <a:pt x="314" y="426"/>
                    <a:pt x="316" y="425"/>
                    <a:pt x="316" y="426"/>
                  </a:cubicBezTo>
                  <a:cubicBezTo>
                    <a:pt x="315" y="426"/>
                    <a:pt x="315" y="427"/>
                    <a:pt x="314" y="427"/>
                  </a:cubicBezTo>
                  <a:close/>
                  <a:moveTo>
                    <a:pt x="315" y="423"/>
                  </a:moveTo>
                  <a:cubicBezTo>
                    <a:pt x="315" y="421"/>
                    <a:pt x="315" y="421"/>
                    <a:pt x="315" y="421"/>
                  </a:cubicBezTo>
                  <a:cubicBezTo>
                    <a:pt x="316" y="421"/>
                    <a:pt x="316" y="422"/>
                    <a:pt x="317" y="422"/>
                  </a:cubicBezTo>
                  <a:cubicBezTo>
                    <a:pt x="317" y="423"/>
                    <a:pt x="316" y="422"/>
                    <a:pt x="315" y="423"/>
                  </a:cubicBezTo>
                  <a:close/>
                  <a:moveTo>
                    <a:pt x="323" y="425"/>
                  </a:moveTo>
                  <a:cubicBezTo>
                    <a:pt x="322" y="425"/>
                    <a:pt x="321" y="423"/>
                    <a:pt x="321" y="424"/>
                  </a:cubicBezTo>
                  <a:cubicBezTo>
                    <a:pt x="321" y="425"/>
                    <a:pt x="321" y="425"/>
                    <a:pt x="321" y="425"/>
                  </a:cubicBezTo>
                  <a:cubicBezTo>
                    <a:pt x="319" y="426"/>
                    <a:pt x="320" y="424"/>
                    <a:pt x="319" y="423"/>
                  </a:cubicBezTo>
                  <a:cubicBezTo>
                    <a:pt x="319" y="423"/>
                    <a:pt x="319" y="423"/>
                    <a:pt x="319" y="423"/>
                  </a:cubicBezTo>
                  <a:cubicBezTo>
                    <a:pt x="319" y="423"/>
                    <a:pt x="319" y="423"/>
                    <a:pt x="319" y="423"/>
                  </a:cubicBezTo>
                  <a:cubicBezTo>
                    <a:pt x="320" y="424"/>
                    <a:pt x="322" y="423"/>
                    <a:pt x="323" y="423"/>
                  </a:cubicBezTo>
                  <a:cubicBezTo>
                    <a:pt x="323" y="424"/>
                    <a:pt x="323" y="425"/>
                    <a:pt x="323" y="425"/>
                  </a:cubicBezTo>
                  <a:close/>
                  <a:moveTo>
                    <a:pt x="323" y="421"/>
                  </a:moveTo>
                  <a:cubicBezTo>
                    <a:pt x="321" y="421"/>
                    <a:pt x="320" y="419"/>
                    <a:pt x="318" y="419"/>
                  </a:cubicBezTo>
                  <a:cubicBezTo>
                    <a:pt x="320" y="418"/>
                    <a:pt x="320" y="418"/>
                    <a:pt x="320" y="418"/>
                  </a:cubicBezTo>
                  <a:cubicBezTo>
                    <a:pt x="322" y="420"/>
                    <a:pt x="322" y="420"/>
                    <a:pt x="322" y="420"/>
                  </a:cubicBezTo>
                  <a:cubicBezTo>
                    <a:pt x="323" y="420"/>
                    <a:pt x="323" y="419"/>
                    <a:pt x="324" y="419"/>
                  </a:cubicBezTo>
                  <a:cubicBezTo>
                    <a:pt x="324" y="420"/>
                    <a:pt x="323" y="421"/>
                    <a:pt x="323" y="421"/>
                  </a:cubicBezTo>
                  <a:close/>
                  <a:moveTo>
                    <a:pt x="326" y="420"/>
                  </a:moveTo>
                  <a:cubicBezTo>
                    <a:pt x="325" y="420"/>
                    <a:pt x="324" y="418"/>
                    <a:pt x="325" y="418"/>
                  </a:cubicBezTo>
                  <a:cubicBezTo>
                    <a:pt x="325" y="419"/>
                    <a:pt x="327" y="419"/>
                    <a:pt x="328" y="419"/>
                  </a:cubicBezTo>
                  <a:cubicBezTo>
                    <a:pt x="328" y="419"/>
                    <a:pt x="328" y="419"/>
                    <a:pt x="328" y="419"/>
                  </a:cubicBezTo>
                  <a:cubicBezTo>
                    <a:pt x="328" y="419"/>
                    <a:pt x="328" y="419"/>
                    <a:pt x="328" y="419"/>
                  </a:cubicBezTo>
                  <a:lnTo>
                    <a:pt x="326" y="420"/>
                  </a:lnTo>
                  <a:close/>
                  <a:moveTo>
                    <a:pt x="328" y="408"/>
                  </a:moveTo>
                  <a:cubicBezTo>
                    <a:pt x="328" y="407"/>
                    <a:pt x="328" y="407"/>
                    <a:pt x="328" y="407"/>
                  </a:cubicBezTo>
                  <a:cubicBezTo>
                    <a:pt x="328" y="407"/>
                    <a:pt x="328" y="408"/>
                    <a:pt x="329" y="408"/>
                  </a:cubicBezTo>
                  <a:lnTo>
                    <a:pt x="328" y="408"/>
                  </a:lnTo>
                  <a:close/>
                  <a:moveTo>
                    <a:pt x="331" y="426"/>
                  </a:moveTo>
                  <a:cubicBezTo>
                    <a:pt x="328" y="425"/>
                    <a:pt x="330" y="422"/>
                    <a:pt x="332" y="424"/>
                  </a:cubicBezTo>
                  <a:cubicBezTo>
                    <a:pt x="333" y="425"/>
                    <a:pt x="332" y="425"/>
                    <a:pt x="331" y="426"/>
                  </a:cubicBezTo>
                  <a:close/>
                  <a:moveTo>
                    <a:pt x="333" y="422"/>
                  </a:moveTo>
                  <a:cubicBezTo>
                    <a:pt x="333" y="422"/>
                    <a:pt x="331" y="421"/>
                    <a:pt x="332" y="420"/>
                  </a:cubicBezTo>
                  <a:cubicBezTo>
                    <a:pt x="334" y="419"/>
                    <a:pt x="334" y="420"/>
                    <a:pt x="334" y="421"/>
                  </a:cubicBezTo>
                  <a:lnTo>
                    <a:pt x="333" y="422"/>
                  </a:lnTo>
                  <a:close/>
                  <a:moveTo>
                    <a:pt x="334" y="416"/>
                  </a:moveTo>
                  <a:cubicBezTo>
                    <a:pt x="335" y="417"/>
                    <a:pt x="336" y="418"/>
                    <a:pt x="337" y="419"/>
                  </a:cubicBezTo>
                  <a:cubicBezTo>
                    <a:pt x="334" y="419"/>
                    <a:pt x="335" y="417"/>
                    <a:pt x="334" y="416"/>
                  </a:cubicBezTo>
                  <a:close/>
                  <a:moveTo>
                    <a:pt x="337" y="421"/>
                  </a:moveTo>
                  <a:cubicBezTo>
                    <a:pt x="337" y="420"/>
                    <a:pt x="337" y="420"/>
                    <a:pt x="337" y="420"/>
                  </a:cubicBezTo>
                  <a:cubicBezTo>
                    <a:pt x="339" y="420"/>
                    <a:pt x="339" y="420"/>
                    <a:pt x="339" y="420"/>
                  </a:cubicBezTo>
                  <a:cubicBezTo>
                    <a:pt x="338" y="420"/>
                    <a:pt x="338" y="420"/>
                    <a:pt x="337" y="421"/>
                  </a:cubicBezTo>
                  <a:close/>
                  <a:moveTo>
                    <a:pt x="342" y="418"/>
                  </a:moveTo>
                  <a:cubicBezTo>
                    <a:pt x="341" y="418"/>
                    <a:pt x="341" y="418"/>
                    <a:pt x="341" y="418"/>
                  </a:cubicBezTo>
                  <a:cubicBezTo>
                    <a:pt x="341" y="417"/>
                    <a:pt x="342" y="416"/>
                    <a:pt x="343" y="417"/>
                  </a:cubicBezTo>
                  <a:cubicBezTo>
                    <a:pt x="343" y="417"/>
                    <a:pt x="342" y="417"/>
                    <a:pt x="342" y="418"/>
                  </a:cubicBezTo>
                  <a:close/>
                  <a:moveTo>
                    <a:pt x="347" y="413"/>
                  </a:moveTo>
                  <a:cubicBezTo>
                    <a:pt x="345" y="413"/>
                    <a:pt x="346" y="418"/>
                    <a:pt x="343" y="414"/>
                  </a:cubicBezTo>
                  <a:cubicBezTo>
                    <a:pt x="343" y="413"/>
                    <a:pt x="345" y="413"/>
                    <a:pt x="347" y="413"/>
                  </a:cubicBezTo>
                  <a:cubicBezTo>
                    <a:pt x="347" y="413"/>
                    <a:pt x="347" y="413"/>
                    <a:pt x="347" y="413"/>
                  </a:cubicBezTo>
                  <a:close/>
                  <a:moveTo>
                    <a:pt x="351" y="407"/>
                  </a:moveTo>
                  <a:cubicBezTo>
                    <a:pt x="352" y="408"/>
                    <a:pt x="352" y="408"/>
                    <a:pt x="352" y="408"/>
                  </a:cubicBezTo>
                  <a:cubicBezTo>
                    <a:pt x="350" y="408"/>
                    <a:pt x="350" y="408"/>
                    <a:pt x="350" y="408"/>
                  </a:cubicBezTo>
                  <a:lnTo>
                    <a:pt x="351" y="407"/>
                  </a:lnTo>
                  <a:close/>
                  <a:moveTo>
                    <a:pt x="352" y="413"/>
                  </a:moveTo>
                  <a:cubicBezTo>
                    <a:pt x="351" y="413"/>
                    <a:pt x="351" y="413"/>
                    <a:pt x="351" y="413"/>
                  </a:cubicBezTo>
                  <a:cubicBezTo>
                    <a:pt x="351" y="412"/>
                    <a:pt x="353" y="412"/>
                    <a:pt x="353" y="411"/>
                  </a:cubicBezTo>
                  <a:cubicBezTo>
                    <a:pt x="353" y="412"/>
                    <a:pt x="353" y="412"/>
                    <a:pt x="352" y="413"/>
                  </a:cubicBezTo>
                  <a:close/>
                  <a:moveTo>
                    <a:pt x="367" y="400"/>
                  </a:moveTo>
                  <a:cubicBezTo>
                    <a:pt x="366" y="400"/>
                    <a:pt x="366" y="400"/>
                    <a:pt x="366" y="400"/>
                  </a:cubicBezTo>
                  <a:cubicBezTo>
                    <a:pt x="365" y="398"/>
                    <a:pt x="367" y="400"/>
                    <a:pt x="367" y="399"/>
                  </a:cubicBezTo>
                  <a:cubicBezTo>
                    <a:pt x="368" y="399"/>
                    <a:pt x="367" y="400"/>
                    <a:pt x="367" y="400"/>
                  </a:cubicBezTo>
                  <a:close/>
                  <a:moveTo>
                    <a:pt x="378" y="390"/>
                  </a:moveTo>
                  <a:cubicBezTo>
                    <a:pt x="377" y="388"/>
                    <a:pt x="375" y="389"/>
                    <a:pt x="375" y="387"/>
                  </a:cubicBezTo>
                  <a:cubicBezTo>
                    <a:pt x="377" y="387"/>
                    <a:pt x="378" y="389"/>
                    <a:pt x="380" y="390"/>
                  </a:cubicBezTo>
                  <a:cubicBezTo>
                    <a:pt x="379" y="390"/>
                    <a:pt x="379" y="390"/>
                    <a:pt x="378" y="390"/>
                  </a:cubicBezTo>
                  <a:close/>
                  <a:moveTo>
                    <a:pt x="380" y="388"/>
                  </a:moveTo>
                  <a:cubicBezTo>
                    <a:pt x="380" y="387"/>
                    <a:pt x="379" y="388"/>
                    <a:pt x="378" y="387"/>
                  </a:cubicBezTo>
                  <a:cubicBezTo>
                    <a:pt x="378" y="386"/>
                    <a:pt x="379" y="386"/>
                    <a:pt x="380" y="386"/>
                  </a:cubicBezTo>
                  <a:lnTo>
                    <a:pt x="380" y="388"/>
                  </a:lnTo>
                  <a:close/>
                  <a:moveTo>
                    <a:pt x="388" y="383"/>
                  </a:moveTo>
                  <a:cubicBezTo>
                    <a:pt x="388" y="384"/>
                    <a:pt x="388" y="384"/>
                    <a:pt x="388" y="384"/>
                  </a:cubicBezTo>
                  <a:cubicBezTo>
                    <a:pt x="387" y="383"/>
                    <a:pt x="387" y="383"/>
                    <a:pt x="387" y="383"/>
                  </a:cubicBezTo>
                  <a:lnTo>
                    <a:pt x="388" y="38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Freeform 4430"/>
            <p:cNvSpPr/>
            <p:nvPr/>
          </p:nvSpPr>
          <p:spPr bwMode="auto">
            <a:xfrm>
              <a:off x="3166" y="24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 name="Freeform 4431"/>
            <p:cNvSpPr/>
            <p:nvPr/>
          </p:nvSpPr>
          <p:spPr bwMode="auto">
            <a:xfrm>
              <a:off x="3105"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4432"/>
            <p:cNvSpPr/>
            <p:nvPr/>
          </p:nvSpPr>
          <p:spPr bwMode="auto">
            <a:xfrm>
              <a:off x="3158" y="249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4433"/>
            <p:cNvSpPr/>
            <p:nvPr/>
          </p:nvSpPr>
          <p:spPr bwMode="auto">
            <a:xfrm>
              <a:off x="3140"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Freeform 4434"/>
            <p:cNvSpPr/>
            <p:nvPr/>
          </p:nvSpPr>
          <p:spPr bwMode="auto">
            <a:xfrm>
              <a:off x="3096" y="2501"/>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Freeform 4435"/>
            <p:cNvSpPr/>
            <p:nvPr/>
          </p:nvSpPr>
          <p:spPr bwMode="auto">
            <a:xfrm>
              <a:off x="3097" y="250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 name="Line 4436"/>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 name="Line 4437"/>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 name="Freeform 4438"/>
            <p:cNvSpPr/>
            <p:nvPr/>
          </p:nvSpPr>
          <p:spPr bwMode="auto">
            <a:xfrm>
              <a:off x="3227" y="24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4439"/>
            <p:cNvSpPr/>
            <p:nvPr/>
          </p:nvSpPr>
          <p:spPr bwMode="auto">
            <a:xfrm>
              <a:off x="3227" y="2454"/>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1"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 name="Freeform 4440"/>
            <p:cNvSpPr/>
            <p:nvPr/>
          </p:nvSpPr>
          <p:spPr bwMode="auto">
            <a:xfrm>
              <a:off x="3221" y="24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 name="Freeform 4441"/>
            <p:cNvSpPr/>
            <p:nvPr/>
          </p:nvSpPr>
          <p:spPr bwMode="auto">
            <a:xfrm>
              <a:off x="3204" y="24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 name="Freeform 4442"/>
            <p:cNvSpPr/>
            <p:nvPr/>
          </p:nvSpPr>
          <p:spPr bwMode="auto">
            <a:xfrm>
              <a:off x="3205" y="2473"/>
              <a:ext cx="2"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3" y="2"/>
                    <a:pt x="1" y="1"/>
                    <a:pt x="0" y="0"/>
                  </a:cubicBezTo>
                  <a:cubicBezTo>
                    <a:pt x="1" y="1"/>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 name="Freeform 4443"/>
            <p:cNvSpPr/>
            <p:nvPr/>
          </p:nvSpPr>
          <p:spPr bwMode="auto">
            <a:xfrm>
              <a:off x="3109" y="24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 name="Freeform 4444"/>
            <p:cNvSpPr/>
            <p:nvPr/>
          </p:nvSpPr>
          <p:spPr bwMode="auto">
            <a:xfrm>
              <a:off x="3049" y="24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 name="Freeform 4445"/>
            <p:cNvSpPr/>
            <p:nvPr/>
          </p:nvSpPr>
          <p:spPr bwMode="auto">
            <a:xfrm>
              <a:off x="3012" y="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4446"/>
            <p:cNvSpPr/>
            <p:nvPr/>
          </p:nvSpPr>
          <p:spPr bwMode="auto">
            <a:xfrm>
              <a:off x="3088" y="24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 name="Freeform 4447"/>
            <p:cNvSpPr>
              <a:spLocks noEditPoints="1"/>
            </p:cNvSpPr>
            <p:nvPr/>
          </p:nvSpPr>
          <p:spPr bwMode="auto">
            <a:xfrm>
              <a:off x="3002" y="2442"/>
              <a:ext cx="15" cy="11"/>
            </a:xfrm>
            <a:custGeom>
              <a:avLst/>
              <a:gdLst>
                <a:gd name="T0" fmla="*/ 0 w 17"/>
                <a:gd name="T1" fmla="*/ 6 h 13"/>
                <a:gd name="T2" fmla="*/ 2 w 17"/>
                <a:gd name="T3" fmla="*/ 6 h 13"/>
                <a:gd name="T4" fmla="*/ 7 w 17"/>
                <a:gd name="T5" fmla="*/ 6 h 13"/>
                <a:gd name="T6" fmla="*/ 2 w 17"/>
                <a:gd name="T7" fmla="*/ 9 h 13"/>
                <a:gd name="T8" fmla="*/ 3 w 17"/>
                <a:gd name="T9" fmla="*/ 11 h 13"/>
                <a:gd name="T10" fmla="*/ 4 w 17"/>
                <a:gd name="T11" fmla="*/ 9 h 13"/>
                <a:gd name="T12" fmla="*/ 5 w 17"/>
                <a:gd name="T13" fmla="*/ 13 h 13"/>
                <a:gd name="T14" fmla="*/ 7 w 17"/>
                <a:gd name="T15" fmla="*/ 13 h 13"/>
                <a:gd name="T16" fmla="*/ 8 w 17"/>
                <a:gd name="T17" fmla="*/ 11 h 13"/>
                <a:gd name="T18" fmla="*/ 8 w 17"/>
                <a:gd name="T19" fmla="*/ 9 h 13"/>
                <a:gd name="T20" fmla="*/ 10 w 17"/>
                <a:gd name="T21" fmla="*/ 10 h 13"/>
                <a:gd name="T22" fmla="*/ 9 w 17"/>
                <a:gd name="T23" fmla="*/ 7 h 13"/>
                <a:gd name="T24" fmla="*/ 14 w 17"/>
                <a:gd name="T25" fmla="*/ 7 h 13"/>
                <a:gd name="T26" fmla="*/ 9 w 17"/>
                <a:gd name="T27" fmla="*/ 7 h 13"/>
                <a:gd name="T28" fmla="*/ 6 w 17"/>
                <a:gd name="T29" fmla="*/ 3 h 13"/>
                <a:gd name="T30" fmla="*/ 8 w 17"/>
                <a:gd name="T31" fmla="*/ 2 h 13"/>
                <a:gd name="T32" fmla="*/ 9 w 17"/>
                <a:gd name="T33" fmla="*/ 5 h 13"/>
                <a:gd name="T34" fmla="*/ 10 w 17"/>
                <a:gd name="T35" fmla="*/ 5 h 13"/>
                <a:gd name="T36" fmla="*/ 17 w 17"/>
                <a:gd name="T37" fmla="*/ 1 h 13"/>
                <a:gd name="T38" fmla="*/ 14 w 17"/>
                <a:gd name="T39" fmla="*/ 0 h 13"/>
                <a:gd name="T40" fmla="*/ 4 w 17"/>
                <a:gd name="T41" fmla="*/ 3 h 13"/>
                <a:gd name="T42" fmla="*/ 4 w 17"/>
                <a:gd name="T43" fmla="*/ 1 h 13"/>
                <a:gd name="T44" fmla="*/ 2 w 17"/>
                <a:gd name="T45" fmla="*/ 2 h 13"/>
                <a:gd name="T46" fmla="*/ 2 w 17"/>
                <a:gd name="T47" fmla="*/ 2 h 13"/>
                <a:gd name="T48" fmla="*/ 0 w 17"/>
                <a:gd name="T49" fmla="*/ 6 h 13"/>
                <a:gd name="T50" fmla="*/ 6 w 17"/>
                <a:gd name="T51" fmla="*/ 3 h 13"/>
                <a:gd name="T52" fmla="*/ 4 w 17"/>
                <a:gd name="T53" fmla="*/ 4 h 13"/>
                <a:gd name="T54" fmla="*/ 6 w 17"/>
                <a:gd name="T5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3">
                  <a:moveTo>
                    <a:pt x="0" y="6"/>
                  </a:moveTo>
                  <a:cubicBezTo>
                    <a:pt x="2" y="6"/>
                    <a:pt x="2" y="6"/>
                    <a:pt x="2" y="6"/>
                  </a:cubicBezTo>
                  <a:cubicBezTo>
                    <a:pt x="3" y="9"/>
                    <a:pt x="5" y="4"/>
                    <a:pt x="7" y="6"/>
                  </a:cubicBezTo>
                  <a:cubicBezTo>
                    <a:pt x="6" y="8"/>
                    <a:pt x="4" y="9"/>
                    <a:pt x="2" y="9"/>
                  </a:cubicBezTo>
                  <a:cubicBezTo>
                    <a:pt x="2" y="10"/>
                    <a:pt x="3" y="11"/>
                    <a:pt x="3" y="11"/>
                  </a:cubicBezTo>
                  <a:cubicBezTo>
                    <a:pt x="4" y="9"/>
                    <a:pt x="4" y="9"/>
                    <a:pt x="4" y="9"/>
                  </a:cubicBezTo>
                  <a:cubicBezTo>
                    <a:pt x="4" y="11"/>
                    <a:pt x="7" y="11"/>
                    <a:pt x="5" y="13"/>
                  </a:cubicBezTo>
                  <a:cubicBezTo>
                    <a:pt x="7" y="13"/>
                    <a:pt x="7" y="13"/>
                    <a:pt x="7" y="13"/>
                  </a:cubicBezTo>
                  <a:cubicBezTo>
                    <a:pt x="6" y="12"/>
                    <a:pt x="8" y="12"/>
                    <a:pt x="8" y="11"/>
                  </a:cubicBezTo>
                  <a:cubicBezTo>
                    <a:pt x="8" y="11"/>
                    <a:pt x="6" y="9"/>
                    <a:pt x="8" y="9"/>
                  </a:cubicBezTo>
                  <a:cubicBezTo>
                    <a:pt x="8" y="9"/>
                    <a:pt x="8" y="11"/>
                    <a:pt x="10" y="10"/>
                  </a:cubicBezTo>
                  <a:cubicBezTo>
                    <a:pt x="9" y="9"/>
                    <a:pt x="8" y="8"/>
                    <a:pt x="9" y="7"/>
                  </a:cubicBezTo>
                  <a:cubicBezTo>
                    <a:pt x="10" y="9"/>
                    <a:pt x="12" y="7"/>
                    <a:pt x="14" y="7"/>
                  </a:cubicBezTo>
                  <a:cubicBezTo>
                    <a:pt x="9" y="7"/>
                    <a:pt x="9" y="7"/>
                    <a:pt x="9" y="7"/>
                  </a:cubicBezTo>
                  <a:cubicBezTo>
                    <a:pt x="7" y="6"/>
                    <a:pt x="7" y="5"/>
                    <a:pt x="6" y="3"/>
                  </a:cubicBezTo>
                  <a:cubicBezTo>
                    <a:pt x="7" y="2"/>
                    <a:pt x="7" y="2"/>
                    <a:pt x="8" y="2"/>
                  </a:cubicBezTo>
                  <a:cubicBezTo>
                    <a:pt x="8" y="3"/>
                    <a:pt x="10" y="4"/>
                    <a:pt x="9" y="5"/>
                  </a:cubicBezTo>
                  <a:cubicBezTo>
                    <a:pt x="10" y="5"/>
                    <a:pt x="10" y="5"/>
                    <a:pt x="10" y="5"/>
                  </a:cubicBezTo>
                  <a:cubicBezTo>
                    <a:pt x="10" y="2"/>
                    <a:pt x="15" y="4"/>
                    <a:pt x="17" y="1"/>
                  </a:cubicBezTo>
                  <a:cubicBezTo>
                    <a:pt x="15" y="2"/>
                    <a:pt x="13" y="2"/>
                    <a:pt x="14" y="0"/>
                  </a:cubicBezTo>
                  <a:cubicBezTo>
                    <a:pt x="11" y="1"/>
                    <a:pt x="8" y="2"/>
                    <a:pt x="4" y="3"/>
                  </a:cubicBezTo>
                  <a:cubicBezTo>
                    <a:pt x="4" y="3"/>
                    <a:pt x="4" y="2"/>
                    <a:pt x="4" y="1"/>
                  </a:cubicBezTo>
                  <a:cubicBezTo>
                    <a:pt x="3" y="2"/>
                    <a:pt x="3" y="3"/>
                    <a:pt x="2" y="2"/>
                  </a:cubicBezTo>
                  <a:cubicBezTo>
                    <a:pt x="2" y="2"/>
                    <a:pt x="2" y="2"/>
                    <a:pt x="2" y="2"/>
                  </a:cubicBezTo>
                  <a:cubicBezTo>
                    <a:pt x="1" y="3"/>
                    <a:pt x="0" y="4"/>
                    <a:pt x="0" y="6"/>
                  </a:cubicBezTo>
                  <a:close/>
                  <a:moveTo>
                    <a:pt x="6" y="3"/>
                  </a:moveTo>
                  <a:cubicBezTo>
                    <a:pt x="5" y="3"/>
                    <a:pt x="5" y="5"/>
                    <a:pt x="4" y="4"/>
                  </a:cubicBezTo>
                  <a:cubicBezTo>
                    <a:pt x="4" y="4"/>
                    <a:pt x="5" y="3"/>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4448"/>
            <p:cNvSpPr/>
            <p:nvPr/>
          </p:nvSpPr>
          <p:spPr bwMode="auto">
            <a:xfrm>
              <a:off x="3008" y="24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 name="Freeform 4449"/>
            <p:cNvSpPr/>
            <p:nvPr/>
          </p:nvSpPr>
          <p:spPr bwMode="auto">
            <a:xfrm>
              <a:off x="3016" y="2429"/>
              <a:ext cx="2" cy="1"/>
            </a:xfrm>
            <a:custGeom>
              <a:avLst/>
              <a:gdLst>
                <a:gd name="T0" fmla="*/ 0 w 2"/>
                <a:gd name="T1" fmla="*/ 1 h 2"/>
                <a:gd name="T2" fmla="*/ 2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2" y="2"/>
                    <a:pt x="2" y="2"/>
                    <a:pt x="2" y="2"/>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 name="Freeform 4450"/>
            <p:cNvSpPr/>
            <p:nvPr/>
          </p:nvSpPr>
          <p:spPr bwMode="auto">
            <a:xfrm>
              <a:off x="3101" y="2484"/>
              <a:ext cx="2" cy="2"/>
            </a:xfrm>
            <a:custGeom>
              <a:avLst/>
              <a:gdLst>
                <a:gd name="T0" fmla="*/ 0 w 3"/>
                <a:gd name="T1" fmla="*/ 0 h 3"/>
                <a:gd name="T2" fmla="*/ 3 w 3"/>
                <a:gd name="T3" fmla="*/ 2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cubicBezTo>
                    <a:pt x="1" y="1"/>
                    <a:pt x="0" y="3"/>
                    <a:pt x="3" y="2"/>
                  </a:cubicBezTo>
                  <a:cubicBezTo>
                    <a:pt x="3" y="0"/>
                    <a:pt x="3" y="0"/>
                    <a:pt x="3" y="0"/>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9" name="Freeform 4451"/>
            <p:cNvSpPr/>
            <p:nvPr/>
          </p:nvSpPr>
          <p:spPr bwMode="auto">
            <a:xfrm>
              <a:off x="3072" y="248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0" name="Freeform 4452"/>
            <p:cNvSpPr/>
            <p:nvPr/>
          </p:nvSpPr>
          <p:spPr bwMode="auto">
            <a:xfrm>
              <a:off x="3076" y="24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1" name="Freeform 4453"/>
            <p:cNvSpPr/>
            <p:nvPr/>
          </p:nvSpPr>
          <p:spPr bwMode="auto">
            <a:xfrm>
              <a:off x="3065" y="247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2" name="Freeform 4454"/>
            <p:cNvSpPr/>
            <p:nvPr/>
          </p:nvSpPr>
          <p:spPr bwMode="auto">
            <a:xfrm>
              <a:off x="3141" y="24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3" name="Freeform 4455"/>
            <p:cNvSpPr/>
            <p:nvPr/>
          </p:nvSpPr>
          <p:spPr bwMode="auto">
            <a:xfrm>
              <a:off x="2980" y="2148"/>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2" y="1"/>
                    <a:pt x="1" y="0"/>
                    <a:pt x="0" y="1"/>
                  </a:cubicBezTo>
                  <a:cubicBezTo>
                    <a:pt x="2" y="2"/>
                    <a:pt x="3"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4" name="Freeform 4456"/>
            <p:cNvSpPr/>
            <p:nvPr/>
          </p:nvSpPr>
          <p:spPr bwMode="auto">
            <a:xfrm>
              <a:off x="2982" y="2167"/>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Freeform 4457"/>
            <p:cNvSpPr/>
            <p:nvPr/>
          </p:nvSpPr>
          <p:spPr bwMode="auto">
            <a:xfrm>
              <a:off x="2969" y="2168"/>
              <a:ext cx="3" cy="4"/>
            </a:xfrm>
            <a:custGeom>
              <a:avLst/>
              <a:gdLst>
                <a:gd name="T0" fmla="*/ 4 w 4"/>
                <a:gd name="T1" fmla="*/ 0 h 5"/>
                <a:gd name="T2" fmla="*/ 2 w 4"/>
                <a:gd name="T3" fmla="*/ 2 h 5"/>
                <a:gd name="T4" fmla="*/ 0 w 4"/>
                <a:gd name="T5" fmla="*/ 1 h 5"/>
                <a:gd name="T6" fmla="*/ 4 w 4"/>
                <a:gd name="T7" fmla="*/ 0 h 5"/>
              </a:gdLst>
              <a:ahLst/>
              <a:cxnLst>
                <a:cxn ang="0">
                  <a:pos x="T0" y="T1"/>
                </a:cxn>
                <a:cxn ang="0">
                  <a:pos x="T2" y="T3"/>
                </a:cxn>
                <a:cxn ang="0">
                  <a:pos x="T4" y="T5"/>
                </a:cxn>
                <a:cxn ang="0">
                  <a:pos x="T6" y="T7"/>
                </a:cxn>
              </a:cxnLst>
              <a:rect l="0" t="0" r="r" b="b"/>
              <a:pathLst>
                <a:path w="4" h="5">
                  <a:moveTo>
                    <a:pt x="4" y="0"/>
                  </a:moveTo>
                  <a:cubicBezTo>
                    <a:pt x="3" y="0"/>
                    <a:pt x="2" y="1"/>
                    <a:pt x="2" y="2"/>
                  </a:cubicBezTo>
                  <a:cubicBezTo>
                    <a:pt x="1" y="1"/>
                    <a:pt x="1" y="1"/>
                    <a:pt x="0" y="1"/>
                  </a:cubicBezTo>
                  <a:cubicBezTo>
                    <a:pt x="0" y="5"/>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4458"/>
            <p:cNvSpPr/>
            <p:nvPr/>
          </p:nvSpPr>
          <p:spPr bwMode="auto">
            <a:xfrm>
              <a:off x="2972" y="21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Freeform 4459"/>
            <p:cNvSpPr/>
            <p:nvPr/>
          </p:nvSpPr>
          <p:spPr bwMode="auto">
            <a:xfrm>
              <a:off x="2966" y="2171"/>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4460"/>
            <p:cNvSpPr/>
            <p:nvPr/>
          </p:nvSpPr>
          <p:spPr bwMode="auto">
            <a:xfrm>
              <a:off x="2966" y="2172"/>
              <a:ext cx="1" cy="2"/>
            </a:xfrm>
            <a:custGeom>
              <a:avLst/>
              <a:gdLst>
                <a:gd name="T0" fmla="*/ 1 w 1"/>
                <a:gd name="T1" fmla="*/ 1 h 2"/>
                <a:gd name="T2" fmla="*/ 1 w 1"/>
                <a:gd name="T3" fmla="*/ 1 h 2"/>
                <a:gd name="T4" fmla="*/ 1 w 1"/>
                <a:gd name="T5" fmla="*/ 0 h 2"/>
                <a:gd name="T6" fmla="*/ 1 w 1"/>
                <a:gd name="T7" fmla="*/ 0 h 2"/>
                <a:gd name="T8" fmla="*/ 1 w 1"/>
                <a:gd name="T9" fmla="*/ 0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0"/>
                    <a:pt x="1" y="0"/>
                    <a:pt x="1" y="0"/>
                  </a:cubicBezTo>
                  <a:cubicBezTo>
                    <a:pt x="1" y="0"/>
                    <a:pt x="1" y="0"/>
                    <a:pt x="1" y="0"/>
                  </a:cubicBezTo>
                  <a:cubicBezTo>
                    <a:pt x="1" y="0"/>
                    <a:pt x="1" y="0"/>
                    <a:pt x="1" y="0"/>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4461"/>
            <p:cNvSpPr/>
            <p:nvPr/>
          </p:nvSpPr>
          <p:spPr bwMode="auto">
            <a:xfrm>
              <a:off x="3007" y="2192"/>
              <a:ext cx="7" cy="6"/>
            </a:xfrm>
            <a:custGeom>
              <a:avLst/>
              <a:gdLst>
                <a:gd name="T0" fmla="*/ 3 w 8"/>
                <a:gd name="T1" fmla="*/ 4 h 6"/>
                <a:gd name="T2" fmla="*/ 1 w 8"/>
                <a:gd name="T3" fmla="*/ 0 h 6"/>
                <a:gd name="T4" fmla="*/ 2 w 8"/>
                <a:gd name="T5" fmla="*/ 6 h 6"/>
                <a:gd name="T6" fmla="*/ 3 w 8"/>
                <a:gd name="T7" fmla="*/ 5 h 6"/>
                <a:gd name="T8" fmla="*/ 4 w 8"/>
                <a:gd name="T9" fmla="*/ 6 h 6"/>
                <a:gd name="T10" fmla="*/ 5 w 8"/>
                <a:gd name="T11" fmla="*/ 6 h 6"/>
                <a:gd name="T12" fmla="*/ 6 w 8"/>
                <a:gd name="T13" fmla="*/ 0 h 6"/>
                <a:gd name="T14" fmla="*/ 3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3" y="4"/>
                  </a:moveTo>
                  <a:cubicBezTo>
                    <a:pt x="1" y="3"/>
                    <a:pt x="3" y="1"/>
                    <a:pt x="1" y="0"/>
                  </a:cubicBezTo>
                  <a:cubicBezTo>
                    <a:pt x="2" y="2"/>
                    <a:pt x="0" y="4"/>
                    <a:pt x="2" y="6"/>
                  </a:cubicBezTo>
                  <a:cubicBezTo>
                    <a:pt x="3" y="5"/>
                    <a:pt x="3" y="5"/>
                    <a:pt x="3" y="5"/>
                  </a:cubicBezTo>
                  <a:cubicBezTo>
                    <a:pt x="3" y="5"/>
                    <a:pt x="4" y="6"/>
                    <a:pt x="4" y="6"/>
                  </a:cubicBezTo>
                  <a:cubicBezTo>
                    <a:pt x="5" y="6"/>
                    <a:pt x="5" y="6"/>
                    <a:pt x="5" y="6"/>
                  </a:cubicBezTo>
                  <a:cubicBezTo>
                    <a:pt x="4" y="4"/>
                    <a:pt x="8" y="3"/>
                    <a:pt x="6" y="0"/>
                  </a:cubicBezTo>
                  <a:cubicBezTo>
                    <a:pt x="3" y="0"/>
                    <a:pt x="4" y="3"/>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4462"/>
            <p:cNvSpPr/>
            <p:nvPr/>
          </p:nvSpPr>
          <p:spPr bwMode="auto">
            <a:xfrm>
              <a:off x="2956" y="2207"/>
              <a:ext cx="3" cy="4"/>
            </a:xfrm>
            <a:custGeom>
              <a:avLst/>
              <a:gdLst>
                <a:gd name="T0" fmla="*/ 4 w 4"/>
                <a:gd name="T1" fmla="*/ 1 h 5"/>
                <a:gd name="T2" fmla="*/ 4 w 4"/>
                <a:gd name="T3" fmla="*/ 0 h 5"/>
                <a:gd name="T4" fmla="*/ 0 w 4"/>
                <a:gd name="T5" fmla="*/ 5 h 5"/>
                <a:gd name="T6" fmla="*/ 4 w 4"/>
                <a:gd name="T7" fmla="*/ 1 h 5"/>
              </a:gdLst>
              <a:ahLst/>
              <a:cxnLst>
                <a:cxn ang="0">
                  <a:pos x="T0" y="T1"/>
                </a:cxn>
                <a:cxn ang="0">
                  <a:pos x="T2" y="T3"/>
                </a:cxn>
                <a:cxn ang="0">
                  <a:pos x="T4" y="T5"/>
                </a:cxn>
                <a:cxn ang="0">
                  <a:pos x="T6" y="T7"/>
                </a:cxn>
              </a:cxnLst>
              <a:rect l="0" t="0" r="r" b="b"/>
              <a:pathLst>
                <a:path w="4" h="5">
                  <a:moveTo>
                    <a:pt x="4" y="1"/>
                  </a:moveTo>
                  <a:cubicBezTo>
                    <a:pt x="4" y="0"/>
                    <a:pt x="4" y="0"/>
                    <a:pt x="4" y="0"/>
                  </a:cubicBezTo>
                  <a:cubicBezTo>
                    <a:pt x="1" y="0"/>
                    <a:pt x="2" y="4"/>
                    <a:pt x="0" y="5"/>
                  </a:cubicBezTo>
                  <a:cubicBezTo>
                    <a:pt x="3" y="4"/>
                    <a:pt x="1" y="2"/>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4463"/>
            <p:cNvSpPr/>
            <p:nvPr/>
          </p:nvSpPr>
          <p:spPr bwMode="auto">
            <a:xfrm>
              <a:off x="2962" y="2218"/>
              <a:ext cx="2" cy="3"/>
            </a:xfrm>
            <a:custGeom>
              <a:avLst/>
              <a:gdLst>
                <a:gd name="T0" fmla="*/ 0 w 2"/>
                <a:gd name="T1" fmla="*/ 0 h 3"/>
                <a:gd name="T2" fmla="*/ 0 w 2"/>
                <a:gd name="T3" fmla="*/ 3 h 3"/>
                <a:gd name="T4" fmla="*/ 1 w 2"/>
                <a:gd name="T5" fmla="*/ 2 h 3"/>
                <a:gd name="T6" fmla="*/ 0 w 2"/>
                <a:gd name="T7" fmla="*/ 0 h 3"/>
              </a:gdLst>
              <a:ahLst/>
              <a:cxnLst>
                <a:cxn ang="0">
                  <a:pos x="T0" y="T1"/>
                </a:cxn>
                <a:cxn ang="0">
                  <a:pos x="T2" y="T3"/>
                </a:cxn>
                <a:cxn ang="0">
                  <a:pos x="T4" y="T5"/>
                </a:cxn>
                <a:cxn ang="0">
                  <a:pos x="T6" y="T7"/>
                </a:cxn>
              </a:cxnLst>
              <a:rect l="0" t="0" r="r" b="b"/>
              <a:pathLst>
                <a:path w="2" h="3">
                  <a:moveTo>
                    <a:pt x="0" y="0"/>
                  </a:moveTo>
                  <a:cubicBezTo>
                    <a:pt x="0" y="3"/>
                    <a:pt x="0" y="3"/>
                    <a:pt x="0" y="3"/>
                  </a:cubicBezTo>
                  <a:cubicBezTo>
                    <a:pt x="0" y="3"/>
                    <a:pt x="0" y="2"/>
                    <a:pt x="1" y="2"/>
                  </a:cubicBezTo>
                  <a:cubicBezTo>
                    <a:pt x="2"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4464"/>
            <p:cNvSpPr/>
            <p:nvPr/>
          </p:nvSpPr>
          <p:spPr bwMode="auto">
            <a:xfrm>
              <a:off x="2924" y="2225"/>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4465"/>
            <p:cNvSpPr/>
            <p:nvPr/>
          </p:nvSpPr>
          <p:spPr bwMode="auto">
            <a:xfrm>
              <a:off x="2953" y="2229"/>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4466"/>
            <p:cNvSpPr/>
            <p:nvPr/>
          </p:nvSpPr>
          <p:spPr bwMode="auto">
            <a:xfrm>
              <a:off x="2950" y="2230"/>
              <a:ext cx="1" cy="2"/>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2"/>
                    <a:pt x="1" y="1"/>
                    <a:pt x="1" y="0"/>
                  </a:cubicBezTo>
                  <a:cubicBezTo>
                    <a:pt x="0"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4467"/>
            <p:cNvSpPr/>
            <p:nvPr/>
          </p:nvSpPr>
          <p:spPr bwMode="auto">
            <a:xfrm>
              <a:off x="2931" y="2238"/>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4468"/>
            <p:cNvSpPr/>
            <p:nvPr/>
          </p:nvSpPr>
          <p:spPr bwMode="auto">
            <a:xfrm>
              <a:off x="2928" y="2238"/>
              <a:ext cx="2" cy="2"/>
            </a:xfrm>
            <a:custGeom>
              <a:avLst/>
              <a:gdLst>
                <a:gd name="T0" fmla="*/ 1 w 2"/>
                <a:gd name="T1" fmla="*/ 0 h 2"/>
                <a:gd name="T2" fmla="*/ 0 w 2"/>
                <a:gd name="T3" fmla="*/ 1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0" y="1"/>
                    <a:pt x="0" y="1"/>
                    <a:pt x="0" y="1"/>
                  </a:cubicBezTo>
                  <a:cubicBezTo>
                    <a:pt x="2" y="2"/>
                    <a:pt x="2" y="2"/>
                    <a:pt x="2" y="2"/>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4469"/>
            <p:cNvSpPr/>
            <p:nvPr/>
          </p:nvSpPr>
          <p:spPr bwMode="auto">
            <a:xfrm>
              <a:off x="2930" y="224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4470"/>
            <p:cNvSpPr/>
            <p:nvPr/>
          </p:nvSpPr>
          <p:spPr bwMode="auto">
            <a:xfrm>
              <a:off x="2924" y="2238"/>
              <a:ext cx="2" cy="2"/>
            </a:xfrm>
            <a:custGeom>
              <a:avLst/>
              <a:gdLst>
                <a:gd name="T0" fmla="*/ 1 w 2"/>
                <a:gd name="T1" fmla="*/ 3 h 3"/>
                <a:gd name="T2" fmla="*/ 1 w 2"/>
                <a:gd name="T3" fmla="*/ 0 h 3"/>
                <a:gd name="T4" fmla="*/ 0 w 2"/>
                <a:gd name="T5" fmla="*/ 3 h 3"/>
                <a:gd name="T6" fmla="*/ 1 w 2"/>
                <a:gd name="T7" fmla="*/ 3 h 3"/>
              </a:gdLst>
              <a:ahLst/>
              <a:cxnLst>
                <a:cxn ang="0">
                  <a:pos x="T0" y="T1"/>
                </a:cxn>
                <a:cxn ang="0">
                  <a:pos x="T2" y="T3"/>
                </a:cxn>
                <a:cxn ang="0">
                  <a:pos x="T4" y="T5"/>
                </a:cxn>
                <a:cxn ang="0">
                  <a:pos x="T6" y="T7"/>
                </a:cxn>
              </a:cxnLst>
              <a:rect l="0" t="0" r="r" b="b"/>
              <a:pathLst>
                <a:path w="2" h="3">
                  <a:moveTo>
                    <a:pt x="1" y="3"/>
                  </a:moveTo>
                  <a:cubicBezTo>
                    <a:pt x="1" y="2"/>
                    <a:pt x="2" y="1"/>
                    <a:pt x="1" y="0"/>
                  </a:cubicBezTo>
                  <a:cubicBezTo>
                    <a:pt x="0" y="3"/>
                    <a:pt x="0" y="3"/>
                    <a:pt x="0" y="3"/>
                  </a:cubicBezTo>
                  <a:lnTo>
                    <a:pt x="1"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4471"/>
            <p:cNvSpPr/>
            <p:nvPr/>
          </p:nvSpPr>
          <p:spPr bwMode="auto">
            <a:xfrm>
              <a:off x="2934" y="2238"/>
              <a:ext cx="4" cy="2"/>
            </a:xfrm>
            <a:custGeom>
              <a:avLst/>
              <a:gdLst>
                <a:gd name="T0" fmla="*/ 1 w 4"/>
                <a:gd name="T1" fmla="*/ 1 h 3"/>
                <a:gd name="T2" fmla="*/ 0 w 4"/>
                <a:gd name="T3" fmla="*/ 2 h 3"/>
                <a:gd name="T4" fmla="*/ 4 w 4"/>
                <a:gd name="T5" fmla="*/ 2 h 3"/>
                <a:gd name="T6" fmla="*/ 1 w 4"/>
                <a:gd name="T7" fmla="*/ 1 h 3"/>
              </a:gdLst>
              <a:ahLst/>
              <a:cxnLst>
                <a:cxn ang="0">
                  <a:pos x="T0" y="T1"/>
                </a:cxn>
                <a:cxn ang="0">
                  <a:pos x="T2" y="T3"/>
                </a:cxn>
                <a:cxn ang="0">
                  <a:pos x="T4" y="T5"/>
                </a:cxn>
                <a:cxn ang="0">
                  <a:pos x="T6" y="T7"/>
                </a:cxn>
              </a:cxnLst>
              <a:rect l="0" t="0" r="r" b="b"/>
              <a:pathLst>
                <a:path w="4" h="3">
                  <a:moveTo>
                    <a:pt x="1" y="1"/>
                  </a:moveTo>
                  <a:cubicBezTo>
                    <a:pt x="0" y="2"/>
                    <a:pt x="0" y="2"/>
                    <a:pt x="0" y="2"/>
                  </a:cubicBezTo>
                  <a:cubicBezTo>
                    <a:pt x="4" y="2"/>
                    <a:pt x="4" y="2"/>
                    <a:pt x="4" y="2"/>
                  </a:cubicBezTo>
                  <a:cubicBezTo>
                    <a:pt x="3" y="0"/>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4472"/>
            <p:cNvSpPr/>
            <p:nvPr/>
          </p:nvSpPr>
          <p:spPr bwMode="auto">
            <a:xfrm>
              <a:off x="2921" y="2242"/>
              <a:ext cx="9" cy="6"/>
            </a:xfrm>
            <a:custGeom>
              <a:avLst/>
              <a:gdLst>
                <a:gd name="T0" fmla="*/ 2 w 10"/>
                <a:gd name="T1" fmla="*/ 7 h 7"/>
                <a:gd name="T2" fmla="*/ 3 w 10"/>
                <a:gd name="T3" fmla="*/ 6 h 7"/>
                <a:gd name="T4" fmla="*/ 3 w 10"/>
                <a:gd name="T5" fmla="*/ 7 h 7"/>
                <a:gd name="T6" fmla="*/ 7 w 10"/>
                <a:gd name="T7" fmla="*/ 4 h 7"/>
                <a:gd name="T8" fmla="*/ 10 w 10"/>
                <a:gd name="T9" fmla="*/ 5 h 7"/>
                <a:gd name="T10" fmla="*/ 10 w 10"/>
                <a:gd name="T11" fmla="*/ 0 h 7"/>
                <a:gd name="T12" fmla="*/ 8 w 10"/>
                <a:gd name="T13" fmla="*/ 0 h 7"/>
                <a:gd name="T14" fmla="*/ 5 w 10"/>
                <a:gd name="T15" fmla="*/ 6 h 7"/>
                <a:gd name="T16" fmla="*/ 2 w 10"/>
                <a:gd name="T17" fmla="*/ 4 h 7"/>
                <a:gd name="T18" fmla="*/ 0 w 10"/>
                <a:gd name="T19" fmla="*/ 5 h 7"/>
                <a:gd name="T20" fmla="*/ 2 w 10"/>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2" y="7"/>
                  </a:moveTo>
                  <a:cubicBezTo>
                    <a:pt x="3" y="6"/>
                    <a:pt x="3" y="6"/>
                    <a:pt x="3" y="6"/>
                  </a:cubicBezTo>
                  <a:cubicBezTo>
                    <a:pt x="3" y="6"/>
                    <a:pt x="3" y="6"/>
                    <a:pt x="3" y="7"/>
                  </a:cubicBezTo>
                  <a:cubicBezTo>
                    <a:pt x="5" y="7"/>
                    <a:pt x="7" y="7"/>
                    <a:pt x="7" y="4"/>
                  </a:cubicBezTo>
                  <a:cubicBezTo>
                    <a:pt x="8" y="5"/>
                    <a:pt x="9" y="6"/>
                    <a:pt x="10" y="5"/>
                  </a:cubicBezTo>
                  <a:cubicBezTo>
                    <a:pt x="6" y="4"/>
                    <a:pt x="10" y="3"/>
                    <a:pt x="10" y="0"/>
                  </a:cubicBezTo>
                  <a:cubicBezTo>
                    <a:pt x="8" y="0"/>
                    <a:pt x="8" y="0"/>
                    <a:pt x="8" y="0"/>
                  </a:cubicBezTo>
                  <a:cubicBezTo>
                    <a:pt x="4" y="2"/>
                    <a:pt x="8" y="3"/>
                    <a:pt x="5" y="6"/>
                  </a:cubicBezTo>
                  <a:cubicBezTo>
                    <a:pt x="5" y="5"/>
                    <a:pt x="1" y="7"/>
                    <a:pt x="2" y="4"/>
                  </a:cubicBezTo>
                  <a:cubicBezTo>
                    <a:pt x="1" y="4"/>
                    <a:pt x="1" y="4"/>
                    <a:pt x="0" y="5"/>
                  </a:cubicBezTo>
                  <a:cubicBezTo>
                    <a:pt x="0" y="6"/>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4473"/>
            <p:cNvSpPr/>
            <p:nvPr/>
          </p:nvSpPr>
          <p:spPr bwMode="auto">
            <a:xfrm>
              <a:off x="2918" y="225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4474"/>
            <p:cNvSpPr/>
            <p:nvPr/>
          </p:nvSpPr>
          <p:spPr bwMode="auto">
            <a:xfrm>
              <a:off x="2912" y="2255"/>
              <a:ext cx="4" cy="1"/>
            </a:xfrm>
            <a:custGeom>
              <a:avLst/>
              <a:gdLst>
                <a:gd name="T0" fmla="*/ 3 w 4"/>
                <a:gd name="T1" fmla="*/ 0 h 1"/>
                <a:gd name="T2" fmla="*/ 0 w 4"/>
                <a:gd name="T3" fmla="*/ 1 h 1"/>
                <a:gd name="T4" fmla="*/ 4 w 4"/>
                <a:gd name="T5" fmla="*/ 1 h 1"/>
                <a:gd name="T6" fmla="*/ 3 w 4"/>
                <a:gd name="T7" fmla="*/ 0 h 1"/>
              </a:gdLst>
              <a:ahLst/>
              <a:cxnLst>
                <a:cxn ang="0">
                  <a:pos x="T0" y="T1"/>
                </a:cxn>
                <a:cxn ang="0">
                  <a:pos x="T2" y="T3"/>
                </a:cxn>
                <a:cxn ang="0">
                  <a:pos x="T4" y="T5"/>
                </a:cxn>
                <a:cxn ang="0">
                  <a:pos x="T6" y="T7"/>
                </a:cxn>
              </a:cxnLst>
              <a:rect l="0" t="0" r="r" b="b"/>
              <a:pathLst>
                <a:path w="4" h="1">
                  <a:moveTo>
                    <a:pt x="3" y="0"/>
                  </a:moveTo>
                  <a:lnTo>
                    <a:pt x="0" y="1"/>
                  </a:lnTo>
                  <a:lnTo>
                    <a:pt x="4" y="1"/>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Freeform 4475"/>
            <p:cNvSpPr/>
            <p:nvPr/>
          </p:nvSpPr>
          <p:spPr bwMode="auto">
            <a:xfrm>
              <a:off x="2875" y="225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4" name="Freeform 4476"/>
            <p:cNvSpPr/>
            <p:nvPr/>
          </p:nvSpPr>
          <p:spPr bwMode="auto">
            <a:xfrm>
              <a:off x="2896" y="2263"/>
              <a:ext cx="2" cy="0"/>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2" y="1"/>
                    <a:pt x="2" y="1"/>
                    <a:pt x="2" y="1"/>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4477"/>
            <p:cNvSpPr/>
            <p:nvPr/>
          </p:nvSpPr>
          <p:spPr bwMode="auto">
            <a:xfrm>
              <a:off x="2897" y="2267"/>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4478"/>
            <p:cNvSpPr/>
            <p:nvPr/>
          </p:nvSpPr>
          <p:spPr bwMode="auto">
            <a:xfrm>
              <a:off x="2902" y="227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4479"/>
            <p:cNvSpPr/>
            <p:nvPr/>
          </p:nvSpPr>
          <p:spPr bwMode="auto">
            <a:xfrm>
              <a:off x="2905" y="227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4480"/>
            <p:cNvSpPr/>
            <p:nvPr/>
          </p:nvSpPr>
          <p:spPr bwMode="auto">
            <a:xfrm>
              <a:off x="2894" y="2277"/>
              <a:ext cx="2" cy="1"/>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0"/>
                  </a:lnTo>
                  <a:lnTo>
                    <a:pt x="2"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4481"/>
            <p:cNvSpPr/>
            <p:nvPr/>
          </p:nvSpPr>
          <p:spPr bwMode="auto">
            <a:xfrm>
              <a:off x="2899" y="2280"/>
              <a:ext cx="1" cy="2"/>
            </a:xfrm>
            <a:custGeom>
              <a:avLst/>
              <a:gdLst>
                <a:gd name="T0" fmla="*/ 2 w 2"/>
                <a:gd name="T1" fmla="*/ 1 h 2"/>
                <a:gd name="T2" fmla="*/ 0 w 2"/>
                <a:gd name="T3" fmla="*/ 1 h 2"/>
                <a:gd name="T4" fmla="*/ 2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1" y="0"/>
                    <a:pt x="0" y="1"/>
                    <a:pt x="0" y="1"/>
                  </a:cubicBezTo>
                  <a:cubicBezTo>
                    <a:pt x="2" y="2"/>
                    <a:pt x="2" y="2"/>
                    <a:pt x="2" y="2"/>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4482"/>
            <p:cNvSpPr/>
            <p:nvPr/>
          </p:nvSpPr>
          <p:spPr bwMode="auto">
            <a:xfrm>
              <a:off x="2868" y="2282"/>
              <a:ext cx="1" cy="2"/>
            </a:xfrm>
            <a:custGeom>
              <a:avLst/>
              <a:gdLst>
                <a:gd name="T0" fmla="*/ 0 w 1"/>
                <a:gd name="T1" fmla="*/ 2 h 2"/>
                <a:gd name="T2" fmla="*/ 1 w 1"/>
                <a:gd name="T3" fmla="*/ 2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2"/>
                    <a:pt x="1" y="2"/>
                    <a:pt x="1" y="2"/>
                  </a:cubicBezTo>
                  <a:cubicBezTo>
                    <a:pt x="1" y="1"/>
                    <a:pt x="1" y="1"/>
                    <a:pt x="1" y="1"/>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4483"/>
            <p:cNvSpPr/>
            <p:nvPr/>
          </p:nvSpPr>
          <p:spPr bwMode="auto">
            <a:xfrm>
              <a:off x="2893" y="2283"/>
              <a:ext cx="5" cy="3"/>
            </a:xfrm>
            <a:custGeom>
              <a:avLst/>
              <a:gdLst>
                <a:gd name="T0" fmla="*/ 5 w 5"/>
                <a:gd name="T1" fmla="*/ 3 h 3"/>
                <a:gd name="T2" fmla="*/ 1 w 5"/>
                <a:gd name="T3" fmla="*/ 0 h 3"/>
                <a:gd name="T4" fmla="*/ 5 w 5"/>
                <a:gd name="T5" fmla="*/ 3 h 3"/>
              </a:gdLst>
              <a:ahLst/>
              <a:cxnLst>
                <a:cxn ang="0">
                  <a:pos x="T0" y="T1"/>
                </a:cxn>
                <a:cxn ang="0">
                  <a:pos x="T2" y="T3"/>
                </a:cxn>
                <a:cxn ang="0">
                  <a:pos x="T4" y="T5"/>
                </a:cxn>
              </a:cxnLst>
              <a:rect l="0" t="0" r="r" b="b"/>
              <a:pathLst>
                <a:path w="5" h="3">
                  <a:moveTo>
                    <a:pt x="5" y="3"/>
                  </a:moveTo>
                  <a:cubicBezTo>
                    <a:pt x="5" y="2"/>
                    <a:pt x="2" y="0"/>
                    <a:pt x="1" y="0"/>
                  </a:cubicBezTo>
                  <a:cubicBezTo>
                    <a:pt x="0" y="2"/>
                    <a:pt x="4" y="2"/>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4484"/>
            <p:cNvSpPr/>
            <p:nvPr/>
          </p:nvSpPr>
          <p:spPr bwMode="auto">
            <a:xfrm>
              <a:off x="2896" y="228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4485"/>
            <p:cNvSpPr/>
            <p:nvPr/>
          </p:nvSpPr>
          <p:spPr bwMode="auto">
            <a:xfrm>
              <a:off x="2889" y="2293"/>
              <a:ext cx="3" cy="3"/>
            </a:xfrm>
            <a:custGeom>
              <a:avLst/>
              <a:gdLst>
                <a:gd name="T0" fmla="*/ 1 w 4"/>
                <a:gd name="T1" fmla="*/ 0 h 4"/>
                <a:gd name="T2" fmla="*/ 1 w 4"/>
                <a:gd name="T3" fmla="*/ 4 h 4"/>
                <a:gd name="T4" fmla="*/ 2 w 4"/>
                <a:gd name="T5" fmla="*/ 4 h 4"/>
                <a:gd name="T6" fmla="*/ 2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4" y="1"/>
                    <a:pt x="0" y="2"/>
                    <a:pt x="1" y="4"/>
                  </a:cubicBezTo>
                  <a:cubicBezTo>
                    <a:pt x="2" y="4"/>
                    <a:pt x="2" y="4"/>
                    <a:pt x="2" y="4"/>
                  </a:cubicBezTo>
                  <a:cubicBezTo>
                    <a:pt x="1" y="3"/>
                    <a:pt x="3" y="2"/>
                    <a:pt x="2"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4486"/>
            <p:cNvSpPr/>
            <p:nvPr/>
          </p:nvSpPr>
          <p:spPr bwMode="auto">
            <a:xfrm>
              <a:off x="2892" y="2310"/>
              <a:ext cx="8" cy="4"/>
            </a:xfrm>
            <a:custGeom>
              <a:avLst/>
              <a:gdLst>
                <a:gd name="T0" fmla="*/ 0 w 8"/>
                <a:gd name="T1" fmla="*/ 3 h 5"/>
                <a:gd name="T2" fmla="*/ 0 w 8"/>
                <a:gd name="T3" fmla="*/ 4 h 5"/>
                <a:gd name="T4" fmla="*/ 3 w 8"/>
                <a:gd name="T5" fmla="*/ 3 h 5"/>
                <a:gd name="T6" fmla="*/ 5 w 8"/>
                <a:gd name="T7" fmla="*/ 4 h 5"/>
                <a:gd name="T8" fmla="*/ 5 w 8"/>
                <a:gd name="T9" fmla="*/ 4 h 5"/>
                <a:gd name="T10" fmla="*/ 8 w 8"/>
                <a:gd name="T11" fmla="*/ 3 h 5"/>
                <a:gd name="T12" fmla="*/ 3 w 8"/>
                <a:gd name="T13" fmla="*/ 2 h 5"/>
                <a:gd name="T14" fmla="*/ 1 w 8"/>
                <a:gd name="T15" fmla="*/ 4 h 5"/>
                <a:gd name="T16" fmla="*/ 0 w 8"/>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0" y="3"/>
                  </a:moveTo>
                  <a:cubicBezTo>
                    <a:pt x="0" y="4"/>
                    <a:pt x="0" y="4"/>
                    <a:pt x="0" y="4"/>
                  </a:cubicBezTo>
                  <a:cubicBezTo>
                    <a:pt x="2" y="5"/>
                    <a:pt x="2" y="3"/>
                    <a:pt x="3" y="3"/>
                  </a:cubicBezTo>
                  <a:cubicBezTo>
                    <a:pt x="5" y="4"/>
                    <a:pt x="5" y="4"/>
                    <a:pt x="5" y="4"/>
                  </a:cubicBezTo>
                  <a:cubicBezTo>
                    <a:pt x="5" y="4"/>
                    <a:pt x="5" y="4"/>
                    <a:pt x="5" y="4"/>
                  </a:cubicBezTo>
                  <a:cubicBezTo>
                    <a:pt x="8" y="3"/>
                    <a:pt x="8" y="3"/>
                    <a:pt x="8" y="3"/>
                  </a:cubicBezTo>
                  <a:cubicBezTo>
                    <a:pt x="7" y="0"/>
                    <a:pt x="5" y="4"/>
                    <a:pt x="3" y="2"/>
                  </a:cubicBezTo>
                  <a:cubicBezTo>
                    <a:pt x="1" y="4"/>
                    <a:pt x="1" y="4"/>
                    <a:pt x="1" y="4"/>
                  </a:cubicBezTo>
                  <a:cubicBezTo>
                    <a:pt x="0" y="5"/>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4487"/>
            <p:cNvSpPr/>
            <p:nvPr/>
          </p:nvSpPr>
          <p:spPr bwMode="auto">
            <a:xfrm>
              <a:off x="2900" y="2319"/>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4488"/>
            <p:cNvSpPr/>
            <p:nvPr/>
          </p:nvSpPr>
          <p:spPr bwMode="auto">
            <a:xfrm>
              <a:off x="2901" y="2319"/>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1"/>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4489"/>
            <p:cNvSpPr/>
            <p:nvPr/>
          </p:nvSpPr>
          <p:spPr bwMode="auto">
            <a:xfrm>
              <a:off x="2892" y="2318"/>
              <a:ext cx="8" cy="5"/>
            </a:xfrm>
            <a:custGeom>
              <a:avLst/>
              <a:gdLst>
                <a:gd name="T0" fmla="*/ 6 w 9"/>
                <a:gd name="T1" fmla="*/ 2 h 6"/>
                <a:gd name="T2" fmla="*/ 3 w 9"/>
                <a:gd name="T3" fmla="*/ 2 h 6"/>
                <a:gd name="T4" fmla="*/ 5 w 9"/>
                <a:gd name="T5" fmla="*/ 0 h 6"/>
                <a:gd name="T6" fmla="*/ 1 w 9"/>
                <a:gd name="T7" fmla="*/ 0 h 6"/>
                <a:gd name="T8" fmla="*/ 0 w 9"/>
                <a:gd name="T9" fmla="*/ 2 h 6"/>
                <a:gd name="T10" fmla="*/ 4 w 9"/>
                <a:gd name="T11" fmla="*/ 5 h 6"/>
                <a:gd name="T12" fmla="*/ 9 w 9"/>
                <a:gd name="T13" fmla="*/ 5 h 6"/>
                <a:gd name="T14" fmla="*/ 8 w 9"/>
                <a:gd name="T15" fmla="*/ 4 h 6"/>
                <a:gd name="T16" fmla="*/ 8 w 9"/>
                <a:gd name="T17" fmla="*/ 3 h 6"/>
                <a:gd name="T18" fmla="*/ 6 w 9"/>
                <a:gd name="T19" fmla="*/ 3 h 6"/>
                <a:gd name="T20" fmla="*/ 6 w 9"/>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2"/>
                  </a:moveTo>
                  <a:cubicBezTo>
                    <a:pt x="3" y="2"/>
                    <a:pt x="3" y="2"/>
                    <a:pt x="3" y="2"/>
                  </a:cubicBezTo>
                  <a:cubicBezTo>
                    <a:pt x="3" y="0"/>
                    <a:pt x="5" y="1"/>
                    <a:pt x="5" y="0"/>
                  </a:cubicBezTo>
                  <a:cubicBezTo>
                    <a:pt x="1" y="0"/>
                    <a:pt x="1" y="0"/>
                    <a:pt x="1" y="0"/>
                  </a:cubicBezTo>
                  <a:cubicBezTo>
                    <a:pt x="0" y="2"/>
                    <a:pt x="0" y="2"/>
                    <a:pt x="0" y="2"/>
                  </a:cubicBezTo>
                  <a:cubicBezTo>
                    <a:pt x="2" y="2"/>
                    <a:pt x="5" y="3"/>
                    <a:pt x="4" y="5"/>
                  </a:cubicBezTo>
                  <a:cubicBezTo>
                    <a:pt x="6" y="6"/>
                    <a:pt x="7" y="6"/>
                    <a:pt x="9" y="5"/>
                  </a:cubicBezTo>
                  <a:cubicBezTo>
                    <a:pt x="8" y="4"/>
                    <a:pt x="8" y="4"/>
                    <a:pt x="8" y="4"/>
                  </a:cubicBezTo>
                  <a:cubicBezTo>
                    <a:pt x="8" y="3"/>
                    <a:pt x="8" y="3"/>
                    <a:pt x="8" y="3"/>
                  </a:cubicBezTo>
                  <a:cubicBezTo>
                    <a:pt x="6" y="3"/>
                    <a:pt x="6" y="3"/>
                    <a:pt x="6" y="3"/>
                  </a:cubicBezTo>
                  <a:cubicBezTo>
                    <a:pt x="6" y="3"/>
                    <a:pt x="5"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Rectangle 4490"/>
            <p:cNvSpPr>
              <a:spLocks noChangeArrowheads="1"/>
            </p:cNvSpPr>
            <p:nvPr/>
          </p:nvSpPr>
          <p:spPr bwMode="auto">
            <a:xfrm>
              <a:off x="2901" y="2322"/>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4491"/>
            <p:cNvSpPr/>
            <p:nvPr/>
          </p:nvSpPr>
          <p:spPr bwMode="auto">
            <a:xfrm>
              <a:off x="2888" y="23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4492"/>
            <p:cNvSpPr/>
            <p:nvPr/>
          </p:nvSpPr>
          <p:spPr bwMode="auto">
            <a:xfrm>
              <a:off x="2888" y="2328"/>
              <a:ext cx="2" cy="2"/>
            </a:xfrm>
            <a:custGeom>
              <a:avLst/>
              <a:gdLst>
                <a:gd name="T0" fmla="*/ 0 w 2"/>
                <a:gd name="T1" fmla="*/ 2 h 2"/>
                <a:gd name="T2" fmla="*/ 1 w 2"/>
                <a:gd name="T3" fmla="*/ 2 h 2"/>
                <a:gd name="T4" fmla="*/ 2 w 2"/>
                <a:gd name="T5" fmla="*/ 1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1" y="2"/>
                  </a:cubicBezTo>
                  <a:cubicBezTo>
                    <a:pt x="1" y="2"/>
                    <a:pt x="2" y="2"/>
                    <a:pt x="2" y="1"/>
                  </a:cubicBezTo>
                  <a:cubicBezTo>
                    <a:pt x="1"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4493"/>
            <p:cNvSpPr/>
            <p:nvPr/>
          </p:nvSpPr>
          <p:spPr bwMode="auto">
            <a:xfrm>
              <a:off x="2896" y="2336"/>
              <a:ext cx="4" cy="7"/>
            </a:xfrm>
            <a:custGeom>
              <a:avLst/>
              <a:gdLst>
                <a:gd name="T0" fmla="*/ 0 w 5"/>
                <a:gd name="T1" fmla="*/ 7 h 7"/>
                <a:gd name="T2" fmla="*/ 2 w 5"/>
                <a:gd name="T3" fmla="*/ 7 h 7"/>
                <a:gd name="T4" fmla="*/ 5 w 5"/>
                <a:gd name="T5" fmla="*/ 3 h 7"/>
                <a:gd name="T6" fmla="*/ 2 w 5"/>
                <a:gd name="T7" fmla="*/ 0 h 7"/>
                <a:gd name="T8" fmla="*/ 1 w 5"/>
                <a:gd name="T9" fmla="*/ 1 h 7"/>
                <a:gd name="T10" fmla="*/ 2 w 5"/>
                <a:gd name="T11" fmla="*/ 1 h 7"/>
                <a:gd name="T12" fmla="*/ 0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7"/>
                  </a:moveTo>
                  <a:cubicBezTo>
                    <a:pt x="2" y="7"/>
                    <a:pt x="2" y="7"/>
                    <a:pt x="2" y="7"/>
                  </a:cubicBezTo>
                  <a:cubicBezTo>
                    <a:pt x="4" y="5"/>
                    <a:pt x="4" y="5"/>
                    <a:pt x="5" y="3"/>
                  </a:cubicBezTo>
                  <a:cubicBezTo>
                    <a:pt x="3" y="4"/>
                    <a:pt x="2" y="1"/>
                    <a:pt x="2" y="0"/>
                  </a:cubicBezTo>
                  <a:cubicBezTo>
                    <a:pt x="1" y="1"/>
                    <a:pt x="1" y="1"/>
                    <a:pt x="1" y="1"/>
                  </a:cubicBezTo>
                  <a:cubicBezTo>
                    <a:pt x="2" y="1"/>
                    <a:pt x="2" y="1"/>
                    <a:pt x="2" y="1"/>
                  </a:cubicBezTo>
                  <a:cubicBezTo>
                    <a:pt x="1" y="3"/>
                    <a:pt x="2" y="6"/>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4494"/>
            <p:cNvSpPr/>
            <p:nvPr/>
          </p:nvSpPr>
          <p:spPr bwMode="auto">
            <a:xfrm>
              <a:off x="2922" y="2341"/>
              <a:ext cx="4" cy="4"/>
            </a:xfrm>
            <a:custGeom>
              <a:avLst/>
              <a:gdLst>
                <a:gd name="T0" fmla="*/ 0 w 5"/>
                <a:gd name="T1" fmla="*/ 2 h 5"/>
                <a:gd name="T2" fmla="*/ 4 w 5"/>
                <a:gd name="T3" fmla="*/ 5 h 5"/>
                <a:gd name="T4" fmla="*/ 4 w 5"/>
                <a:gd name="T5" fmla="*/ 5 h 5"/>
                <a:gd name="T6" fmla="*/ 5 w 5"/>
                <a:gd name="T7" fmla="*/ 5 h 5"/>
                <a:gd name="T8" fmla="*/ 0 w 5"/>
                <a:gd name="T9" fmla="*/ 2 h 5"/>
              </a:gdLst>
              <a:ahLst/>
              <a:cxnLst>
                <a:cxn ang="0">
                  <a:pos x="T0" y="T1"/>
                </a:cxn>
                <a:cxn ang="0">
                  <a:pos x="T2" y="T3"/>
                </a:cxn>
                <a:cxn ang="0">
                  <a:pos x="T4" y="T5"/>
                </a:cxn>
                <a:cxn ang="0">
                  <a:pos x="T6" y="T7"/>
                </a:cxn>
                <a:cxn ang="0">
                  <a:pos x="T8" y="T9"/>
                </a:cxn>
              </a:cxnLst>
              <a:rect l="0" t="0" r="r" b="b"/>
              <a:pathLst>
                <a:path w="5" h="5">
                  <a:moveTo>
                    <a:pt x="0" y="2"/>
                  </a:moveTo>
                  <a:cubicBezTo>
                    <a:pt x="3" y="1"/>
                    <a:pt x="2" y="5"/>
                    <a:pt x="4" y="5"/>
                  </a:cubicBezTo>
                  <a:cubicBezTo>
                    <a:pt x="4" y="5"/>
                    <a:pt x="4" y="5"/>
                    <a:pt x="4" y="5"/>
                  </a:cubicBezTo>
                  <a:cubicBezTo>
                    <a:pt x="5" y="5"/>
                    <a:pt x="5" y="5"/>
                    <a:pt x="5" y="5"/>
                  </a:cubicBezTo>
                  <a:cubicBezTo>
                    <a:pt x="3" y="4"/>
                    <a:pt x="3"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4495"/>
            <p:cNvSpPr/>
            <p:nvPr/>
          </p:nvSpPr>
          <p:spPr bwMode="auto">
            <a:xfrm>
              <a:off x="2927" y="2342"/>
              <a:ext cx="2" cy="1"/>
            </a:xfrm>
            <a:custGeom>
              <a:avLst/>
              <a:gdLst>
                <a:gd name="T0" fmla="*/ 2 w 2"/>
                <a:gd name="T1" fmla="*/ 1 h 2"/>
                <a:gd name="T2" fmla="*/ 0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0" y="0"/>
                    <a:pt x="0" y="0"/>
                    <a:pt x="0" y="0"/>
                  </a:cubicBezTo>
                  <a:cubicBezTo>
                    <a:pt x="0" y="2"/>
                    <a:pt x="0" y="2"/>
                    <a:pt x="0" y="2"/>
                  </a:cubicBezTo>
                  <a:cubicBezTo>
                    <a:pt x="1"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4496"/>
            <p:cNvSpPr/>
            <p:nvPr/>
          </p:nvSpPr>
          <p:spPr bwMode="auto">
            <a:xfrm>
              <a:off x="2895" y="2343"/>
              <a:ext cx="5" cy="9"/>
            </a:xfrm>
            <a:custGeom>
              <a:avLst/>
              <a:gdLst>
                <a:gd name="T0" fmla="*/ 3 w 6"/>
                <a:gd name="T1" fmla="*/ 9 h 10"/>
                <a:gd name="T2" fmla="*/ 3 w 6"/>
                <a:gd name="T3" fmla="*/ 8 h 10"/>
                <a:gd name="T4" fmla="*/ 5 w 6"/>
                <a:gd name="T5" fmla="*/ 5 h 10"/>
                <a:gd name="T6" fmla="*/ 5 w 6"/>
                <a:gd name="T7" fmla="*/ 2 h 10"/>
                <a:gd name="T8" fmla="*/ 4 w 6"/>
                <a:gd name="T9" fmla="*/ 2 h 10"/>
                <a:gd name="T10" fmla="*/ 5 w 6"/>
                <a:gd name="T11" fmla="*/ 5 h 10"/>
                <a:gd name="T12" fmla="*/ 1 w 6"/>
                <a:gd name="T13" fmla="*/ 0 h 10"/>
                <a:gd name="T14" fmla="*/ 3 w 6"/>
                <a:gd name="T15" fmla="*/ 3 h 10"/>
                <a:gd name="T16" fmla="*/ 2 w 6"/>
                <a:gd name="T17" fmla="*/ 4 h 10"/>
                <a:gd name="T18" fmla="*/ 1 w 6"/>
                <a:gd name="T19" fmla="*/ 8 h 10"/>
                <a:gd name="T20" fmla="*/ 3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3" y="9"/>
                  </a:moveTo>
                  <a:cubicBezTo>
                    <a:pt x="3" y="8"/>
                    <a:pt x="3" y="8"/>
                    <a:pt x="3" y="8"/>
                  </a:cubicBezTo>
                  <a:cubicBezTo>
                    <a:pt x="3" y="7"/>
                    <a:pt x="3" y="5"/>
                    <a:pt x="5" y="5"/>
                  </a:cubicBezTo>
                  <a:cubicBezTo>
                    <a:pt x="5" y="2"/>
                    <a:pt x="5" y="2"/>
                    <a:pt x="5" y="2"/>
                  </a:cubicBezTo>
                  <a:cubicBezTo>
                    <a:pt x="4" y="2"/>
                    <a:pt x="4" y="2"/>
                    <a:pt x="4" y="2"/>
                  </a:cubicBezTo>
                  <a:cubicBezTo>
                    <a:pt x="5" y="5"/>
                    <a:pt x="5" y="5"/>
                    <a:pt x="5" y="5"/>
                  </a:cubicBezTo>
                  <a:cubicBezTo>
                    <a:pt x="0" y="8"/>
                    <a:pt x="6" y="1"/>
                    <a:pt x="1" y="0"/>
                  </a:cubicBezTo>
                  <a:cubicBezTo>
                    <a:pt x="1" y="2"/>
                    <a:pt x="1" y="2"/>
                    <a:pt x="3" y="3"/>
                  </a:cubicBezTo>
                  <a:cubicBezTo>
                    <a:pt x="2" y="4"/>
                    <a:pt x="2" y="4"/>
                    <a:pt x="2" y="4"/>
                  </a:cubicBezTo>
                  <a:cubicBezTo>
                    <a:pt x="3" y="6"/>
                    <a:pt x="2" y="7"/>
                    <a:pt x="1" y="8"/>
                  </a:cubicBezTo>
                  <a:cubicBezTo>
                    <a:pt x="2" y="8"/>
                    <a:pt x="3" y="10"/>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4497"/>
            <p:cNvSpPr/>
            <p:nvPr/>
          </p:nvSpPr>
          <p:spPr bwMode="auto">
            <a:xfrm>
              <a:off x="2929" y="2343"/>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0"/>
                    <a:pt x="1" y="1"/>
                    <a:pt x="0" y="1"/>
                  </a:cubicBezTo>
                  <a:cubicBezTo>
                    <a:pt x="1" y="1"/>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4498"/>
            <p:cNvSpPr/>
            <p:nvPr/>
          </p:nvSpPr>
          <p:spPr bwMode="auto">
            <a:xfrm>
              <a:off x="2929" y="23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4499"/>
            <p:cNvSpPr/>
            <p:nvPr/>
          </p:nvSpPr>
          <p:spPr bwMode="auto">
            <a:xfrm>
              <a:off x="2892" y="2345"/>
              <a:ext cx="1" cy="3"/>
            </a:xfrm>
            <a:custGeom>
              <a:avLst/>
              <a:gdLst>
                <a:gd name="T0" fmla="*/ 1 w 2"/>
                <a:gd name="T1" fmla="*/ 0 h 3"/>
                <a:gd name="T2" fmla="*/ 1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1" y="2"/>
                    <a:pt x="1" y="3"/>
                  </a:cubicBezTo>
                  <a:cubicBezTo>
                    <a:pt x="2" y="1"/>
                    <a:pt x="2"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4500"/>
            <p:cNvSpPr/>
            <p:nvPr/>
          </p:nvSpPr>
          <p:spPr bwMode="auto">
            <a:xfrm>
              <a:off x="2892" y="23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4501"/>
            <p:cNvSpPr/>
            <p:nvPr/>
          </p:nvSpPr>
          <p:spPr bwMode="auto">
            <a:xfrm>
              <a:off x="2894" y="2353"/>
              <a:ext cx="3" cy="2"/>
            </a:xfrm>
            <a:custGeom>
              <a:avLst/>
              <a:gdLst>
                <a:gd name="T0" fmla="*/ 3 w 3"/>
                <a:gd name="T1" fmla="*/ 0 h 2"/>
                <a:gd name="T2" fmla="*/ 2 w 3"/>
                <a:gd name="T3" fmla="*/ 0 h 2"/>
                <a:gd name="T4" fmla="*/ 2 w 3"/>
                <a:gd name="T5" fmla="*/ 1 h 2"/>
                <a:gd name="T6" fmla="*/ 0 w 3"/>
                <a:gd name="T7" fmla="*/ 1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3" y="0"/>
                    <a:pt x="3" y="0"/>
                    <a:pt x="2" y="0"/>
                  </a:cubicBezTo>
                  <a:cubicBezTo>
                    <a:pt x="2" y="1"/>
                    <a:pt x="2" y="1"/>
                    <a:pt x="2" y="1"/>
                  </a:cubicBezTo>
                  <a:cubicBezTo>
                    <a:pt x="2" y="0"/>
                    <a:pt x="1" y="1"/>
                    <a:pt x="0" y="1"/>
                  </a:cubicBezTo>
                  <a:cubicBezTo>
                    <a:pt x="1" y="2"/>
                    <a:pt x="1" y="2"/>
                    <a:pt x="1" y="2"/>
                  </a:cubicBezTo>
                  <a:cubicBezTo>
                    <a:pt x="2" y="2"/>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4502"/>
            <p:cNvSpPr/>
            <p:nvPr/>
          </p:nvSpPr>
          <p:spPr bwMode="auto">
            <a:xfrm>
              <a:off x="2898" y="2354"/>
              <a:ext cx="2" cy="4"/>
            </a:xfrm>
            <a:custGeom>
              <a:avLst/>
              <a:gdLst>
                <a:gd name="T0" fmla="*/ 2 w 2"/>
                <a:gd name="T1" fmla="*/ 1 h 5"/>
                <a:gd name="T2" fmla="*/ 0 w 2"/>
                <a:gd name="T3" fmla="*/ 0 h 5"/>
                <a:gd name="T4" fmla="*/ 0 w 2"/>
                <a:gd name="T5" fmla="*/ 3 h 5"/>
                <a:gd name="T6" fmla="*/ 2 w 2"/>
                <a:gd name="T7" fmla="*/ 1 h 5"/>
              </a:gdLst>
              <a:ahLst/>
              <a:cxnLst>
                <a:cxn ang="0">
                  <a:pos x="T0" y="T1"/>
                </a:cxn>
                <a:cxn ang="0">
                  <a:pos x="T2" y="T3"/>
                </a:cxn>
                <a:cxn ang="0">
                  <a:pos x="T4" y="T5"/>
                </a:cxn>
                <a:cxn ang="0">
                  <a:pos x="T6" y="T7"/>
                </a:cxn>
              </a:cxnLst>
              <a:rect l="0" t="0" r="r" b="b"/>
              <a:pathLst>
                <a:path w="2" h="5">
                  <a:moveTo>
                    <a:pt x="2" y="1"/>
                  </a:moveTo>
                  <a:cubicBezTo>
                    <a:pt x="0" y="0"/>
                    <a:pt x="0" y="0"/>
                    <a:pt x="0" y="0"/>
                  </a:cubicBezTo>
                  <a:cubicBezTo>
                    <a:pt x="0" y="3"/>
                    <a:pt x="0" y="3"/>
                    <a:pt x="0" y="3"/>
                  </a:cubicBezTo>
                  <a:cubicBezTo>
                    <a:pt x="1" y="5"/>
                    <a:pt x="0"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4503"/>
            <p:cNvSpPr/>
            <p:nvPr/>
          </p:nvSpPr>
          <p:spPr bwMode="auto">
            <a:xfrm>
              <a:off x="2909" y="2358"/>
              <a:ext cx="4" cy="3"/>
            </a:xfrm>
            <a:custGeom>
              <a:avLst/>
              <a:gdLst>
                <a:gd name="T0" fmla="*/ 0 w 4"/>
                <a:gd name="T1" fmla="*/ 2 h 3"/>
                <a:gd name="T2" fmla="*/ 1 w 4"/>
                <a:gd name="T3" fmla="*/ 3 h 3"/>
                <a:gd name="T4" fmla="*/ 4 w 4"/>
                <a:gd name="T5" fmla="*/ 2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4" y="2"/>
                    <a:pt x="4" y="2"/>
                    <a:pt x="4" y="2"/>
                  </a:cubicBezTo>
                  <a:cubicBezTo>
                    <a:pt x="3" y="0"/>
                    <a:pt x="2"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4504"/>
            <p:cNvSpPr/>
            <p:nvPr/>
          </p:nvSpPr>
          <p:spPr bwMode="auto">
            <a:xfrm>
              <a:off x="2897" y="236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4505"/>
            <p:cNvSpPr/>
            <p:nvPr/>
          </p:nvSpPr>
          <p:spPr bwMode="auto">
            <a:xfrm>
              <a:off x="2900" y="2364"/>
              <a:ext cx="6" cy="3"/>
            </a:xfrm>
            <a:custGeom>
              <a:avLst/>
              <a:gdLst>
                <a:gd name="T0" fmla="*/ 5 w 7"/>
                <a:gd name="T1" fmla="*/ 2 h 4"/>
                <a:gd name="T2" fmla="*/ 7 w 7"/>
                <a:gd name="T3" fmla="*/ 4 h 4"/>
                <a:gd name="T4" fmla="*/ 7 w 7"/>
                <a:gd name="T5" fmla="*/ 1 h 4"/>
                <a:gd name="T6" fmla="*/ 0 w 7"/>
                <a:gd name="T7" fmla="*/ 0 h 4"/>
                <a:gd name="T8" fmla="*/ 5 w 7"/>
                <a:gd name="T9" fmla="*/ 2 h 4"/>
              </a:gdLst>
              <a:ahLst/>
              <a:cxnLst>
                <a:cxn ang="0">
                  <a:pos x="T0" y="T1"/>
                </a:cxn>
                <a:cxn ang="0">
                  <a:pos x="T2" y="T3"/>
                </a:cxn>
                <a:cxn ang="0">
                  <a:pos x="T4" y="T5"/>
                </a:cxn>
                <a:cxn ang="0">
                  <a:pos x="T6" y="T7"/>
                </a:cxn>
                <a:cxn ang="0">
                  <a:pos x="T8" y="T9"/>
                </a:cxn>
              </a:cxnLst>
              <a:rect l="0" t="0" r="r" b="b"/>
              <a:pathLst>
                <a:path w="7" h="4">
                  <a:moveTo>
                    <a:pt x="5" y="2"/>
                  </a:moveTo>
                  <a:cubicBezTo>
                    <a:pt x="7" y="4"/>
                    <a:pt x="7" y="4"/>
                    <a:pt x="7" y="4"/>
                  </a:cubicBezTo>
                  <a:cubicBezTo>
                    <a:pt x="7" y="1"/>
                    <a:pt x="7" y="1"/>
                    <a:pt x="7" y="1"/>
                  </a:cubicBezTo>
                  <a:cubicBezTo>
                    <a:pt x="5" y="0"/>
                    <a:pt x="3" y="0"/>
                    <a:pt x="0" y="0"/>
                  </a:cubicBezTo>
                  <a:cubicBezTo>
                    <a:pt x="1" y="0"/>
                    <a:pt x="3"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4506"/>
            <p:cNvSpPr/>
            <p:nvPr/>
          </p:nvSpPr>
          <p:spPr bwMode="auto">
            <a:xfrm>
              <a:off x="2896" y="2366"/>
              <a:ext cx="4" cy="4"/>
            </a:xfrm>
            <a:custGeom>
              <a:avLst/>
              <a:gdLst>
                <a:gd name="T0" fmla="*/ 4 w 5"/>
                <a:gd name="T1" fmla="*/ 4 h 5"/>
                <a:gd name="T2" fmla="*/ 3 w 5"/>
                <a:gd name="T3" fmla="*/ 0 h 5"/>
                <a:gd name="T4" fmla="*/ 2 w 5"/>
                <a:gd name="T5" fmla="*/ 0 h 5"/>
                <a:gd name="T6" fmla="*/ 0 w 5"/>
                <a:gd name="T7" fmla="*/ 4 h 5"/>
                <a:gd name="T8" fmla="*/ 1 w 5"/>
                <a:gd name="T9" fmla="*/ 5 h 5"/>
                <a:gd name="T10" fmla="*/ 2 w 5"/>
                <a:gd name="T11" fmla="*/ 5 h 5"/>
                <a:gd name="T12" fmla="*/ 2 w 5"/>
                <a:gd name="T13" fmla="*/ 4 h 5"/>
                <a:gd name="T14" fmla="*/ 4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4"/>
                  </a:moveTo>
                  <a:cubicBezTo>
                    <a:pt x="2" y="3"/>
                    <a:pt x="3" y="1"/>
                    <a:pt x="3" y="0"/>
                  </a:cubicBezTo>
                  <a:cubicBezTo>
                    <a:pt x="2" y="0"/>
                    <a:pt x="2" y="0"/>
                    <a:pt x="2" y="0"/>
                  </a:cubicBezTo>
                  <a:cubicBezTo>
                    <a:pt x="5" y="2"/>
                    <a:pt x="1" y="2"/>
                    <a:pt x="0" y="4"/>
                  </a:cubicBezTo>
                  <a:cubicBezTo>
                    <a:pt x="0" y="4"/>
                    <a:pt x="1" y="4"/>
                    <a:pt x="1" y="5"/>
                  </a:cubicBezTo>
                  <a:cubicBezTo>
                    <a:pt x="2" y="5"/>
                    <a:pt x="2" y="5"/>
                    <a:pt x="2" y="5"/>
                  </a:cubicBezTo>
                  <a:cubicBezTo>
                    <a:pt x="2" y="4"/>
                    <a:pt x="2" y="4"/>
                    <a:pt x="2" y="4"/>
                  </a:cubicBezTo>
                  <a:cubicBezTo>
                    <a:pt x="1" y="3"/>
                    <a:pt x="3"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4507"/>
            <p:cNvSpPr/>
            <p:nvPr/>
          </p:nvSpPr>
          <p:spPr bwMode="auto">
            <a:xfrm>
              <a:off x="2915" y="2365"/>
              <a:ext cx="2" cy="4"/>
            </a:xfrm>
            <a:custGeom>
              <a:avLst/>
              <a:gdLst>
                <a:gd name="T0" fmla="*/ 3 w 3"/>
                <a:gd name="T1" fmla="*/ 5 h 5"/>
                <a:gd name="T2" fmla="*/ 0 w 3"/>
                <a:gd name="T3" fmla="*/ 1 h 5"/>
                <a:gd name="T4" fmla="*/ 0 w 3"/>
                <a:gd name="T5" fmla="*/ 3 h 5"/>
                <a:gd name="T6" fmla="*/ 1 w 3"/>
                <a:gd name="T7" fmla="*/ 3 h 5"/>
                <a:gd name="T8" fmla="*/ 1 w 3"/>
                <a:gd name="T9" fmla="*/ 2 h 5"/>
                <a:gd name="T10" fmla="*/ 3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3" y="5"/>
                  </a:moveTo>
                  <a:cubicBezTo>
                    <a:pt x="2" y="3"/>
                    <a:pt x="3" y="0"/>
                    <a:pt x="0" y="1"/>
                  </a:cubicBezTo>
                  <a:cubicBezTo>
                    <a:pt x="0" y="3"/>
                    <a:pt x="0" y="3"/>
                    <a:pt x="0" y="3"/>
                  </a:cubicBezTo>
                  <a:cubicBezTo>
                    <a:pt x="1" y="3"/>
                    <a:pt x="1" y="3"/>
                    <a:pt x="1" y="3"/>
                  </a:cubicBezTo>
                  <a:cubicBezTo>
                    <a:pt x="1" y="3"/>
                    <a:pt x="1" y="2"/>
                    <a:pt x="1" y="2"/>
                  </a:cubicBezTo>
                  <a:cubicBezTo>
                    <a:pt x="2" y="3"/>
                    <a:pt x="3" y="4"/>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4508"/>
            <p:cNvSpPr/>
            <p:nvPr/>
          </p:nvSpPr>
          <p:spPr bwMode="auto">
            <a:xfrm>
              <a:off x="2915" y="2369"/>
              <a:ext cx="1" cy="1"/>
            </a:xfrm>
            <a:custGeom>
              <a:avLst/>
              <a:gdLst>
                <a:gd name="T0" fmla="*/ 0 w 2"/>
                <a:gd name="T1" fmla="*/ 0 h 1"/>
                <a:gd name="T2" fmla="*/ 0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0" y="1"/>
                    <a:pt x="2"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4509"/>
            <p:cNvSpPr/>
            <p:nvPr/>
          </p:nvSpPr>
          <p:spPr bwMode="auto">
            <a:xfrm>
              <a:off x="2899" y="2372"/>
              <a:ext cx="3" cy="5"/>
            </a:xfrm>
            <a:custGeom>
              <a:avLst/>
              <a:gdLst>
                <a:gd name="T0" fmla="*/ 2 w 4"/>
                <a:gd name="T1" fmla="*/ 0 h 6"/>
                <a:gd name="T2" fmla="*/ 1 w 4"/>
                <a:gd name="T3" fmla="*/ 6 h 6"/>
                <a:gd name="T4" fmla="*/ 2 w 4"/>
                <a:gd name="T5" fmla="*/ 0 h 6"/>
              </a:gdLst>
              <a:ahLst/>
              <a:cxnLst>
                <a:cxn ang="0">
                  <a:pos x="T0" y="T1"/>
                </a:cxn>
                <a:cxn ang="0">
                  <a:pos x="T2" y="T3"/>
                </a:cxn>
                <a:cxn ang="0">
                  <a:pos x="T4" y="T5"/>
                </a:cxn>
              </a:cxnLst>
              <a:rect l="0" t="0" r="r" b="b"/>
              <a:pathLst>
                <a:path w="4" h="6">
                  <a:moveTo>
                    <a:pt x="2" y="0"/>
                  </a:moveTo>
                  <a:cubicBezTo>
                    <a:pt x="1" y="2"/>
                    <a:pt x="0" y="4"/>
                    <a:pt x="1" y="6"/>
                  </a:cubicBezTo>
                  <a:cubicBezTo>
                    <a:pt x="4" y="4"/>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4510"/>
            <p:cNvSpPr/>
            <p:nvPr/>
          </p:nvSpPr>
          <p:spPr bwMode="auto">
            <a:xfrm>
              <a:off x="2906" y="2375"/>
              <a:ext cx="4" cy="8"/>
            </a:xfrm>
            <a:custGeom>
              <a:avLst/>
              <a:gdLst>
                <a:gd name="T0" fmla="*/ 5 w 5"/>
                <a:gd name="T1" fmla="*/ 6 h 9"/>
                <a:gd name="T2" fmla="*/ 3 w 5"/>
                <a:gd name="T3" fmla="*/ 6 h 9"/>
                <a:gd name="T4" fmla="*/ 5 w 5"/>
                <a:gd name="T5" fmla="*/ 3 h 9"/>
                <a:gd name="T6" fmla="*/ 2 w 5"/>
                <a:gd name="T7" fmla="*/ 1 h 9"/>
                <a:gd name="T8" fmla="*/ 3 w 5"/>
                <a:gd name="T9" fmla="*/ 5 h 9"/>
                <a:gd name="T10" fmla="*/ 0 w 5"/>
                <a:gd name="T11" fmla="*/ 2 h 9"/>
                <a:gd name="T12" fmla="*/ 0 w 5"/>
                <a:gd name="T13" fmla="*/ 5 h 9"/>
                <a:gd name="T14" fmla="*/ 2 w 5"/>
                <a:gd name="T15" fmla="*/ 5 h 9"/>
                <a:gd name="T16" fmla="*/ 1 w 5"/>
                <a:gd name="T17" fmla="*/ 6 h 9"/>
                <a:gd name="T18" fmla="*/ 2 w 5"/>
                <a:gd name="T19" fmla="*/ 7 h 9"/>
                <a:gd name="T20" fmla="*/ 0 w 5"/>
                <a:gd name="T21" fmla="*/ 9 h 9"/>
                <a:gd name="T22" fmla="*/ 5 w 5"/>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5" y="6"/>
                  </a:moveTo>
                  <a:cubicBezTo>
                    <a:pt x="3" y="6"/>
                    <a:pt x="3" y="6"/>
                    <a:pt x="3" y="6"/>
                  </a:cubicBezTo>
                  <a:cubicBezTo>
                    <a:pt x="3" y="4"/>
                    <a:pt x="5" y="4"/>
                    <a:pt x="5" y="3"/>
                  </a:cubicBezTo>
                  <a:cubicBezTo>
                    <a:pt x="4" y="2"/>
                    <a:pt x="4" y="0"/>
                    <a:pt x="2" y="1"/>
                  </a:cubicBezTo>
                  <a:cubicBezTo>
                    <a:pt x="2" y="2"/>
                    <a:pt x="5" y="3"/>
                    <a:pt x="3" y="5"/>
                  </a:cubicBezTo>
                  <a:cubicBezTo>
                    <a:pt x="0" y="6"/>
                    <a:pt x="2" y="2"/>
                    <a:pt x="0" y="2"/>
                  </a:cubicBezTo>
                  <a:cubicBezTo>
                    <a:pt x="0" y="5"/>
                    <a:pt x="0" y="5"/>
                    <a:pt x="0" y="5"/>
                  </a:cubicBezTo>
                  <a:cubicBezTo>
                    <a:pt x="1" y="5"/>
                    <a:pt x="1" y="5"/>
                    <a:pt x="2" y="5"/>
                  </a:cubicBezTo>
                  <a:cubicBezTo>
                    <a:pt x="2" y="6"/>
                    <a:pt x="2" y="6"/>
                    <a:pt x="1" y="6"/>
                  </a:cubicBezTo>
                  <a:cubicBezTo>
                    <a:pt x="2" y="7"/>
                    <a:pt x="2" y="7"/>
                    <a:pt x="2" y="7"/>
                  </a:cubicBezTo>
                  <a:cubicBezTo>
                    <a:pt x="0" y="9"/>
                    <a:pt x="0" y="9"/>
                    <a:pt x="0" y="9"/>
                  </a:cubicBezTo>
                  <a:cubicBezTo>
                    <a:pt x="2" y="9"/>
                    <a:pt x="3" y="8"/>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4511"/>
            <p:cNvSpPr/>
            <p:nvPr/>
          </p:nvSpPr>
          <p:spPr bwMode="auto">
            <a:xfrm>
              <a:off x="2913" y="2376"/>
              <a:ext cx="5" cy="7"/>
            </a:xfrm>
            <a:custGeom>
              <a:avLst/>
              <a:gdLst>
                <a:gd name="T0" fmla="*/ 3 w 6"/>
                <a:gd name="T1" fmla="*/ 5 h 8"/>
                <a:gd name="T2" fmla="*/ 5 w 6"/>
                <a:gd name="T3" fmla="*/ 8 h 8"/>
                <a:gd name="T4" fmla="*/ 5 w 6"/>
                <a:gd name="T5" fmla="*/ 7 h 8"/>
                <a:gd name="T6" fmla="*/ 6 w 6"/>
                <a:gd name="T7" fmla="*/ 4 h 8"/>
                <a:gd name="T8" fmla="*/ 2 w 6"/>
                <a:gd name="T9" fmla="*/ 0 h 8"/>
                <a:gd name="T10" fmla="*/ 3 w 6"/>
                <a:gd name="T11" fmla="*/ 2 h 8"/>
                <a:gd name="T12" fmla="*/ 1 w 6"/>
                <a:gd name="T13" fmla="*/ 5 h 8"/>
                <a:gd name="T14" fmla="*/ 3 w 6"/>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5"/>
                  </a:moveTo>
                  <a:cubicBezTo>
                    <a:pt x="5" y="6"/>
                    <a:pt x="2" y="8"/>
                    <a:pt x="5" y="8"/>
                  </a:cubicBezTo>
                  <a:cubicBezTo>
                    <a:pt x="5" y="7"/>
                    <a:pt x="5" y="7"/>
                    <a:pt x="5" y="7"/>
                  </a:cubicBezTo>
                  <a:cubicBezTo>
                    <a:pt x="5" y="5"/>
                    <a:pt x="4" y="4"/>
                    <a:pt x="6" y="4"/>
                  </a:cubicBezTo>
                  <a:cubicBezTo>
                    <a:pt x="5" y="1"/>
                    <a:pt x="3" y="1"/>
                    <a:pt x="2" y="0"/>
                  </a:cubicBezTo>
                  <a:cubicBezTo>
                    <a:pt x="0" y="1"/>
                    <a:pt x="2" y="2"/>
                    <a:pt x="3" y="2"/>
                  </a:cubicBezTo>
                  <a:cubicBezTo>
                    <a:pt x="1" y="5"/>
                    <a:pt x="1" y="5"/>
                    <a:pt x="1" y="5"/>
                  </a:cubicBez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4512"/>
            <p:cNvSpPr/>
            <p:nvPr/>
          </p:nvSpPr>
          <p:spPr bwMode="auto">
            <a:xfrm>
              <a:off x="2911" y="2378"/>
              <a:ext cx="3" cy="2"/>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3" y="2"/>
                    <a:pt x="1" y="1"/>
                    <a:pt x="2" y="0"/>
                  </a:cubicBez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4513"/>
            <p:cNvSpPr/>
            <p:nvPr/>
          </p:nvSpPr>
          <p:spPr bwMode="auto">
            <a:xfrm>
              <a:off x="2911" y="2382"/>
              <a:ext cx="4" cy="4"/>
            </a:xfrm>
            <a:custGeom>
              <a:avLst/>
              <a:gdLst>
                <a:gd name="T0" fmla="*/ 1 w 4"/>
                <a:gd name="T1" fmla="*/ 4 h 5"/>
                <a:gd name="T2" fmla="*/ 4 w 4"/>
                <a:gd name="T3" fmla="*/ 3 h 5"/>
                <a:gd name="T4" fmla="*/ 0 w 4"/>
                <a:gd name="T5" fmla="*/ 0 h 5"/>
                <a:gd name="T6" fmla="*/ 1 w 4"/>
                <a:gd name="T7" fmla="*/ 4 h 5"/>
              </a:gdLst>
              <a:ahLst/>
              <a:cxnLst>
                <a:cxn ang="0">
                  <a:pos x="T0" y="T1"/>
                </a:cxn>
                <a:cxn ang="0">
                  <a:pos x="T2" y="T3"/>
                </a:cxn>
                <a:cxn ang="0">
                  <a:pos x="T4" y="T5"/>
                </a:cxn>
                <a:cxn ang="0">
                  <a:pos x="T6" y="T7"/>
                </a:cxn>
              </a:cxnLst>
              <a:rect l="0" t="0" r="r" b="b"/>
              <a:pathLst>
                <a:path w="4" h="5">
                  <a:moveTo>
                    <a:pt x="1" y="4"/>
                  </a:moveTo>
                  <a:cubicBezTo>
                    <a:pt x="2" y="5"/>
                    <a:pt x="3" y="3"/>
                    <a:pt x="4" y="3"/>
                  </a:cubicBezTo>
                  <a:cubicBezTo>
                    <a:pt x="0" y="0"/>
                    <a:pt x="0" y="0"/>
                    <a:pt x="0" y="0"/>
                  </a:cubicBezTo>
                  <a:cubicBezTo>
                    <a:pt x="0"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4514"/>
            <p:cNvSpPr/>
            <p:nvPr/>
          </p:nvSpPr>
          <p:spPr bwMode="auto">
            <a:xfrm>
              <a:off x="2909" y="2385"/>
              <a:ext cx="8" cy="3"/>
            </a:xfrm>
            <a:custGeom>
              <a:avLst/>
              <a:gdLst>
                <a:gd name="T0" fmla="*/ 9 w 9"/>
                <a:gd name="T1" fmla="*/ 1 h 3"/>
                <a:gd name="T2" fmla="*/ 7 w 9"/>
                <a:gd name="T3" fmla="*/ 2 h 3"/>
                <a:gd name="T4" fmla="*/ 0 w 9"/>
                <a:gd name="T5" fmla="*/ 2 h 3"/>
                <a:gd name="T6" fmla="*/ 9 w 9"/>
                <a:gd name="T7" fmla="*/ 1 h 3"/>
              </a:gdLst>
              <a:ahLst/>
              <a:cxnLst>
                <a:cxn ang="0">
                  <a:pos x="T0" y="T1"/>
                </a:cxn>
                <a:cxn ang="0">
                  <a:pos x="T2" y="T3"/>
                </a:cxn>
                <a:cxn ang="0">
                  <a:pos x="T4" y="T5"/>
                </a:cxn>
                <a:cxn ang="0">
                  <a:pos x="T6" y="T7"/>
                </a:cxn>
              </a:cxnLst>
              <a:rect l="0" t="0" r="r" b="b"/>
              <a:pathLst>
                <a:path w="9" h="3">
                  <a:moveTo>
                    <a:pt x="9" y="1"/>
                  </a:moveTo>
                  <a:cubicBezTo>
                    <a:pt x="8" y="1"/>
                    <a:pt x="7" y="1"/>
                    <a:pt x="7" y="2"/>
                  </a:cubicBezTo>
                  <a:cubicBezTo>
                    <a:pt x="7" y="0"/>
                    <a:pt x="2" y="2"/>
                    <a:pt x="0" y="2"/>
                  </a:cubicBezTo>
                  <a:cubicBezTo>
                    <a:pt x="3" y="2"/>
                    <a:pt x="7" y="3"/>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4515"/>
            <p:cNvSpPr/>
            <p:nvPr/>
          </p:nvSpPr>
          <p:spPr bwMode="auto">
            <a:xfrm>
              <a:off x="2932" y="2389"/>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4516"/>
            <p:cNvSpPr/>
            <p:nvPr/>
          </p:nvSpPr>
          <p:spPr bwMode="auto">
            <a:xfrm>
              <a:off x="2932" y="2387"/>
              <a:ext cx="2" cy="2"/>
            </a:xfrm>
            <a:custGeom>
              <a:avLst/>
              <a:gdLst>
                <a:gd name="T0" fmla="*/ 1 w 2"/>
                <a:gd name="T1" fmla="*/ 0 h 2"/>
                <a:gd name="T2" fmla="*/ 0 w 2"/>
                <a:gd name="T3" fmla="*/ 2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1" y="2"/>
                    <a:pt x="0" y="2"/>
                  </a:cubicBezTo>
                  <a:cubicBezTo>
                    <a:pt x="1" y="2"/>
                    <a:pt x="1" y="2"/>
                    <a:pt x="1" y="2"/>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4517"/>
            <p:cNvSpPr/>
            <p:nvPr/>
          </p:nvSpPr>
          <p:spPr bwMode="auto">
            <a:xfrm>
              <a:off x="2924" y="2388"/>
              <a:ext cx="2" cy="2"/>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1"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4518"/>
            <p:cNvSpPr/>
            <p:nvPr/>
          </p:nvSpPr>
          <p:spPr bwMode="auto">
            <a:xfrm>
              <a:off x="2911" y="2389"/>
              <a:ext cx="2" cy="1"/>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4519"/>
            <p:cNvSpPr/>
            <p:nvPr/>
          </p:nvSpPr>
          <p:spPr bwMode="auto">
            <a:xfrm>
              <a:off x="2921" y="2389"/>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4520"/>
            <p:cNvSpPr/>
            <p:nvPr/>
          </p:nvSpPr>
          <p:spPr bwMode="auto">
            <a:xfrm>
              <a:off x="2916" y="23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4521"/>
            <p:cNvSpPr/>
            <p:nvPr/>
          </p:nvSpPr>
          <p:spPr bwMode="auto">
            <a:xfrm>
              <a:off x="2916" y="239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4522"/>
            <p:cNvSpPr/>
            <p:nvPr/>
          </p:nvSpPr>
          <p:spPr bwMode="auto">
            <a:xfrm>
              <a:off x="2916" y="2389"/>
              <a:ext cx="3" cy="2"/>
            </a:xfrm>
            <a:custGeom>
              <a:avLst/>
              <a:gdLst>
                <a:gd name="T0" fmla="*/ 1 w 3"/>
                <a:gd name="T1" fmla="*/ 2 h 3"/>
                <a:gd name="T2" fmla="*/ 2 w 3"/>
                <a:gd name="T3" fmla="*/ 3 h 3"/>
                <a:gd name="T4" fmla="*/ 3 w 3"/>
                <a:gd name="T5" fmla="*/ 1 h 3"/>
                <a:gd name="T6" fmla="*/ 2 w 3"/>
                <a:gd name="T7" fmla="*/ 0 h 3"/>
                <a:gd name="T8" fmla="*/ 0 w 3"/>
                <a:gd name="T9" fmla="*/ 2 h 3"/>
                <a:gd name="T10" fmla="*/ 1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2" y="3"/>
                    <a:pt x="2" y="3"/>
                    <a:pt x="2" y="3"/>
                  </a:cubicBezTo>
                  <a:cubicBezTo>
                    <a:pt x="3" y="1"/>
                    <a:pt x="3" y="1"/>
                    <a:pt x="3" y="1"/>
                  </a:cubicBezTo>
                  <a:cubicBezTo>
                    <a:pt x="2" y="0"/>
                    <a:pt x="2" y="0"/>
                    <a:pt x="2" y="0"/>
                  </a:cubicBezTo>
                  <a:cubicBezTo>
                    <a:pt x="2" y="1"/>
                    <a:pt x="1"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4523"/>
            <p:cNvSpPr/>
            <p:nvPr/>
          </p:nvSpPr>
          <p:spPr bwMode="auto">
            <a:xfrm>
              <a:off x="2916" y="239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4524"/>
            <p:cNvSpPr/>
            <p:nvPr/>
          </p:nvSpPr>
          <p:spPr bwMode="auto">
            <a:xfrm>
              <a:off x="2906" y="2390"/>
              <a:ext cx="7" cy="5"/>
            </a:xfrm>
            <a:custGeom>
              <a:avLst/>
              <a:gdLst>
                <a:gd name="T0" fmla="*/ 2 w 8"/>
                <a:gd name="T1" fmla="*/ 0 h 6"/>
                <a:gd name="T2" fmla="*/ 0 w 8"/>
                <a:gd name="T3" fmla="*/ 3 h 6"/>
                <a:gd name="T4" fmla="*/ 4 w 8"/>
                <a:gd name="T5" fmla="*/ 2 h 6"/>
                <a:gd name="T6" fmla="*/ 3 w 8"/>
                <a:gd name="T7" fmla="*/ 3 h 6"/>
                <a:gd name="T8" fmla="*/ 6 w 8"/>
                <a:gd name="T9" fmla="*/ 6 h 6"/>
                <a:gd name="T10" fmla="*/ 8 w 8"/>
                <a:gd name="T11" fmla="*/ 5 h 6"/>
                <a:gd name="T12" fmla="*/ 6 w 8"/>
                <a:gd name="T13" fmla="*/ 4 h 6"/>
                <a:gd name="T14" fmla="*/ 7 w 8"/>
                <a:gd name="T15" fmla="*/ 3 h 6"/>
                <a:gd name="T16" fmla="*/ 2 w 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2" y="0"/>
                  </a:moveTo>
                  <a:cubicBezTo>
                    <a:pt x="0" y="3"/>
                    <a:pt x="0" y="3"/>
                    <a:pt x="0" y="3"/>
                  </a:cubicBezTo>
                  <a:cubicBezTo>
                    <a:pt x="1" y="1"/>
                    <a:pt x="3" y="3"/>
                    <a:pt x="4" y="2"/>
                  </a:cubicBezTo>
                  <a:cubicBezTo>
                    <a:pt x="3" y="3"/>
                    <a:pt x="3" y="3"/>
                    <a:pt x="3" y="3"/>
                  </a:cubicBezTo>
                  <a:cubicBezTo>
                    <a:pt x="6" y="6"/>
                    <a:pt x="6" y="6"/>
                    <a:pt x="6" y="6"/>
                  </a:cubicBezTo>
                  <a:cubicBezTo>
                    <a:pt x="6" y="5"/>
                    <a:pt x="7" y="4"/>
                    <a:pt x="8" y="5"/>
                  </a:cubicBezTo>
                  <a:cubicBezTo>
                    <a:pt x="6" y="4"/>
                    <a:pt x="6" y="4"/>
                    <a:pt x="6" y="4"/>
                  </a:cubicBezTo>
                  <a:cubicBezTo>
                    <a:pt x="7" y="3"/>
                    <a:pt x="7" y="3"/>
                    <a:pt x="7" y="3"/>
                  </a:cubicBezTo>
                  <a:cubicBezTo>
                    <a:pt x="5" y="3"/>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4525"/>
            <p:cNvSpPr/>
            <p:nvPr/>
          </p:nvSpPr>
          <p:spPr bwMode="auto">
            <a:xfrm>
              <a:off x="2912" y="239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4526"/>
            <p:cNvSpPr/>
            <p:nvPr/>
          </p:nvSpPr>
          <p:spPr bwMode="auto">
            <a:xfrm>
              <a:off x="2902" y="2390"/>
              <a:ext cx="1"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3"/>
                    <a:pt x="0" y="3"/>
                    <a:pt x="0" y="3"/>
                  </a:cubicBezTo>
                  <a:cubicBezTo>
                    <a:pt x="1" y="2"/>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4527"/>
            <p:cNvSpPr/>
            <p:nvPr/>
          </p:nvSpPr>
          <p:spPr bwMode="auto">
            <a:xfrm>
              <a:off x="2923" y="2391"/>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0"/>
                    <a:pt x="1" y="2"/>
                    <a:pt x="0" y="3"/>
                  </a:cubicBezTo>
                  <a:cubicBezTo>
                    <a:pt x="1" y="3"/>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4528"/>
            <p:cNvSpPr/>
            <p:nvPr/>
          </p:nvSpPr>
          <p:spPr bwMode="auto">
            <a:xfrm>
              <a:off x="2921" y="239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cubicBezTo>
                    <a:pt x="2" y="0"/>
                    <a:pt x="2" y="0"/>
                    <a:pt x="2" y="0"/>
                  </a:cubicBezTo>
                  <a:cubicBezTo>
                    <a:pt x="0" y="0"/>
                    <a:pt x="0"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4529"/>
            <p:cNvSpPr/>
            <p:nvPr/>
          </p:nvSpPr>
          <p:spPr bwMode="auto">
            <a:xfrm>
              <a:off x="2920" y="2391"/>
              <a:ext cx="1" cy="2"/>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2"/>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4530"/>
            <p:cNvSpPr/>
            <p:nvPr/>
          </p:nvSpPr>
          <p:spPr bwMode="auto">
            <a:xfrm>
              <a:off x="2959" y="2394"/>
              <a:ext cx="3" cy="4"/>
            </a:xfrm>
            <a:custGeom>
              <a:avLst/>
              <a:gdLst>
                <a:gd name="T0" fmla="*/ 0 w 3"/>
                <a:gd name="T1" fmla="*/ 3 h 4"/>
                <a:gd name="T2" fmla="*/ 3 w 3"/>
                <a:gd name="T3" fmla="*/ 3 h 4"/>
                <a:gd name="T4" fmla="*/ 0 w 3"/>
                <a:gd name="T5" fmla="*/ 0 h 4"/>
                <a:gd name="T6" fmla="*/ 0 w 3"/>
                <a:gd name="T7" fmla="*/ 3 h 4"/>
              </a:gdLst>
              <a:ahLst/>
              <a:cxnLst>
                <a:cxn ang="0">
                  <a:pos x="T0" y="T1"/>
                </a:cxn>
                <a:cxn ang="0">
                  <a:pos x="T2" y="T3"/>
                </a:cxn>
                <a:cxn ang="0">
                  <a:pos x="T4" y="T5"/>
                </a:cxn>
                <a:cxn ang="0">
                  <a:pos x="T6" y="T7"/>
                </a:cxn>
              </a:cxnLst>
              <a:rect l="0" t="0" r="r" b="b"/>
              <a:pathLst>
                <a:path w="3" h="4">
                  <a:moveTo>
                    <a:pt x="0" y="3"/>
                  </a:moveTo>
                  <a:cubicBezTo>
                    <a:pt x="1" y="3"/>
                    <a:pt x="3" y="4"/>
                    <a:pt x="3" y="3"/>
                  </a:cubicBezTo>
                  <a:cubicBezTo>
                    <a:pt x="0"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4531"/>
            <p:cNvSpPr/>
            <p:nvPr/>
          </p:nvSpPr>
          <p:spPr bwMode="auto">
            <a:xfrm>
              <a:off x="2908" y="2394"/>
              <a:ext cx="12" cy="10"/>
            </a:xfrm>
            <a:custGeom>
              <a:avLst/>
              <a:gdLst>
                <a:gd name="T0" fmla="*/ 7 w 14"/>
                <a:gd name="T1" fmla="*/ 11 h 11"/>
                <a:gd name="T2" fmla="*/ 12 w 14"/>
                <a:gd name="T3" fmla="*/ 8 h 11"/>
                <a:gd name="T4" fmla="*/ 11 w 14"/>
                <a:gd name="T5" fmla="*/ 8 h 11"/>
                <a:gd name="T6" fmla="*/ 14 w 14"/>
                <a:gd name="T7" fmla="*/ 3 h 11"/>
                <a:gd name="T8" fmla="*/ 14 w 14"/>
                <a:gd name="T9" fmla="*/ 2 h 11"/>
                <a:gd name="T10" fmla="*/ 10 w 14"/>
                <a:gd name="T11" fmla="*/ 0 h 11"/>
                <a:gd name="T12" fmla="*/ 8 w 14"/>
                <a:gd name="T13" fmla="*/ 3 h 11"/>
                <a:gd name="T14" fmla="*/ 11 w 14"/>
                <a:gd name="T15" fmla="*/ 4 h 11"/>
                <a:gd name="T16" fmla="*/ 9 w 14"/>
                <a:gd name="T17" fmla="*/ 9 h 11"/>
                <a:gd name="T18" fmla="*/ 6 w 14"/>
                <a:gd name="T19" fmla="*/ 9 h 11"/>
                <a:gd name="T20" fmla="*/ 7 w 14"/>
                <a:gd name="T21" fmla="*/ 6 h 11"/>
                <a:gd name="T22" fmla="*/ 3 w 14"/>
                <a:gd name="T23" fmla="*/ 7 h 11"/>
                <a:gd name="T24" fmla="*/ 4 w 14"/>
                <a:gd name="T25" fmla="*/ 4 h 11"/>
                <a:gd name="T26" fmla="*/ 6 w 14"/>
                <a:gd name="T27" fmla="*/ 4 h 11"/>
                <a:gd name="T28" fmla="*/ 5 w 14"/>
                <a:gd name="T29" fmla="*/ 5 h 11"/>
                <a:gd name="T30" fmla="*/ 5 w 14"/>
                <a:gd name="T31" fmla="*/ 3 h 11"/>
                <a:gd name="T32" fmla="*/ 1 w 14"/>
                <a:gd name="T33" fmla="*/ 4 h 11"/>
                <a:gd name="T34" fmla="*/ 0 w 14"/>
                <a:gd name="T35" fmla="*/ 9 h 11"/>
                <a:gd name="T36" fmla="*/ 7 w 1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7" y="11"/>
                  </a:moveTo>
                  <a:cubicBezTo>
                    <a:pt x="9" y="10"/>
                    <a:pt x="10" y="7"/>
                    <a:pt x="12" y="8"/>
                  </a:cubicBezTo>
                  <a:cubicBezTo>
                    <a:pt x="11" y="8"/>
                    <a:pt x="11" y="8"/>
                    <a:pt x="11" y="8"/>
                  </a:cubicBezTo>
                  <a:cubicBezTo>
                    <a:pt x="12" y="5"/>
                    <a:pt x="11" y="3"/>
                    <a:pt x="14" y="3"/>
                  </a:cubicBezTo>
                  <a:cubicBezTo>
                    <a:pt x="14" y="2"/>
                    <a:pt x="14" y="2"/>
                    <a:pt x="14" y="2"/>
                  </a:cubicBezTo>
                  <a:cubicBezTo>
                    <a:pt x="13" y="3"/>
                    <a:pt x="10" y="2"/>
                    <a:pt x="10" y="0"/>
                  </a:cubicBezTo>
                  <a:cubicBezTo>
                    <a:pt x="8" y="3"/>
                    <a:pt x="8" y="3"/>
                    <a:pt x="8" y="3"/>
                  </a:cubicBezTo>
                  <a:cubicBezTo>
                    <a:pt x="11" y="4"/>
                    <a:pt x="11" y="4"/>
                    <a:pt x="11" y="4"/>
                  </a:cubicBezTo>
                  <a:cubicBezTo>
                    <a:pt x="12" y="7"/>
                    <a:pt x="9" y="7"/>
                    <a:pt x="9" y="9"/>
                  </a:cubicBezTo>
                  <a:cubicBezTo>
                    <a:pt x="8" y="9"/>
                    <a:pt x="7" y="9"/>
                    <a:pt x="6" y="9"/>
                  </a:cubicBezTo>
                  <a:cubicBezTo>
                    <a:pt x="6" y="8"/>
                    <a:pt x="6" y="7"/>
                    <a:pt x="7" y="6"/>
                  </a:cubicBezTo>
                  <a:cubicBezTo>
                    <a:pt x="6" y="5"/>
                    <a:pt x="5" y="9"/>
                    <a:pt x="3" y="7"/>
                  </a:cubicBezTo>
                  <a:cubicBezTo>
                    <a:pt x="4" y="6"/>
                    <a:pt x="2" y="5"/>
                    <a:pt x="4" y="4"/>
                  </a:cubicBezTo>
                  <a:cubicBezTo>
                    <a:pt x="5" y="3"/>
                    <a:pt x="5" y="4"/>
                    <a:pt x="6" y="4"/>
                  </a:cubicBezTo>
                  <a:cubicBezTo>
                    <a:pt x="5" y="5"/>
                    <a:pt x="5" y="5"/>
                    <a:pt x="5" y="5"/>
                  </a:cubicBezTo>
                  <a:cubicBezTo>
                    <a:pt x="7" y="5"/>
                    <a:pt x="5" y="4"/>
                    <a:pt x="5" y="3"/>
                  </a:cubicBezTo>
                  <a:cubicBezTo>
                    <a:pt x="3" y="2"/>
                    <a:pt x="2" y="5"/>
                    <a:pt x="1" y="4"/>
                  </a:cubicBezTo>
                  <a:cubicBezTo>
                    <a:pt x="2" y="6"/>
                    <a:pt x="0" y="7"/>
                    <a:pt x="0" y="9"/>
                  </a:cubicBezTo>
                  <a:cubicBezTo>
                    <a:pt x="2" y="9"/>
                    <a:pt x="5" y="9"/>
                    <a:pt x="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4532"/>
            <p:cNvSpPr/>
            <p:nvPr/>
          </p:nvSpPr>
          <p:spPr bwMode="auto">
            <a:xfrm>
              <a:off x="2906" y="2401"/>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Rectangle 4533"/>
            <p:cNvSpPr>
              <a:spLocks noChangeArrowheads="1"/>
            </p:cNvSpPr>
            <p:nvPr/>
          </p:nvSpPr>
          <p:spPr bwMode="auto">
            <a:xfrm>
              <a:off x="2908" y="240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4534"/>
            <p:cNvSpPr/>
            <p:nvPr/>
          </p:nvSpPr>
          <p:spPr bwMode="auto">
            <a:xfrm>
              <a:off x="2963" y="2396"/>
              <a:ext cx="3" cy="2"/>
            </a:xfrm>
            <a:custGeom>
              <a:avLst/>
              <a:gdLst>
                <a:gd name="T0" fmla="*/ 1 w 4"/>
                <a:gd name="T1" fmla="*/ 1 h 3"/>
                <a:gd name="T2" fmla="*/ 0 w 4"/>
                <a:gd name="T3" fmla="*/ 2 h 3"/>
                <a:gd name="T4" fmla="*/ 1 w 4"/>
                <a:gd name="T5" fmla="*/ 2 h 3"/>
                <a:gd name="T6" fmla="*/ 2 w 4"/>
                <a:gd name="T7" fmla="*/ 3 h 3"/>
                <a:gd name="T8" fmla="*/ 4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0"/>
                    <a:pt x="0" y="1"/>
                    <a:pt x="0" y="2"/>
                  </a:cubicBezTo>
                  <a:cubicBezTo>
                    <a:pt x="1" y="2"/>
                    <a:pt x="1" y="2"/>
                    <a:pt x="1" y="2"/>
                  </a:cubicBezTo>
                  <a:cubicBezTo>
                    <a:pt x="2" y="3"/>
                    <a:pt x="2" y="3"/>
                    <a:pt x="2" y="3"/>
                  </a:cubicBezTo>
                  <a:cubicBezTo>
                    <a:pt x="4" y="2"/>
                    <a:pt x="4" y="2"/>
                    <a:pt x="4" y="2"/>
                  </a:cubicBezTo>
                  <a:cubicBezTo>
                    <a:pt x="3" y="2"/>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4535"/>
            <p:cNvSpPr/>
            <p:nvPr/>
          </p:nvSpPr>
          <p:spPr bwMode="auto">
            <a:xfrm>
              <a:off x="2953" y="2398"/>
              <a:ext cx="2" cy="2"/>
            </a:xfrm>
            <a:custGeom>
              <a:avLst/>
              <a:gdLst>
                <a:gd name="T0" fmla="*/ 0 w 2"/>
                <a:gd name="T1" fmla="*/ 3 h 3"/>
                <a:gd name="T2" fmla="*/ 2 w 2"/>
                <a:gd name="T3" fmla="*/ 0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0" y="1"/>
                    <a:pt x="2" y="2"/>
                    <a:pt x="2" y="0"/>
                  </a:cubicBezTo>
                  <a:cubicBezTo>
                    <a:pt x="1"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4536"/>
            <p:cNvSpPr/>
            <p:nvPr/>
          </p:nvSpPr>
          <p:spPr bwMode="auto">
            <a:xfrm>
              <a:off x="2940" y="2399"/>
              <a:ext cx="2" cy="2"/>
            </a:xfrm>
            <a:custGeom>
              <a:avLst/>
              <a:gdLst>
                <a:gd name="T0" fmla="*/ 3 w 3"/>
                <a:gd name="T1" fmla="*/ 1 h 2"/>
                <a:gd name="T2" fmla="*/ 0 w 3"/>
                <a:gd name="T3" fmla="*/ 0 h 2"/>
                <a:gd name="T4" fmla="*/ 0 w 3"/>
                <a:gd name="T5" fmla="*/ 1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1" y="1"/>
                    <a:pt x="0" y="0"/>
                  </a:cubicBezTo>
                  <a:cubicBezTo>
                    <a:pt x="0" y="1"/>
                    <a:pt x="0" y="1"/>
                    <a:pt x="0" y="1"/>
                  </a:cubicBezTo>
                  <a:cubicBezTo>
                    <a:pt x="1" y="0"/>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4537"/>
            <p:cNvSpPr/>
            <p:nvPr/>
          </p:nvSpPr>
          <p:spPr bwMode="auto">
            <a:xfrm>
              <a:off x="2960" y="2399"/>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4538"/>
            <p:cNvSpPr/>
            <p:nvPr/>
          </p:nvSpPr>
          <p:spPr bwMode="auto">
            <a:xfrm>
              <a:off x="2920" y="2401"/>
              <a:ext cx="3" cy="4"/>
            </a:xfrm>
            <a:custGeom>
              <a:avLst/>
              <a:gdLst>
                <a:gd name="T0" fmla="*/ 3 w 3"/>
                <a:gd name="T1" fmla="*/ 4 h 4"/>
                <a:gd name="T2" fmla="*/ 0 w 3"/>
                <a:gd name="T3" fmla="*/ 0 h 4"/>
                <a:gd name="T4" fmla="*/ 3 w 3"/>
                <a:gd name="T5" fmla="*/ 4 h 4"/>
              </a:gdLst>
              <a:ahLst/>
              <a:cxnLst>
                <a:cxn ang="0">
                  <a:pos x="T0" y="T1"/>
                </a:cxn>
                <a:cxn ang="0">
                  <a:pos x="T2" y="T3"/>
                </a:cxn>
                <a:cxn ang="0">
                  <a:pos x="T4" y="T5"/>
                </a:cxn>
              </a:cxnLst>
              <a:rect l="0" t="0" r="r" b="b"/>
              <a:pathLst>
                <a:path w="3" h="4">
                  <a:moveTo>
                    <a:pt x="3" y="4"/>
                  </a:moveTo>
                  <a:cubicBezTo>
                    <a:pt x="3" y="2"/>
                    <a:pt x="2" y="2"/>
                    <a:pt x="0" y="0"/>
                  </a:cubicBezTo>
                  <a:cubicBezTo>
                    <a:pt x="1" y="2"/>
                    <a:pt x="1"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4539"/>
            <p:cNvSpPr/>
            <p:nvPr/>
          </p:nvSpPr>
          <p:spPr bwMode="auto">
            <a:xfrm>
              <a:off x="2964" y="2401"/>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4540"/>
            <p:cNvSpPr/>
            <p:nvPr/>
          </p:nvSpPr>
          <p:spPr bwMode="auto">
            <a:xfrm>
              <a:off x="2963" y="240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4541"/>
            <p:cNvSpPr/>
            <p:nvPr/>
          </p:nvSpPr>
          <p:spPr bwMode="auto">
            <a:xfrm>
              <a:off x="2968" y="2404"/>
              <a:ext cx="2" cy="2"/>
            </a:xfrm>
            <a:custGeom>
              <a:avLst/>
              <a:gdLst>
                <a:gd name="T0" fmla="*/ 1 w 2"/>
                <a:gd name="T1" fmla="*/ 0 h 2"/>
                <a:gd name="T2" fmla="*/ 0 w 2"/>
                <a:gd name="T3" fmla="*/ 2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4542"/>
            <p:cNvSpPr/>
            <p:nvPr/>
          </p:nvSpPr>
          <p:spPr bwMode="auto">
            <a:xfrm>
              <a:off x="2908" y="2405"/>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4543"/>
            <p:cNvSpPr/>
            <p:nvPr/>
          </p:nvSpPr>
          <p:spPr bwMode="auto">
            <a:xfrm>
              <a:off x="2914" y="24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4544"/>
            <p:cNvSpPr/>
            <p:nvPr/>
          </p:nvSpPr>
          <p:spPr bwMode="auto">
            <a:xfrm>
              <a:off x="2912" y="2405"/>
              <a:ext cx="3" cy="1"/>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0" y="1"/>
                    <a:pt x="2" y="2"/>
                    <a:pt x="2" y="2"/>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4545"/>
            <p:cNvSpPr/>
            <p:nvPr/>
          </p:nvSpPr>
          <p:spPr bwMode="auto">
            <a:xfrm>
              <a:off x="2920" y="2406"/>
              <a:ext cx="5" cy="3"/>
            </a:xfrm>
            <a:custGeom>
              <a:avLst/>
              <a:gdLst>
                <a:gd name="T0" fmla="*/ 3 w 6"/>
                <a:gd name="T1" fmla="*/ 4 h 4"/>
                <a:gd name="T2" fmla="*/ 2 w 6"/>
                <a:gd name="T3" fmla="*/ 3 h 4"/>
                <a:gd name="T4" fmla="*/ 3 w 6"/>
                <a:gd name="T5" fmla="*/ 2 h 4"/>
                <a:gd name="T6" fmla="*/ 4 w 6"/>
                <a:gd name="T7" fmla="*/ 3 h 4"/>
                <a:gd name="T8" fmla="*/ 4 w 6"/>
                <a:gd name="T9" fmla="*/ 0 h 4"/>
                <a:gd name="T10" fmla="*/ 3 w 6"/>
                <a:gd name="T11" fmla="*/ 2 h 4"/>
                <a:gd name="T12" fmla="*/ 3 w 6"/>
                <a:gd name="T13" fmla="*/ 1 h 4"/>
                <a:gd name="T14" fmla="*/ 1 w 6"/>
                <a:gd name="T15" fmla="*/ 0 h 4"/>
                <a:gd name="T16" fmla="*/ 1 w 6"/>
                <a:gd name="T17" fmla="*/ 2 h 4"/>
                <a:gd name="T18" fmla="*/ 0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cubicBezTo>
                    <a:pt x="2" y="3"/>
                    <a:pt x="2" y="3"/>
                    <a:pt x="2" y="3"/>
                  </a:cubicBezTo>
                  <a:cubicBezTo>
                    <a:pt x="3" y="2"/>
                    <a:pt x="3" y="2"/>
                    <a:pt x="3" y="2"/>
                  </a:cubicBezTo>
                  <a:cubicBezTo>
                    <a:pt x="3" y="2"/>
                    <a:pt x="4" y="3"/>
                    <a:pt x="4" y="3"/>
                  </a:cubicBezTo>
                  <a:cubicBezTo>
                    <a:pt x="4" y="2"/>
                    <a:pt x="6" y="0"/>
                    <a:pt x="4" y="0"/>
                  </a:cubicBezTo>
                  <a:cubicBezTo>
                    <a:pt x="4" y="0"/>
                    <a:pt x="4" y="1"/>
                    <a:pt x="3" y="2"/>
                  </a:cubicBezTo>
                  <a:cubicBezTo>
                    <a:pt x="3" y="2"/>
                    <a:pt x="3" y="1"/>
                    <a:pt x="3" y="1"/>
                  </a:cubicBezTo>
                  <a:cubicBezTo>
                    <a:pt x="2" y="1"/>
                    <a:pt x="1" y="1"/>
                    <a:pt x="1" y="0"/>
                  </a:cubicBezTo>
                  <a:cubicBezTo>
                    <a:pt x="1" y="1"/>
                    <a:pt x="0" y="2"/>
                    <a:pt x="1" y="2"/>
                  </a:cubicBezTo>
                  <a:cubicBezTo>
                    <a:pt x="0" y="3"/>
                    <a:pt x="0" y="3"/>
                    <a:pt x="0" y="3"/>
                  </a:cubicBezTo>
                  <a:cubicBezTo>
                    <a:pt x="1" y="4"/>
                    <a:pt x="3"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4546"/>
            <p:cNvSpPr/>
            <p:nvPr/>
          </p:nvSpPr>
          <p:spPr bwMode="auto">
            <a:xfrm>
              <a:off x="2944" y="2405"/>
              <a:ext cx="12" cy="7"/>
            </a:xfrm>
            <a:custGeom>
              <a:avLst/>
              <a:gdLst>
                <a:gd name="T0" fmla="*/ 3 w 14"/>
                <a:gd name="T1" fmla="*/ 6 h 8"/>
                <a:gd name="T2" fmla="*/ 7 w 14"/>
                <a:gd name="T3" fmla="*/ 6 h 8"/>
                <a:gd name="T4" fmla="*/ 8 w 14"/>
                <a:gd name="T5" fmla="*/ 5 h 8"/>
                <a:gd name="T6" fmla="*/ 8 w 14"/>
                <a:gd name="T7" fmla="*/ 5 h 8"/>
                <a:gd name="T8" fmla="*/ 8 w 14"/>
                <a:gd name="T9" fmla="*/ 5 h 8"/>
                <a:gd name="T10" fmla="*/ 12 w 14"/>
                <a:gd name="T11" fmla="*/ 6 h 8"/>
                <a:gd name="T12" fmla="*/ 12 w 14"/>
                <a:gd name="T13" fmla="*/ 4 h 8"/>
                <a:gd name="T14" fmla="*/ 14 w 14"/>
                <a:gd name="T15" fmla="*/ 3 h 8"/>
                <a:gd name="T16" fmla="*/ 13 w 14"/>
                <a:gd name="T17" fmla="*/ 3 h 8"/>
                <a:gd name="T18" fmla="*/ 13 w 14"/>
                <a:gd name="T19" fmla="*/ 3 h 8"/>
                <a:gd name="T20" fmla="*/ 9 w 14"/>
                <a:gd name="T21" fmla="*/ 2 h 8"/>
                <a:gd name="T22" fmla="*/ 9 w 14"/>
                <a:gd name="T23" fmla="*/ 4 h 8"/>
                <a:gd name="T24" fmla="*/ 2 w 14"/>
                <a:gd name="T25" fmla="*/ 3 h 8"/>
                <a:gd name="T26" fmla="*/ 4 w 14"/>
                <a:gd name="T27" fmla="*/ 3 h 8"/>
                <a:gd name="T28" fmla="*/ 7 w 14"/>
                <a:gd name="T29" fmla="*/ 3 h 8"/>
                <a:gd name="T30" fmla="*/ 7 w 14"/>
                <a:gd name="T31" fmla="*/ 2 h 8"/>
                <a:gd name="T32" fmla="*/ 1 w 14"/>
                <a:gd name="T33" fmla="*/ 2 h 8"/>
                <a:gd name="T34" fmla="*/ 3 w 14"/>
                <a:gd name="T3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8">
                  <a:moveTo>
                    <a:pt x="3" y="6"/>
                  </a:moveTo>
                  <a:cubicBezTo>
                    <a:pt x="5" y="8"/>
                    <a:pt x="6" y="5"/>
                    <a:pt x="7" y="6"/>
                  </a:cubicBezTo>
                  <a:cubicBezTo>
                    <a:pt x="8" y="5"/>
                    <a:pt x="8" y="5"/>
                    <a:pt x="8" y="5"/>
                  </a:cubicBezTo>
                  <a:cubicBezTo>
                    <a:pt x="8" y="5"/>
                    <a:pt x="8" y="5"/>
                    <a:pt x="8" y="5"/>
                  </a:cubicBezTo>
                  <a:cubicBezTo>
                    <a:pt x="8" y="5"/>
                    <a:pt x="8" y="5"/>
                    <a:pt x="8" y="5"/>
                  </a:cubicBezTo>
                  <a:cubicBezTo>
                    <a:pt x="10" y="4"/>
                    <a:pt x="12" y="7"/>
                    <a:pt x="12" y="6"/>
                  </a:cubicBezTo>
                  <a:cubicBezTo>
                    <a:pt x="12" y="4"/>
                    <a:pt x="12" y="4"/>
                    <a:pt x="12" y="4"/>
                  </a:cubicBezTo>
                  <a:cubicBezTo>
                    <a:pt x="14" y="3"/>
                    <a:pt x="14" y="3"/>
                    <a:pt x="14" y="3"/>
                  </a:cubicBezTo>
                  <a:cubicBezTo>
                    <a:pt x="13" y="3"/>
                    <a:pt x="13" y="3"/>
                    <a:pt x="13" y="3"/>
                  </a:cubicBezTo>
                  <a:cubicBezTo>
                    <a:pt x="13" y="3"/>
                    <a:pt x="13" y="3"/>
                    <a:pt x="13" y="3"/>
                  </a:cubicBezTo>
                  <a:cubicBezTo>
                    <a:pt x="12" y="3"/>
                    <a:pt x="10" y="4"/>
                    <a:pt x="9" y="2"/>
                  </a:cubicBezTo>
                  <a:cubicBezTo>
                    <a:pt x="9" y="4"/>
                    <a:pt x="9" y="4"/>
                    <a:pt x="9" y="4"/>
                  </a:cubicBezTo>
                  <a:cubicBezTo>
                    <a:pt x="6" y="3"/>
                    <a:pt x="4" y="8"/>
                    <a:pt x="2" y="3"/>
                  </a:cubicBezTo>
                  <a:cubicBezTo>
                    <a:pt x="2" y="1"/>
                    <a:pt x="4" y="3"/>
                    <a:pt x="4" y="3"/>
                  </a:cubicBezTo>
                  <a:cubicBezTo>
                    <a:pt x="5" y="2"/>
                    <a:pt x="5" y="4"/>
                    <a:pt x="7" y="3"/>
                  </a:cubicBezTo>
                  <a:cubicBezTo>
                    <a:pt x="7" y="3"/>
                    <a:pt x="8" y="3"/>
                    <a:pt x="7" y="2"/>
                  </a:cubicBezTo>
                  <a:cubicBezTo>
                    <a:pt x="5" y="1"/>
                    <a:pt x="3" y="0"/>
                    <a:pt x="1" y="2"/>
                  </a:cubicBezTo>
                  <a:cubicBezTo>
                    <a:pt x="0" y="4"/>
                    <a:pt x="4"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4547"/>
            <p:cNvSpPr/>
            <p:nvPr/>
          </p:nvSpPr>
          <p:spPr bwMode="auto">
            <a:xfrm>
              <a:off x="2950" y="2410"/>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4548"/>
            <p:cNvSpPr/>
            <p:nvPr/>
          </p:nvSpPr>
          <p:spPr bwMode="auto">
            <a:xfrm>
              <a:off x="2948" y="24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4549"/>
            <p:cNvSpPr/>
            <p:nvPr/>
          </p:nvSpPr>
          <p:spPr bwMode="auto">
            <a:xfrm>
              <a:off x="2951" y="24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4550"/>
            <p:cNvSpPr/>
            <p:nvPr/>
          </p:nvSpPr>
          <p:spPr bwMode="auto">
            <a:xfrm>
              <a:off x="2917" y="2408"/>
              <a:ext cx="5" cy="5"/>
            </a:xfrm>
            <a:custGeom>
              <a:avLst/>
              <a:gdLst>
                <a:gd name="T0" fmla="*/ 3 w 5"/>
                <a:gd name="T1" fmla="*/ 2 h 5"/>
                <a:gd name="T2" fmla="*/ 2 w 5"/>
                <a:gd name="T3" fmla="*/ 2 h 5"/>
                <a:gd name="T4" fmla="*/ 1 w 5"/>
                <a:gd name="T5" fmla="*/ 1 h 5"/>
                <a:gd name="T6" fmla="*/ 1 w 5"/>
                <a:gd name="T7" fmla="*/ 0 h 5"/>
                <a:gd name="T8" fmla="*/ 0 w 5"/>
                <a:gd name="T9" fmla="*/ 2 h 5"/>
                <a:gd name="T10" fmla="*/ 3 w 5"/>
                <a:gd name="T11" fmla="*/ 5 h 5"/>
                <a:gd name="T12" fmla="*/ 3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2"/>
                  </a:moveTo>
                  <a:cubicBezTo>
                    <a:pt x="2" y="2"/>
                    <a:pt x="2" y="2"/>
                    <a:pt x="2" y="2"/>
                  </a:cubicBezTo>
                  <a:cubicBezTo>
                    <a:pt x="1" y="2"/>
                    <a:pt x="1" y="1"/>
                    <a:pt x="1" y="1"/>
                  </a:cubicBezTo>
                  <a:cubicBezTo>
                    <a:pt x="1" y="0"/>
                    <a:pt x="1" y="0"/>
                    <a:pt x="1" y="0"/>
                  </a:cubicBezTo>
                  <a:cubicBezTo>
                    <a:pt x="1" y="1"/>
                    <a:pt x="0" y="1"/>
                    <a:pt x="0" y="2"/>
                  </a:cubicBezTo>
                  <a:cubicBezTo>
                    <a:pt x="4" y="2"/>
                    <a:pt x="0" y="5"/>
                    <a:pt x="3" y="5"/>
                  </a:cubicBezTo>
                  <a:cubicBezTo>
                    <a:pt x="5" y="4"/>
                    <a:pt x="2"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4551"/>
            <p:cNvSpPr/>
            <p:nvPr/>
          </p:nvSpPr>
          <p:spPr bwMode="auto">
            <a:xfrm>
              <a:off x="2918" y="24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4552"/>
            <p:cNvSpPr/>
            <p:nvPr/>
          </p:nvSpPr>
          <p:spPr bwMode="auto">
            <a:xfrm>
              <a:off x="2918" y="240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4553"/>
            <p:cNvSpPr/>
            <p:nvPr/>
          </p:nvSpPr>
          <p:spPr bwMode="auto">
            <a:xfrm>
              <a:off x="2918" y="240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Rectangle 4554"/>
            <p:cNvSpPr>
              <a:spLocks noChangeArrowheads="1"/>
            </p:cNvSpPr>
            <p:nvPr/>
          </p:nvSpPr>
          <p:spPr bwMode="auto">
            <a:xfrm>
              <a:off x="2928" y="2408"/>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4555"/>
            <p:cNvSpPr/>
            <p:nvPr/>
          </p:nvSpPr>
          <p:spPr bwMode="auto">
            <a:xfrm>
              <a:off x="2912" y="2409"/>
              <a:ext cx="3" cy="1"/>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0" y="1"/>
                    <a:pt x="0" y="1"/>
                    <a:pt x="0" y="1"/>
                  </a:cubicBezTo>
                  <a:cubicBezTo>
                    <a:pt x="3" y="0"/>
                    <a:pt x="3" y="0"/>
                    <a:pt x="3"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4556"/>
            <p:cNvSpPr/>
            <p:nvPr/>
          </p:nvSpPr>
          <p:spPr bwMode="auto">
            <a:xfrm>
              <a:off x="2940" y="2409"/>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4557"/>
            <p:cNvSpPr/>
            <p:nvPr/>
          </p:nvSpPr>
          <p:spPr bwMode="auto">
            <a:xfrm>
              <a:off x="2924" y="2409"/>
              <a:ext cx="2" cy="1"/>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0"/>
                    <a:pt x="1" y="1"/>
                    <a:pt x="0" y="1"/>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4558"/>
            <p:cNvSpPr/>
            <p:nvPr/>
          </p:nvSpPr>
          <p:spPr bwMode="auto">
            <a:xfrm>
              <a:off x="2922" y="2410"/>
              <a:ext cx="2" cy="3"/>
            </a:xfrm>
            <a:custGeom>
              <a:avLst/>
              <a:gdLst>
                <a:gd name="T0" fmla="*/ 0 w 2"/>
                <a:gd name="T1" fmla="*/ 0 h 3"/>
                <a:gd name="T2" fmla="*/ 1 w 2"/>
                <a:gd name="T3" fmla="*/ 3 h 3"/>
                <a:gd name="T4" fmla="*/ 1 w 2"/>
                <a:gd name="T5" fmla="*/ 1 h 3"/>
                <a:gd name="T6" fmla="*/ 0 w 2"/>
                <a:gd name="T7" fmla="*/ 0 h 3"/>
              </a:gdLst>
              <a:ahLst/>
              <a:cxnLst>
                <a:cxn ang="0">
                  <a:pos x="T0" y="T1"/>
                </a:cxn>
                <a:cxn ang="0">
                  <a:pos x="T2" y="T3"/>
                </a:cxn>
                <a:cxn ang="0">
                  <a:pos x="T4" y="T5"/>
                </a:cxn>
                <a:cxn ang="0">
                  <a:pos x="T6" y="T7"/>
                </a:cxn>
              </a:cxnLst>
              <a:rect l="0" t="0" r="r" b="b"/>
              <a:pathLst>
                <a:path w="2" h="3">
                  <a:moveTo>
                    <a:pt x="0" y="0"/>
                  </a:moveTo>
                  <a:cubicBezTo>
                    <a:pt x="1" y="3"/>
                    <a:pt x="1" y="3"/>
                    <a:pt x="1" y="3"/>
                  </a:cubicBezTo>
                  <a:cubicBezTo>
                    <a:pt x="2" y="3"/>
                    <a:pt x="1"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4559"/>
            <p:cNvSpPr/>
            <p:nvPr/>
          </p:nvSpPr>
          <p:spPr bwMode="auto">
            <a:xfrm>
              <a:off x="2953" y="2411"/>
              <a:ext cx="3" cy="3"/>
            </a:xfrm>
            <a:custGeom>
              <a:avLst/>
              <a:gdLst>
                <a:gd name="T0" fmla="*/ 0 w 3"/>
                <a:gd name="T1" fmla="*/ 0 h 3"/>
                <a:gd name="T2" fmla="*/ 3 w 3"/>
                <a:gd name="T3" fmla="*/ 3 h 3"/>
                <a:gd name="T4" fmla="*/ 2 w 3"/>
                <a:gd name="T5" fmla="*/ 1 h 3"/>
                <a:gd name="T6" fmla="*/ 2 w 3"/>
                <a:gd name="T7" fmla="*/ 1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3" y="3"/>
                  </a:lnTo>
                  <a:lnTo>
                    <a:pt x="2"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4560"/>
            <p:cNvSpPr/>
            <p:nvPr/>
          </p:nvSpPr>
          <p:spPr bwMode="auto">
            <a:xfrm>
              <a:off x="2956" y="2411"/>
              <a:ext cx="4" cy="3"/>
            </a:xfrm>
            <a:custGeom>
              <a:avLst/>
              <a:gdLst>
                <a:gd name="T0" fmla="*/ 5 w 5"/>
                <a:gd name="T1" fmla="*/ 3 h 3"/>
                <a:gd name="T2" fmla="*/ 4 w 5"/>
                <a:gd name="T3" fmla="*/ 0 h 3"/>
                <a:gd name="T4" fmla="*/ 5 w 5"/>
                <a:gd name="T5" fmla="*/ 3 h 3"/>
              </a:gdLst>
              <a:ahLst/>
              <a:cxnLst>
                <a:cxn ang="0">
                  <a:pos x="T0" y="T1"/>
                </a:cxn>
                <a:cxn ang="0">
                  <a:pos x="T2" y="T3"/>
                </a:cxn>
                <a:cxn ang="0">
                  <a:pos x="T4" y="T5"/>
                </a:cxn>
              </a:cxnLst>
              <a:rect l="0" t="0" r="r" b="b"/>
              <a:pathLst>
                <a:path w="5" h="3">
                  <a:moveTo>
                    <a:pt x="5" y="3"/>
                  </a:moveTo>
                  <a:cubicBezTo>
                    <a:pt x="4" y="0"/>
                    <a:pt x="4" y="0"/>
                    <a:pt x="4" y="0"/>
                  </a:cubicBezTo>
                  <a:cubicBezTo>
                    <a:pt x="0" y="0"/>
                    <a:pt x="4"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4561"/>
            <p:cNvSpPr/>
            <p:nvPr/>
          </p:nvSpPr>
          <p:spPr bwMode="auto">
            <a:xfrm>
              <a:off x="2925" y="2412"/>
              <a:ext cx="2" cy="2"/>
            </a:xfrm>
            <a:custGeom>
              <a:avLst/>
              <a:gdLst>
                <a:gd name="T0" fmla="*/ 2 w 2"/>
                <a:gd name="T1" fmla="*/ 2 h 3"/>
                <a:gd name="T2" fmla="*/ 1 w 2"/>
                <a:gd name="T3" fmla="*/ 0 h 3"/>
                <a:gd name="T4" fmla="*/ 1 w 2"/>
                <a:gd name="T5" fmla="*/ 2 h 3"/>
                <a:gd name="T6" fmla="*/ 0 w 2"/>
                <a:gd name="T7" fmla="*/ 2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0"/>
                    <a:pt x="1" y="0"/>
                    <a:pt x="1" y="0"/>
                  </a:cubicBezTo>
                  <a:cubicBezTo>
                    <a:pt x="1" y="2"/>
                    <a:pt x="1" y="2"/>
                    <a:pt x="1" y="2"/>
                  </a:cubicBezTo>
                  <a:cubicBezTo>
                    <a:pt x="0" y="2"/>
                    <a:pt x="0" y="2"/>
                    <a:pt x="0" y="2"/>
                  </a:cubicBezTo>
                  <a:cubicBezTo>
                    <a:pt x="2" y="3"/>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4562"/>
            <p:cNvSpPr/>
            <p:nvPr/>
          </p:nvSpPr>
          <p:spPr bwMode="auto">
            <a:xfrm>
              <a:off x="2946" y="2412"/>
              <a:ext cx="2" cy="2"/>
            </a:xfrm>
            <a:custGeom>
              <a:avLst/>
              <a:gdLst>
                <a:gd name="T0" fmla="*/ 3 w 3"/>
                <a:gd name="T1" fmla="*/ 1 h 2"/>
                <a:gd name="T2" fmla="*/ 1 w 3"/>
                <a:gd name="T3" fmla="*/ 0 h 2"/>
                <a:gd name="T4" fmla="*/ 3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0"/>
                    <a:pt x="1" y="0"/>
                  </a:cubicBezTo>
                  <a:cubicBezTo>
                    <a:pt x="0" y="2"/>
                    <a:pt x="2" y="1"/>
                    <a:pt x="3" y="2"/>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4563"/>
            <p:cNvSpPr/>
            <p:nvPr/>
          </p:nvSpPr>
          <p:spPr bwMode="auto">
            <a:xfrm>
              <a:off x="2949" y="241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4564"/>
            <p:cNvSpPr/>
            <p:nvPr/>
          </p:nvSpPr>
          <p:spPr bwMode="auto">
            <a:xfrm>
              <a:off x="2928" y="2414"/>
              <a:ext cx="3" cy="0"/>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4565"/>
            <p:cNvSpPr/>
            <p:nvPr/>
          </p:nvSpPr>
          <p:spPr bwMode="auto">
            <a:xfrm>
              <a:off x="2942" y="2415"/>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4566"/>
            <p:cNvSpPr/>
            <p:nvPr/>
          </p:nvSpPr>
          <p:spPr bwMode="auto">
            <a:xfrm>
              <a:off x="2977" y="2414"/>
              <a:ext cx="4" cy="2"/>
            </a:xfrm>
            <a:custGeom>
              <a:avLst/>
              <a:gdLst>
                <a:gd name="T0" fmla="*/ 1 w 4"/>
                <a:gd name="T1" fmla="*/ 2 h 2"/>
                <a:gd name="T2" fmla="*/ 4 w 4"/>
                <a:gd name="T3" fmla="*/ 1 h 2"/>
                <a:gd name="T4" fmla="*/ 0 w 4"/>
                <a:gd name="T5" fmla="*/ 1 h 2"/>
                <a:gd name="T6" fmla="*/ 1 w 4"/>
                <a:gd name="T7" fmla="*/ 2 h 2"/>
              </a:gdLst>
              <a:ahLst/>
              <a:cxnLst>
                <a:cxn ang="0">
                  <a:pos x="T0" y="T1"/>
                </a:cxn>
                <a:cxn ang="0">
                  <a:pos x="T2" y="T3"/>
                </a:cxn>
                <a:cxn ang="0">
                  <a:pos x="T4" y="T5"/>
                </a:cxn>
                <a:cxn ang="0">
                  <a:pos x="T6" y="T7"/>
                </a:cxn>
              </a:cxnLst>
              <a:rect l="0" t="0" r="r" b="b"/>
              <a:pathLst>
                <a:path w="4" h="2">
                  <a:moveTo>
                    <a:pt x="1" y="2"/>
                  </a:moveTo>
                  <a:cubicBezTo>
                    <a:pt x="1" y="0"/>
                    <a:pt x="3" y="2"/>
                    <a:pt x="4" y="1"/>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4567"/>
            <p:cNvSpPr/>
            <p:nvPr/>
          </p:nvSpPr>
          <p:spPr bwMode="auto">
            <a:xfrm>
              <a:off x="2919" y="2415"/>
              <a:ext cx="4" cy="4"/>
            </a:xfrm>
            <a:custGeom>
              <a:avLst/>
              <a:gdLst>
                <a:gd name="T0" fmla="*/ 3 w 4"/>
                <a:gd name="T1" fmla="*/ 0 h 4"/>
                <a:gd name="T2" fmla="*/ 2 w 4"/>
                <a:gd name="T3" fmla="*/ 0 h 4"/>
                <a:gd name="T4" fmla="*/ 1 w 4"/>
                <a:gd name="T5" fmla="*/ 4 h 4"/>
                <a:gd name="T6" fmla="*/ 3 w 4"/>
                <a:gd name="T7" fmla="*/ 0 h 4"/>
              </a:gdLst>
              <a:ahLst/>
              <a:cxnLst>
                <a:cxn ang="0">
                  <a:pos x="T0" y="T1"/>
                </a:cxn>
                <a:cxn ang="0">
                  <a:pos x="T2" y="T3"/>
                </a:cxn>
                <a:cxn ang="0">
                  <a:pos x="T4" y="T5"/>
                </a:cxn>
                <a:cxn ang="0">
                  <a:pos x="T6" y="T7"/>
                </a:cxn>
              </a:cxnLst>
              <a:rect l="0" t="0" r="r" b="b"/>
              <a:pathLst>
                <a:path w="4" h="4">
                  <a:moveTo>
                    <a:pt x="3" y="0"/>
                  </a:moveTo>
                  <a:cubicBezTo>
                    <a:pt x="2" y="0"/>
                    <a:pt x="2" y="0"/>
                    <a:pt x="2" y="0"/>
                  </a:cubicBezTo>
                  <a:cubicBezTo>
                    <a:pt x="1" y="4"/>
                    <a:pt x="1" y="4"/>
                    <a:pt x="1" y="4"/>
                  </a:cubicBezTo>
                  <a:cubicBezTo>
                    <a:pt x="4" y="4"/>
                    <a:pt x="0"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4568"/>
            <p:cNvSpPr/>
            <p:nvPr/>
          </p:nvSpPr>
          <p:spPr bwMode="auto">
            <a:xfrm>
              <a:off x="2960" y="2416"/>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4569"/>
            <p:cNvSpPr/>
            <p:nvPr/>
          </p:nvSpPr>
          <p:spPr bwMode="auto">
            <a:xfrm>
              <a:off x="2923" y="2418"/>
              <a:ext cx="1"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4570"/>
            <p:cNvSpPr/>
            <p:nvPr/>
          </p:nvSpPr>
          <p:spPr bwMode="auto">
            <a:xfrm>
              <a:off x="2925" y="2418"/>
              <a:ext cx="2" cy="0"/>
            </a:xfrm>
            <a:custGeom>
              <a:avLst/>
              <a:gdLst>
                <a:gd name="T0" fmla="*/ 1 w 2"/>
                <a:gd name="T1" fmla="*/ 0 w 2"/>
                <a:gd name="T2" fmla="*/ 2 w 2"/>
                <a:gd name="T3" fmla="*/ 1 w 2"/>
              </a:gdLst>
              <a:ahLst/>
              <a:cxnLst>
                <a:cxn ang="0">
                  <a:pos x="T0" y="0"/>
                </a:cxn>
                <a:cxn ang="0">
                  <a:pos x="T1" y="0"/>
                </a:cxn>
                <a:cxn ang="0">
                  <a:pos x="T2" y="0"/>
                </a:cxn>
                <a:cxn ang="0">
                  <a:pos x="T3" y="0"/>
                </a:cxn>
              </a:cxnLst>
              <a:rect l="0" t="0" r="r" b="b"/>
              <a:pathLst>
                <a:path w="2">
                  <a:moveTo>
                    <a:pt x="1" y="0"/>
                  </a:moveTo>
                  <a:lnTo>
                    <a:pt x="0" y="0"/>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4571"/>
            <p:cNvSpPr/>
            <p:nvPr/>
          </p:nvSpPr>
          <p:spPr bwMode="auto">
            <a:xfrm>
              <a:off x="2950" y="2418"/>
              <a:ext cx="10" cy="3"/>
            </a:xfrm>
            <a:custGeom>
              <a:avLst/>
              <a:gdLst>
                <a:gd name="T0" fmla="*/ 10 w 11"/>
                <a:gd name="T1" fmla="*/ 3 h 3"/>
                <a:gd name="T2" fmla="*/ 10 w 11"/>
                <a:gd name="T3" fmla="*/ 2 h 3"/>
                <a:gd name="T4" fmla="*/ 7 w 11"/>
                <a:gd name="T5" fmla="*/ 2 h 3"/>
                <a:gd name="T6" fmla="*/ 6 w 11"/>
                <a:gd name="T7" fmla="*/ 0 h 3"/>
                <a:gd name="T8" fmla="*/ 5 w 11"/>
                <a:gd name="T9" fmla="*/ 1 h 3"/>
                <a:gd name="T10" fmla="*/ 2 w 11"/>
                <a:gd name="T11" fmla="*/ 0 h 3"/>
                <a:gd name="T12" fmla="*/ 2 w 11"/>
                <a:gd name="T13" fmla="*/ 0 h 3"/>
                <a:gd name="T14" fmla="*/ 0 w 11"/>
                <a:gd name="T15" fmla="*/ 2 h 3"/>
                <a:gd name="T16" fmla="*/ 3 w 11"/>
                <a:gd name="T17" fmla="*/ 0 h 3"/>
                <a:gd name="T18" fmla="*/ 5 w 11"/>
                <a:gd name="T19" fmla="*/ 3 h 3"/>
                <a:gd name="T20" fmla="*/ 8 w 11"/>
                <a:gd name="T21" fmla="*/ 3 h 3"/>
                <a:gd name="T22" fmla="*/ 10 w 1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10" y="3"/>
                  </a:moveTo>
                  <a:cubicBezTo>
                    <a:pt x="11" y="2"/>
                    <a:pt x="10" y="2"/>
                    <a:pt x="10" y="2"/>
                  </a:cubicBezTo>
                  <a:cubicBezTo>
                    <a:pt x="9" y="2"/>
                    <a:pt x="7" y="2"/>
                    <a:pt x="7" y="2"/>
                  </a:cubicBezTo>
                  <a:cubicBezTo>
                    <a:pt x="5" y="2"/>
                    <a:pt x="7" y="0"/>
                    <a:pt x="6" y="0"/>
                  </a:cubicBezTo>
                  <a:cubicBezTo>
                    <a:pt x="5" y="1"/>
                    <a:pt x="5" y="1"/>
                    <a:pt x="5" y="1"/>
                  </a:cubicBezTo>
                  <a:cubicBezTo>
                    <a:pt x="5" y="0"/>
                    <a:pt x="3" y="0"/>
                    <a:pt x="2" y="0"/>
                  </a:cubicBezTo>
                  <a:cubicBezTo>
                    <a:pt x="2" y="0"/>
                    <a:pt x="2" y="0"/>
                    <a:pt x="2" y="0"/>
                  </a:cubicBezTo>
                  <a:cubicBezTo>
                    <a:pt x="0" y="2"/>
                    <a:pt x="0" y="2"/>
                    <a:pt x="0" y="2"/>
                  </a:cubicBezTo>
                  <a:cubicBezTo>
                    <a:pt x="1" y="3"/>
                    <a:pt x="2" y="1"/>
                    <a:pt x="3" y="0"/>
                  </a:cubicBezTo>
                  <a:cubicBezTo>
                    <a:pt x="4" y="1"/>
                    <a:pt x="5" y="2"/>
                    <a:pt x="5" y="3"/>
                  </a:cubicBezTo>
                  <a:cubicBezTo>
                    <a:pt x="5" y="2"/>
                    <a:pt x="7" y="2"/>
                    <a:pt x="8" y="3"/>
                  </a:cubicBezTo>
                  <a:cubicBezTo>
                    <a:pt x="9" y="1"/>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4572"/>
            <p:cNvSpPr/>
            <p:nvPr/>
          </p:nvSpPr>
          <p:spPr bwMode="auto">
            <a:xfrm>
              <a:off x="2981" y="2417"/>
              <a:ext cx="6" cy="4"/>
            </a:xfrm>
            <a:custGeom>
              <a:avLst/>
              <a:gdLst>
                <a:gd name="T0" fmla="*/ 4 w 7"/>
                <a:gd name="T1" fmla="*/ 2 h 4"/>
                <a:gd name="T2" fmla="*/ 5 w 7"/>
                <a:gd name="T3" fmla="*/ 4 h 4"/>
                <a:gd name="T4" fmla="*/ 7 w 7"/>
                <a:gd name="T5" fmla="*/ 1 h 4"/>
                <a:gd name="T6" fmla="*/ 3 w 7"/>
                <a:gd name="T7" fmla="*/ 2 h 4"/>
                <a:gd name="T8" fmla="*/ 0 w 7"/>
                <a:gd name="T9" fmla="*/ 2 h 4"/>
                <a:gd name="T10" fmla="*/ 4 w 7"/>
                <a:gd name="T11" fmla="*/ 2 h 4"/>
              </a:gdLst>
              <a:ahLst/>
              <a:cxnLst>
                <a:cxn ang="0">
                  <a:pos x="T0" y="T1"/>
                </a:cxn>
                <a:cxn ang="0">
                  <a:pos x="T2" y="T3"/>
                </a:cxn>
                <a:cxn ang="0">
                  <a:pos x="T4" y="T5"/>
                </a:cxn>
                <a:cxn ang="0">
                  <a:pos x="T6" y="T7"/>
                </a:cxn>
                <a:cxn ang="0">
                  <a:pos x="T8" y="T9"/>
                </a:cxn>
                <a:cxn ang="0">
                  <a:pos x="T10" y="T11"/>
                </a:cxn>
              </a:cxnLst>
              <a:rect l="0" t="0" r="r" b="b"/>
              <a:pathLst>
                <a:path w="7" h="4">
                  <a:moveTo>
                    <a:pt x="4" y="2"/>
                  </a:moveTo>
                  <a:cubicBezTo>
                    <a:pt x="4" y="3"/>
                    <a:pt x="5" y="3"/>
                    <a:pt x="5" y="4"/>
                  </a:cubicBezTo>
                  <a:cubicBezTo>
                    <a:pt x="7" y="1"/>
                    <a:pt x="7" y="1"/>
                    <a:pt x="7" y="1"/>
                  </a:cubicBezTo>
                  <a:cubicBezTo>
                    <a:pt x="3" y="2"/>
                    <a:pt x="3" y="2"/>
                    <a:pt x="3" y="2"/>
                  </a:cubicBezTo>
                  <a:cubicBezTo>
                    <a:pt x="2" y="0"/>
                    <a:pt x="1" y="2"/>
                    <a:pt x="0" y="2"/>
                  </a:cubicBezTo>
                  <a:cubicBezTo>
                    <a:pt x="1" y="2"/>
                    <a:pt x="3" y="4"/>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4573"/>
            <p:cNvSpPr/>
            <p:nvPr/>
          </p:nvSpPr>
          <p:spPr bwMode="auto">
            <a:xfrm>
              <a:off x="2958" y="2421"/>
              <a:ext cx="7" cy="3"/>
            </a:xfrm>
            <a:custGeom>
              <a:avLst/>
              <a:gdLst>
                <a:gd name="T0" fmla="*/ 0 w 8"/>
                <a:gd name="T1" fmla="*/ 4 h 4"/>
                <a:gd name="T2" fmla="*/ 5 w 8"/>
                <a:gd name="T3" fmla="*/ 3 h 4"/>
                <a:gd name="T4" fmla="*/ 3 w 8"/>
                <a:gd name="T5" fmla="*/ 2 h 4"/>
                <a:gd name="T6" fmla="*/ 8 w 8"/>
                <a:gd name="T7" fmla="*/ 2 h 4"/>
                <a:gd name="T8" fmla="*/ 4 w 8"/>
                <a:gd name="T9" fmla="*/ 0 h 4"/>
                <a:gd name="T10" fmla="*/ 0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0" y="4"/>
                  </a:moveTo>
                  <a:cubicBezTo>
                    <a:pt x="5" y="3"/>
                    <a:pt x="5" y="3"/>
                    <a:pt x="5" y="3"/>
                  </a:cubicBezTo>
                  <a:cubicBezTo>
                    <a:pt x="4" y="3"/>
                    <a:pt x="4" y="3"/>
                    <a:pt x="3" y="2"/>
                  </a:cubicBezTo>
                  <a:cubicBezTo>
                    <a:pt x="8" y="2"/>
                    <a:pt x="8" y="2"/>
                    <a:pt x="8" y="2"/>
                  </a:cubicBezTo>
                  <a:cubicBezTo>
                    <a:pt x="4" y="0"/>
                    <a:pt x="4" y="0"/>
                    <a:pt x="4" y="0"/>
                  </a:cubicBezTo>
                  <a:cubicBezTo>
                    <a:pt x="2" y="1"/>
                    <a:pt x="1" y="2"/>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4574"/>
            <p:cNvSpPr/>
            <p:nvPr/>
          </p:nvSpPr>
          <p:spPr bwMode="auto">
            <a:xfrm>
              <a:off x="2917" y="2422"/>
              <a:ext cx="3" cy="3"/>
            </a:xfrm>
            <a:custGeom>
              <a:avLst/>
              <a:gdLst>
                <a:gd name="T0" fmla="*/ 0 w 3"/>
                <a:gd name="T1" fmla="*/ 0 h 3"/>
                <a:gd name="T2" fmla="*/ 0 w 3"/>
                <a:gd name="T3" fmla="*/ 3 h 3"/>
                <a:gd name="T4" fmla="*/ 1 w 3"/>
                <a:gd name="T5" fmla="*/ 3 h 3"/>
                <a:gd name="T6" fmla="*/ 2 w 3"/>
                <a:gd name="T7" fmla="*/ 2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cubicBezTo>
                    <a:pt x="0" y="3"/>
                    <a:pt x="0" y="3"/>
                    <a:pt x="0" y="3"/>
                  </a:cubicBezTo>
                  <a:cubicBezTo>
                    <a:pt x="1" y="3"/>
                    <a:pt x="1" y="3"/>
                    <a:pt x="1" y="3"/>
                  </a:cubicBezTo>
                  <a:cubicBezTo>
                    <a:pt x="1" y="3"/>
                    <a:pt x="2" y="2"/>
                    <a:pt x="2" y="2"/>
                  </a:cubicBezTo>
                  <a:cubicBezTo>
                    <a:pt x="3" y="1"/>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4575"/>
            <p:cNvSpPr/>
            <p:nvPr/>
          </p:nvSpPr>
          <p:spPr bwMode="auto">
            <a:xfrm>
              <a:off x="2926" y="2422"/>
              <a:ext cx="5" cy="3"/>
            </a:xfrm>
            <a:custGeom>
              <a:avLst/>
              <a:gdLst>
                <a:gd name="T0" fmla="*/ 1 w 5"/>
                <a:gd name="T1" fmla="*/ 2 h 3"/>
                <a:gd name="T2" fmla="*/ 2 w 5"/>
                <a:gd name="T3" fmla="*/ 1 h 3"/>
                <a:gd name="T4" fmla="*/ 3 w 5"/>
                <a:gd name="T5" fmla="*/ 3 h 3"/>
                <a:gd name="T6" fmla="*/ 5 w 5"/>
                <a:gd name="T7" fmla="*/ 1 h 3"/>
                <a:gd name="T8" fmla="*/ 0 w 5"/>
                <a:gd name="T9" fmla="*/ 1 h 3"/>
                <a:gd name="T10" fmla="*/ 1 w 5"/>
                <a:gd name="T11" fmla="*/ 3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cubicBezTo>
                    <a:pt x="2" y="1"/>
                    <a:pt x="2" y="1"/>
                    <a:pt x="2" y="1"/>
                  </a:cubicBezTo>
                  <a:cubicBezTo>
                    <a:pt x="4" y="0"/>
                    <a:pt x="2" y="3"/>
                    <a:pt x="3" y="3"/>
                  </a:cubicBezTo>
                  <a:cubicBezTo>
                    <a:pt x="5" y="1"/>
                    <a:pt x="5" y="1"/>
                    <a:pt x="5" y="1"/>
                  </a:cubicBezTo>
                  <a:cubicBezTo>
                    <a:pt x="3" y="0"/>
                    <a:pt x="1" y="1"/>
                    <a:pt x="0" y="1"/>
                  </a:cubicBezTo>
                  <a:cubicBezTo>
                    <a:pt x="1" y="3"/>
                    <a:pt x="1" y="3"/>
                    <a:pt x="1" y="3"/>
                  </a:cubicBezTo>
                  <a:cubicBezTo>
                    <a:pt x="2"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4576"/>
            <p:cNvSpPr/>
            <p:nvPr/>
          </p:nvSpPr>
          <p:spPr bwMode="auto">
            <a:xfrm>
              <a:off x="2933" y="2423"/>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4577"/>
            <p:cNvSpPr/>
            <p:nvPr/>
          </p:nvSpPr>
          <p:spPr bwMode="auto">
            <a:xfrm>
              <a:off x="2932" y="2423"/>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4578"/>
            <p:cNvSpPr/>
            <p:nvPr/>
          </p:nvSpPr>
          <p:spPr bwMode="auto">
            <a:xfrm>
              <a:off x="2961" y="2425"/>
              <a:ext cx="4" cy="1"/>
            </a:xfrm>
            <a:custGeom>
              <a:avLst/>
              <a:gdLst>
                <a:gd name="T0" fmla="*/ 0 w 5"/>
                <a:gd name="T1" fmla="*/ 0 h 1"/>
                <a:gd name="T2" fmla="*/ 0 w 5"/>
                <a:gd name="T3" fmla="*/ 1 h 1"/>
                <a:gd name="T4" fmla="*/ 5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0" y="1"/>
                    <a:pt x="0" y="1"/>
                    <a:pt x="0" y="1"/>
                  </a:cubicBezTo>
                  <a:cubicBezTo>
                    <a:pt x="5" y="1"/>
                    <a:pt x="5" y="1"/>
                    <a:pt x="5" y="1"/>
                  </a:cubicBezTo>
                  <a:cubicBezTo>
                    <a:pt x="5" y="0"/>
                    <a:pt x="5" y="0"/>
                    <a:pt x="5" y="0"/>
                  </a:cubicBezTo>
                  <a:cubicBezTo>
                    <a:pt x="3" y="0"/>
                    <a:pt x="2"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4579"/>
            <p:cNvSpPr/>
            <p:nvPr/>
          </p:nvSpPr>
          <p:spPr bwMode="auto">
            <a:xfrm>
              <a:off x="2953" y="2425"/>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1"/>
                    <a:pt x="0" y="1"/>
                  </a:cubicBezTo>
                  <a:cubicBezTo>
                    <a:pt x="2" y="1"/>
                    <a:pt x="2" y="1"/>
                    <a:pt x="2"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4580"/>
            <p:cNvSpPr/>
            <p:nvPr/>
          </p:nvSpPr>
          <p:spPr bwMode="auto">
            <a:xfrm>
              <a:off x="2933" y="2425"/>
              <a:ext cx="1" cy="3"/>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1"/>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4581"/>
            <p:cNvSpPr/>
            <p:nvPr/>
          </p:nvSpPr>
          <p:spPr bwMode="auto">
            <a:xfrm>
              <a:off x="2926" y="2426"/>
              <a:ext cx="5" cy="4"/>
            </a:xfrm>
            <a:custGeom>
              <a:avLst/>
              <a:gdLst>
                <a:gd name="T0" fmla="*/ 3 w 5"/>
                <a:gd name="T1" fmla="*/ 0 h 5"/>
                <a:gd name="T2" fmla="*/ 3 w 5"/>
                <a:gd name="T3" fmla="*/ 3 h 5"/>
                <a:gd name="T4" fmla="*/ 1 w 5"/>
                <a:gd name="T5" fmla="*/ 2 h 5"/>
                <a:gd name="T6" fmla="*/ 2 w 5"/>
                <a:gd name="T7" fmla="*/ 5 h 5"/>
                <a:gd name="T8" fmla="*/ 5 w 5"/>
                <a:gd name="T9" fmla="*/ 1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1" y="2"/>
                    <a:pt x="4" y="2"/>
                    <a:pt x="3" y="3"/>
                  </a:cubicBezTo>
                  <a:cubicBezTo>
                    <a:pt x="1" y="4"/>
                    <a:pt x="1" y="2"/>
                    <a:pt x="1" y="2"/>
                  </a:cubicBezTo>
                  <a:cubicBezTo>
                    <a:pt x="0" y="3"/>
                    <a:pt x="2" y="4"/>
                    <a:pt x="2" y="5"/>
                  </a:cubicBezTo>
                  <a:cubicBezTo>
                    <a:pt x="2" y="2"/>
                    <a:pt x="5" y="4"/>
                    <a:pt x="5" y="1"/>
                  </a:cubicBezTo>
                  <a:cubicBezTo>
                    <a:pt x="4" y="1"/>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4582"/>
            <p:cNvSpPr/>
            <p:nvPr/>
          </p:nvSpPr>
          <p:spPr bwMode="auto">
            <a:xfrm>
              <a:off x="2924" y="2427"/>
              <a:ext cx="1"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2" y="2"/>
                  </a:cubicBezTo>
                  <a:cubicBezTo>
                    <a:pt x="1" y="1"/>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4583"/>
            <p:cNvSpPr/>
            <p:nvPr/>
          </p:nvSpPr>
          <p:spPr bwMode="auto">
            <a:xfrm>
              <a:off x="2963" y="2427"/>
              <a:ext cx="1" cy="2"/>
            </a:xfrm>
            <a:custGeom>
              <a:avLst/>
              <a:gdLst>
                <a:gd name="T0" fmla="*/ 1 w 2"/>
                <a:gd name="T1" fmla="*/ 2 h 2"/>
                <a:gd name="T2" fmla="*/ 2 w 2"/>
                <a:gd name="T3" fmla="*/ 1 h 2"/>
                <a:gd name="T4" fmla="*/ 2 w 2"/>
                <a:gd name="T5" fmla="*/ 0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2" y="1"/>
                  </a:cubicBezTo>
                  <a:cubicBezTo>
                    <a:pt x="2" y="0"/>
                    <a:pt x="2" y="0"/>
                    <a:pt x="2" y="0"/>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4584"/>
            <p:cNvSpPr/>
            <p:nvPr/>
          </p:nvSpPr>
          <p:spPr bwMode="auto">
            <a:xfrm>
              <a:off x="2957" y="2427"/>
              <a:ext cx="5" cy="3"/>
            </a:xfrm>
            <a:custGeom>
              <a:avLst/>
              <a:gdLst>
                <a:gd name="T0" fmla="*/ 0 w 5"/>
                <a:gd name="T1" fmla="*/ 2 h 3"/>
                <a:gd name="T2" fmla="*/ 5 w 5"/>
                <a:gd name="T3" fmla="*/ 2 h 3"/>
                <a:gd name="T4" fmla="*/ 0 w 5"/>
                <a:gd name="T5" fmla="*/ 2 h 3"/>
              </a:gdLst>
              <a:ahLst/>
              <a:cxnLst>
                <a:cxn ang="0">
                  <a:pos x="T0" y="T1"/>
                </a:cxn>
                <a:cxn ang="0">
                  <a:pos x="T2" y="T3"/>
                </a:cxn>
                <a:cxn ang="0">
                  <a:pos x="T4" y="T5"/>
                </a:cxn>
              </a:cxnLst>
              <a:rect l="0" t="0" r="r" b="b"/>
              <a:pathLst>
                <a:path w="5" h="3">
                  <a:moveTo>
                    <a:pt x="0" y="2"/>
                  </a:moveTo>
                  <a:cubicBezTo>
                    <a:pt x="1" y="3"/>
                    <a:pt x="3" y="2"/>
                    <a:pt x="5" y="2"/>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4585"/>
            <p:cNvSpPr/>
            <p:nvPr/>
          </p:nvSpPr>
          <p:spPr bwMode="auto">
            <a:xfrm>
              <a:off x="2933" y="2428"/>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4586"/>
            <p:cNvSpPr/>
            <p:nvPr/>
          </p:nvSpPr>
          <p:spPr bwMode="auto">
            <a:xfrm>
              <a:off x="2938" y="2429"/>
              <a:ext cx="1" cy="1"/>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1"/>
                    <a:pt x="0" y="0"/>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4587"/>
            <p:cNvSpPr/>
            <p:nvPr/>
          </p:nvSpPr>
          <p:spPr bwMode="auto">
            <a:xfrm>
              <a:off x="2920" y="2428"/>
              <a:ext cx="3" cy="3"/>
            </a:xfrm>
            <a:custGeom>
              <a:avLst/>
              <a:gdLst>
                <a:gd name="T0" fmla="*/ 0 w 3"/>
                <a:gd name="T1" fmla="*/ 2 h 4"/>
                <a:gd name="T2" fmla="*/ 3 w 3"/>
                <a:gd name="T3" fmla="*/ 3 h 4"/>
                <a:gd name="T4" fmla="*/ 0 w 3"/>
                <a:gd name="T5" fmla="*/ 2 h 4"/>
              </a:gdLst>
              <a:ahLst/>
              <a:cxnLst>
                <a:cxn ang="0">
                  <a:pos x="T0" y="T1"/>
                </a:cxn>
                <a:cxn ang="0">
                  <a:pos x="T2" y="T3"/>
                </a:cxn>
                <a:cxn ang="0">
                  <a:pos x="T4" y="T5"/>
                </a:cxn>
              </a:cxnLst>
              <a:rect l="0" t="0" r="r" b="b"/>
              <a:pathLst>
                <a:path w="3" h="4">
                  <a:moveTo>
                    <a:pt x="0" y="2"/>
                  </a:moveTo>
                  <a:cubicBezTo>
                    <a:pt x="1" y="1"/>
                    <a:pt x="3" y="4"/>
                    <a:pt x="3" y="3"/>
                  </a:cubicBezTo>
                  <a:cubicBezTo>
                    <a:pt x="2" y="3"/>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4588"/>
            <p:cNvSpPr/>
            <p:nvPr/>
          </p:nvSpPr>
          <p:spPr bwMode="auto">
            <a:xfrm>
              <a:off x="2965" y="242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4589"/>
            <p:cNvSpPr/>
            <p:nvPr/>
          </p:nvSpPr>
          <p:spPr bwMode="auto">
            <a:xfrm>
              <a:off x="2962" y="2430"/>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1" y="0"/>
                  </a:cubicBezTo>
                  <a:cubicBezTo>
                    <a:pt x="1" y="1"/>
                    <a:pt x="1" y="1"/>
                    <a:pt x="0"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4590"/>
            <p:cNvSpPr/>
            <p:nvPr/>
          </p:nvSpPr>
          <p:spPr bwMode="auto">
            <a:xfrm>
              <a:off x="2959" y="2432"/>
              <a:ext cx="3" cy="4"/>
            </a:xfrm>
            <a:custGeom>
              <a:avLst/>
              <a:gdLst>
                <a:gd name="T0" fmla="*/ 3 w 3"/>
                <a:gd name="T1" fmla="*/ 0 h 4"/>
                <a:gd name="T2" fmla="*/ 3 w 3"/>
                <a:gd name="T3" fmla="*/ 4 h 4"/>
                <a:gd name="T4" fmla="*/ 3 w 3"/>
                <a:gd name="T5" fmla="*/ 0 h 4"/>
              </a:gdLst>
              <a:ahLst/>
              <a:cxnLst>
                <a:cxn ang="0">
                  <a:pos x="T0" y="T1"/>
                </a:cxn>
                <a:cxn ang="0">
                  <a:pos x="T2" y="T3"/>
                </a:cxn>
                <a:cxn ang="0">
                  <a:pos x="T4" y="T5"/>
                </a:cxn>
              </a:cxnLst>
              <a:rect l="0" t="0" r="r" b="b"/>
              <a:pathLst>
                <a:path w="3" h="4">
                  <a:moveTo>
                    <a:pt x="3" y="0"/>
                  </a:moveTo>
                  <a:cubicBezTo>
                    <a:pt x="2" y="2"/>
                    <a:pt x="0" y="4"/>
                    <a:pt x="3" y="4"/>
                  </a:cubicBezTo>
                  <a:cubicBezTo>
                    <a:pt x="3"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4591"/>
            <p:cNvSpPr/>
            <p:nvPr/>
          </p:nvSpPr>
          <p:spPr bwMode="auto">
            <a:xfrm>
              <a:off x="2962" y="24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4592"/>
            <p:cNvSpPr/>
            <p:nvPr/>
          </p:nvSpPr>
          <p:spPr bwMode="auto">
            <a:xfrm>
              <a:off x="2934" y="2433"/>
              <a:ext cx="3" cy="3"/>
            </a:xfrm>
            <a:custGeom>
              <a:avLst/>
              <a:gdLst>
                <a:gd name="T0" fmla="*/ 1 w 3"/>
                <a:gd name="T1" fmla="*/ 1 h 3"/>
                <a:gd name="T2" fmla="*/ 3 w 3"/>
                <a:gd name="T3" fmla="*/ 0 h 3"/>
                <a:gd name="T4" fmla="*/ 0 w 3"/>
                <a:gd name="T5" fmla="*/ 1 h 3"/>
                <a:gd name="T6" fmla="*/ 1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3" y="1"/>
                    <a:pt x="3" y="0"/>
                  </a:cubicBezTo>
                  <a:cubicBezTo>
                    <a:pt x="2" y="1"/>
                    <a:pt x="0" y="0"/>
                    <a:pt x="0" y="1"/>
                  </a:cubicBezTo>
                  <a:cubicBezTo>
                    <a:pt x="1" y="3"/>
                    <a:pt x="1" y="3"/>
                    <a:pt x="1" y="3"/>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4593"/>
            <p:cNvSpPr/>
            <p:nvPr/>
          </p:nvSpPr>
          <p:spPr bwMode="auto">
            <a:xfrm>
              <a:off x="2992" y="2433"/>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4594"/>
            <p:cNvSpPr/>
            <p:nvPr/>
          </p:nvSpPr>
          <p:spPr bwMode="auto">
            <a:xfrm>
              <a:off x="2937" y="2434"/>
              <a:ext cx="3" cy="4"/>
            </a:xfrm>
            <a:custGeom>
              <a:avLst/>
              <a:gdLst>
                <a:gd name="T0" fmla="*/ 2 w 3"/>
                <a:gd name="T1" fmla="*/ 0 h 4"/>
                <a:gd name="T2" fmla="*/ 1 w 3"/>
                <a:gd name="T3" fmla="*/ 2 h 4"/>
                <a:gd name="T4" fmla="*/ 3 w 3"/>
                <a:gd name="T5" fmla="*/ 4 h 4"/>
                <a:gd name="T6" fmla="*/ 2 w 3"/>
                <a:gd name="T7" fmla="*/ 0 h 4"/>
              </a:gdLst>
              <a:ahLst/>
              <a:cxnLst>
                <a:cxn ang="0">
                  <a:pos x="T0" y="T1"/>
                </a:cxn>
                <a:cxn ang="0">
                  <a:pos x="T2" y="T3"/>
                </a:cxn>
                <a:cxn ang="0">
                  <a:pos x="T4" y="T5"/>
                </a:cxn>
                <a:cxn ang="0">
                  <a:pos x="T6" y="T7"/>
                </a:cxn>
              </a:cxnLst>
              <a:rect l="0" t="0" r="r" b="b"/>
              <a:pathLst>
                <a:path w="3" h="4">
                  <a:moveTo>
                    <a:pt x="2" y="0"/>
                  </a:moveTo>
                  <a:cubicBezTo>
                    <a:pt x="1" y="0"/>
                    <a:pt x="0" y="1"/>
                    <a:pt x="1" y="2"/>
                  </a:cubicBezTo>
                  <a:cubicBezTo>
                    <a:pt x="3" y="4"/>
                    <a:pt x="3" y="4"/>
                    <a:pt x="3" y="4"/>
                  </a:cubicBezTo>
                  <a:cubicBezTo>
                    <a:pt x="3" y="2"/>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Rectangle 4595"/>
            <p:cNvSpPr>
              <a:spLocks noChangeArrowheads="1"/>
            </p:cNvSpPr>
            <p:nvPr/>
          </p:nvSpPr>
          <p:spPr bwMode="auto">
            <a:xfrm>
              <a:off x="2947" y="243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4596"/>
            <p:cNvSpPr/>
            <p:nvPr/>
          </p:nvSpPr>
          <p:spPr bwMode="auto">
            <a:xfrm>
              <a:off x="2967" y="2436"/>
              <a:ext cx="2" cy="2"/>
            </a:xfrm>
            <a:custGeom>
              <a:avLst/>
              <a:gdLst>
                <a:gd name="T0" fmla="*/ 0 w 2"/>
                <a:gd name="T1" fmla="*/ 0 h 3"/>
                <a:gd name="T2" fmla="*/ 1 w 2"/>
                <a:gd name="T3" fmla="*/ 2 h 3"/>
                <a:gd name="T4" fmla="*/ 0 w 2"/>
                <a:gd name="T5" fmla="*/ 2 h 3"/>
                <a:gd name="T6" fmla="*/ 0 w 2"/>
                <a:gd name="T7" fmla="*/ 3 h 3"/>
                <a:gd name="T8" fmla="*/ 2 w 2"/>
                <a:gd name="T9" fmla="*/ 2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1" y="2"/>
                    <a:pt x="1" y="2"/>
                    <a:pt x="1" y="2"/>
                  </a:cubicBezTo>
                  <a:cubicBezTo>
                    <a:pt x="0" y="2"/>
                    <a:pt x="0" y="2"/>
                    <a:pt x="0" y="2"/>
                  </a:cubicBezTo>
                  <a:cubicBezTo>
                    <a:pt x="0" y="3"/>
                    <a:pt x="0" y="3"/>
                    <a:pt x="0" y="3"/>
                  </a:cubicBezTo>
                  <a:cubicBezTo>
                    <a:pt x="2" y="2"/>
                    <a:pt x="2" y="2"/>
                    <a:pt x="2"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4597"/>
            <p:cNvSpPr/>
            <p:nvPr/>
          </p:nvSpPr>
          <p:spPr bwMode="auto">
            <a:xfrm>
              <a:off x="2934" y="2438"/>
              <a:ext cx="5" cy="3"/>
            </a:xfrm>
            <a:custGeom>
              <a:avLst/>
              <a:gdLst>
                <a:gd name="T0" fmla="*/ 4 w 5"/>
                <a:gd name="T1" fmla="*/ 0 h 4"/>
                <a:gd name="T2" fmla="*/ 1 w 5"/>
                <a:gd name="T3" fmla="*/ 4 h 4"/>
                <a:gd name="T4" fmla="*/ 5 w 5"/>
                <a:gd name="T5" fmla="*/ 4 h 4"/>
                <a:gd name="T6" fmla="*/ 5 w 5"/>
                <a:gd name="T7" fmla="*/ 2 h 4"/>
                <a:gd name="T8" fmla="*/ 4 w 5"/>
                <a:gd name="T9" fmla="*/ 0 h 4"/>
              </a:gdLst>
              <a:ahLst/>
              <a:cxnLst>
                <a:cxn ang="0">
                  <a:pos x="T0" y="T1"/>
                </a:cxn>
                <a:cxn ang="0">
                  <a:pos x="T2" y="T3"/>
                </a:cxn>
                <a:cxn ang="0">
                  <a:pos x="T4" y="T5"/>
                </a:cxn>
                <a:cxn ang="0">
                  <a:pos x="T6" y="T7"/>
                </a:cxn>
                <a:cxn ang="0">
                  <a:pos x="T8" y="T9"/>
                </a:cxn>
              </a:cxnLst>
              <a:rect l="0" t="0" r="r" b="b"/>
              <a:pathLst>
                <a:path w="5" h="4">
                  <a:moveTo>
                    <a:pt x="4" y="0"/>
                  </a:moveTo>
                  <a:cubicBezTo>
                    <a:pt x="0" y="0"/>
                    <a:pt x="4" y="3"/>
                    <a:pt x="1" y="4"/>
                  </a:cubicBezTo>
                  <a:cubicBezTo>
                    <a:pt x="3" y="4"/>
                    <a:pt x="4" y="2"/>
                    <a:pt x="5" y="4"/>
                  </a:cubicBezTo>
                  <a:cubicBezTo>
                    <a:pt x="5" y="2"/>
                    <a:pt x="5" y="2"/>
                    <a:pt x="5" y="2"/>
                  </a:cubicBezTo>
                  <a:cubicBezTo>
                    <a:pt x="4" y="2"/>
                    <a:pt x="3"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4598"/>
            <p:cNvSpPr/>
            <p:nvPr/>
          </p:nvSpPr>
          <p:spPr bwMode="auto">
            <a:xfrm>
              <a:off x="2971" y="2438"/>
              <a:ext cx="2" cy="3"/>
            </a:xfrm>
            <a:custGeom>
              <a:avLst/>
              <a:gdLst>
                <a:gd name="T0" fmla="*/ 2 w 3"/>
                <a:gd name="T1" fmla="*/ 0 h 3"/>
                <a:gd name="T2" fmla="*/ 0 w 3"/>
                <a:gd name="T3" fmla="*/ 2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2"/>
                    <a:pt x="0" y="2"/>
                    <a:pt x="0" y="2"/>
                  </a:cubicBezTo>
                  <a:cubicBezTo>
                    <a:pt x="0" y="3"/>
                    <a:pt x="1" y="2"/>
                    <a:pt x="1" y="1"/>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4599"/>
            <p:cNvSpPr/>
            <p:nvPr/>
          </p:nvSpPr>
          <p:spPr bwMode="auto">
            <a:xfrm>
              <a:off x="2929" y="2438"/>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1"/>
                    <a:pt x="0" y="2"/>
                  </a:cubicBezTo>
                  <a:cubicBezTo>
                    <a:pt x="0" y="2"/>
                    <a:pt x="1" y="1"/>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4600"/>
            <p:cNvSpPr/>
            <p:nvPr/>
          </p:nvSpPr>
          <p:spPr bwMode="auto">
            <a:xfrm>
              <a:off x="2929" y="243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4601"/>
            <p:cNvSpPr/>
            <p:nvPr/>
          </p:nvSpPr>
          <p:spPr bwMode="auto">
            <a:xfrm>
              <a:off x="2993" y="2438"/>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1"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4602"/>
            <p:cNvSpPr/>
            <p:nvPr/>
          </p:nvSpPr>
          <p:spPr bwMode="auto">
            <a:xfrm>
              <a:off x="2942" y="2439"/>
              <a:ext cx="3" cy="3"/>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2"/>
                    <a:pt x="3" y="2"/>
                    <a:pt x="3" y="2"/>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4603"/>
            <p:cNvSpPr/>
            <p:nvPr/>
          </p:nvSpPr>
          <p:spPr bwMode="auto">
            <a:xfrm>
              <a:off x="3020" y="2441"/>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4604"/>
            <p:cNvSpPr/>
            <p:nvPr/>
          </p:nvSpPr>
          <p:spPr bwMode="auto">
            <a:xfrm>
              <a:off x="2932" y="2444"/>
              <a:ext cx="2" cy="1"/>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1"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4605"/>
            <p:cNvSpPr/>
            <p:nvPr/>
          </p:nvSpPr>
          <p:spPr bwMode="auto">
            <a:xfrm>
              <a:off x="3000" y="2443"/>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4606"/>
            <p:cNvSpPr/>
            <p:nvPr/>
          </p:nvSpPr>
          <p:spPr bwMode="auto">
            <a:xfrm>
              <a:off x="3239" y="244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4607"/>
            <p:cNvSpPr/>
            <p:nvPr/>
          </p:nvSpPr>
          <p:spPr bwMode="auto">
            <a:xfrm>
              <a:off x="2940" y="2445"/>
              <a:ext cx="4" cy="5"/>
            </a:xfrm>
            <a:custGeom>
              <a:avLst/>
              <a:gdLst>
                <a:gd name="T0" fmla="*/ 0 w 4"/>
                <a:gd name="T1" fmla="*/ 1 h 6"/>
                <a:gd name="T2" fmla="*/ 3 w 4"/>
                <a:gd name="T3" fmla="*/ 3 h 6"/>
                <a:gd name="T4" fmla="*/ 2 w 4"/>
                <a:gd name="T5" fmla="*/ 3 h 6"/>
                <a:gd name="T6" fmla="*/ 3 w 4"/>
                <a:gd name="T7" fmla="*/ 6 h 6"/>
                <a:gd name="T8" fmla="*/ 4 w 4"/>
                <a:gd name="T9" fmla="*/ 2 h 6"/>
                <a:gd name="T10" fmla="*/ 0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0" y="1"/>
                  </a:moveTo>
                  <a:cubicBezTo>
                    <a:pt x="3" y="3"/>
                    <a:pt x="3" y="3"/>
                    <a:pt x="3" y="3"/>
                  </a:cubicBezTo>
                  <a:cubicBezTo>
                    <a:pt x="3" y="3"/>
                    <a:pt x="2" y="3"/>
                    <a:pt x="2" y="3"/>
                  </a:cubicBezTo>
                  <a:cubicBezTo>
                    <a:pt x="3" y="6"/>
                    <a:pt x="3" y="6"/>
                    <a:pt x="3" y="6"/>
                  </a:cubicBezTo>
                  <a:cubicBezTo>
                    <a:pt x="3" y="5"/>
                    <a:pt x="4" y="3"/>
                    <a:pt x="4" y="2"/>
                  </a:cubicBezTo>
                  <a:cubicBezTo>
                    <a:pt x="2"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4608"/>
            <p:cNvSpPr/>
            <p:nvPr/>
          </p:nvSpPr>
          <p:spPr bwMode="auto">
            <a:xfrm>
              <a:off x="2946" y="2445"/>
              <a:ext cx="2" cy="2"/>
            </a:xfrm>
            <a:custGeom>
              <a:avLst/>
              <a:gdLst>
                <a:gd name="T0" fmla="*/ 0 w 2"/>
                <a:gd name="T1" fmla="*/ 1 h 3"/>
                <a:gd name="T2" fmla="*/ 1 w 2"/>
                <a:gd name="T3" fmla="*/ 3 h 3"/>
                <a:gd name="T4" fmla="*/ 2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1" y="3"/>
                    <a:pt x="1" y="3"/>
                    <a:pt x="1" y="3"/>
                  </a:cubicBezTo>
                  <a:cubicBezTo>
                    <a:pt x="2" y="3"/>
                    <a:pt x="2" y="3"/>
                    <a:pt x="2" y="3"/>
                  </a:cubicBezTo>
                  <a:cubicBezTo>
                    <a:pt x="1"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4609"/>
            <p:cNvSpPr/>
            <p:nvPr/>
          </p:nvSpPr>
          <p:spPr bwMode="auto">
            <a:xfrm>
              <a:off x="2948" y="2447"/>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4610"/>
            <p:cNvSpPr/>
            <p:nvPr/>
          </p:nvSpPr>
          <p:spPr bwMode="auto">
            <a:xfrm>
              <a:off x="3011" y="2445"/>
              <a:ext cx="7" cy="2"/>
            </a:xfrm>
            <a:custGeom>
              <a:avLst/>
              <a:gdLst>
                <a:gd name="T0" fmla="*/ 1 w 8"/>
                <a:gd name="T1" fmla="*/ 3 h 3"/>
                <a:gd name="T2" fmla="*/ 5 w 8"/>
                <a:gd name="T3" fmla="*/ 3 h 3"/>
                <a:gd name="T4" fmla="*/ 1 w 8"/>
                <a:gd name="T5" fmla="*/ 3 h 3"/>
              </a:gdLst>
              <a:ahLst/>
              <a:cxnLst>
                <a:cxn ang="0">
                  <a:pos x="T0" y="T1"/>
                </a:cxn>
                <a:cxn ang="0">
                  <a:pos x="T2" y="T3"/>
                </a:cxn>
                <a:cxn ang="0">
                  <a:pos x="T4" y="T5"/>
                </a:cxn>
              </a:cxnLst>
              <a:rect l="0" t="0" r="r" b="b"/>
              <a:pathLst>
                <a:path w="8" h="3">
                  <a:moveTo>
                    <a:pt x="1" y="3"/>
                  </a:moveTo>
                  <a:cubicBezTo>
                    <a:pt x="3" y="3"/>
                    <a:pt x="4" y="2"/>
                    <a:pt x="5" y="3"/>
                  </a:cubicBezTo>
                  <a:cubicBezTo>
                    <a:pt x="8" y="0"/>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4611"/>
            <p:cNvSpPr/>
            <p:nvPr/>
          </p:nvSpPr>
          <p:spPr bwMode="auto">
            <a:xfrm>
              <a:off x="2967" y="244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4612"/>
            <p:cNvSpPr/>
            <p:nvPr/>
          </p:nvSpPr>
          <p:spPr bwMode="auto">
            <a:xfrm>
              <a:off x="3017" y="245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4613"/>
            <p:cNvSpPr/>
            <p:nvPr/>
          </p:nvSpPr>
          <p:spPr bwMode="auto">
            <a:xfrm>
              <a:off x="3013" y="2447"/>
              <a:ext cx="6" cy="5"/>
            </a:xfrm>
            <a:custGeom>
              <a:avLst/>
              <a:gdLst>
                <a:gd name="T0" fmla="*/ 0 w 6"/>
                <a:gd name="T1" fmla="*/ 3 h 5"/>
                <a:gd name="T2" fmla="*/ 4 w 6"/>
                <a:gd name="T3" fmla="*/ 4 h 5"/>
                <a:gd name="T4" fmla="*/ 4 w 6"/>
                <a:gd name="T5" fmla="*/ 3 h 5"/>
                <a:gd name="T6" fmla="*/ 6 w 6"/>
                <a:gd name="T7" fmla="*/ 2 h 5"/>
                <a:gd name="T8" fmla="*/ 4 w 6"/>
                <a:gd name="T9" fmla="*/ 2 h 5"/>
                <a:gd name="T10" fmla="*/ 6 w 6"/>
                <a:gd name="T11" fmla="*/ 0 h 5"/>
                <a:gd name="T12" fmla="*/ 5 w 6"/>
                <a:gd name="T13" fmla="*/ 0 h 5"/>
                <a:gd name="T14" fmla="*/ 3 w 6"/>
                <a:gd name="T15" fmla="*/ 3 h 5"/>
                <a:gd name="T16" fmla="*/ 2 w 6"/>
                <a:gd name="T17" fmla="*/ 3 h 5"/>
                <a:gd name="T18" fmla="*/ 2 w 6"/>
                <a:gd name="T19" fmla="*/ 2 h 5"/>
                <a:gd name="T20" fmla="*/ 0 w 6"/>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3"/>
                  </a:moveTo>
                  <a:cubicBezTo>
                    <a:pt x="1" y="5"/>
                    <a:pt x="3" y="3"/>
                    <a:pt x="4" y="4"/>
                  </a:cubicBezTo>
                  <a:cubicBezTo>
                    <a:pt x="4" y="3"/>
                    <a:pt x="4" y="3"/>
                    <a:pt x="4" y="3"/>
                  </a:cubicBezTo>
                  <a:cubicBezTo>
                    <a:pt x="6" y="2"/>
                    <a:pt x="6" y="2"/>
                    <a:pt x="6" y="2"/>
                  </a:cubicBezTo>
                  <a:cubicBezTo>
                    <a:pt x="5" y="2"/>
                    <a:pt x="5" y="2"/>
                    <a:pt x="4" y="2"/>
                  </a:cubicBezTo>
                  <a:cubicBezTo>
                    <a:pt x="6" y="0"/>
                    <a:pt x="6" y="0"/>
                    <a:pt x="6" y="0"/>
                  </a:cubicBezTo>
                  <a:cubicBezTo>
                    <a:pt x="5" y="0"/>
                    <a:pt x="5" y="0"/>
                    <a:pt x="5" y="0"/>
                  </a:cubicBezTo>
                  <a:cubicBezTo>
                    <a:pt x="3" y="0"/>
                    <a:pt x="2" y="2"/>
                    <a:pt x="3" y="3"/>
                  </a:cubicBezTo>
                  <a:cubicBezTo>
                    <a:pt x="2" y="3"/>
                    <a:pt x="2" y="3"/>
                    <a:pt x="2" y="3"/>
                  </a:cubicBezTo>
                  <a:cubicBezTo>
                    <a:pt x="2" y="3"/>
                    <a:pt x="1" y="3"/>
                    <a:pt x="2" y="2"/>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4614"/>
            <p:cNvSpPr/>
            <p:nvPr/>
          </p:nvSpPr>
          <p:spPr bwMode="auto">
            <a:xfrm>
              <a:off x="3034" y="2448"/>
              <a:ext cx="3" cy="1"/>
            </a:xfrm>
            <a:custGeom>
              <a:avLst/>
              <a:gdLst>
                <a:gd name="T0" fmla="*/ 3 w 3"/>
                <a:gd name="T1" fmla="*/ 1 h 1"/>
                <a:gd name="T2" fmla="*/ 0 w 3"/>
                <a:gd name="T3" fmla="*/ 0 h 1"/>
                <a:gd name="T4" fmla="*/ 3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3" y="1"/>
                  </a:ln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4615"/>
            <p:cNvSpPr/>
            <p:nvPr/>
          </p:nvSpPr>
          <p:spPr bwMode="auto">
            <a:xfrm>
              <a:off x="3240" y="2448"/>
              <a:ext cx="3" cy="3"/>
            </a:xfrm>
            <a:custGeom>
              <a:avLst/>
              <a:gdLst>
                <a:gd name="T0" fmla="*/ 0 w 3"/>
                <a:gd name="T1" fmla="*/ 3 h 3"/>
                <a:gd name="T2" fmla="*/ 3 w 3"/>
                <a:gd name="T3" fmla="*/ 2 h 3"/>
                <a:gd name="T4" fmla="*/ 0 w 3"/>
                <a:gd name="T5" fmla="*/ 3 h 3"/>
              </a:gdLst>
              <a:ahLst/>
              <a:cxnLst>
                <a:cxn ang="0">
                  <a:pos x="T0" y="T1"/>
                </a:cxn>
                <a:cxn ang="0">
                  <a:pos x="T2" y="T3"/>
                </a:cxn>
                <a:cxn ang="0">
                  <a:pos x="T4" y="T5"/>
                </a:cxn>
              </a:cxnLst>
              <a:rect l="0" t="0" r="r" b="b"/>
              <a:pathLst>
                <a:path w="3" h="3">
                  <a:moveTo>
                    <a:pt x="0" y="3"/>
                  </a:moveTo>
                  <a:cubicBezTo>
                    <a:pt x="1" y="3"/>
                    <a:pt x="2" y="3"/>
                    <a:pt x="3" y="2"/>
                  </a:cubicBezTo>
                  <a:cubicBezTo>
                    <a:pt x="2"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4616"/>
            <p:cNvSpPr/>
            <p:nvPr/>
          </p:nvSpPr>
          <p:spPr bwMode="auto">
            <a:xfrm>
              <a:off x="3239" y="245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4617"/>
            <p:cNvSpPr/>
            <p:nvPr/>
          </p:nvSpPr>
          <p:spPr bwMode="auto">
            <a:xfrm>
              <a:off x="2999" y="2450"/>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1" y="0"/>
                    <a:pt x="0" y="1"/>
                    <a:pt x="0" y="2"/>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4618"/>
            <p:cNvSpPr/>
            <p:nvPr/>
          </p:nvSpPr>
          <p:spPr bwMode="auto">
            <a:xfrm>
              <a:off x="2981" y="2450"/>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4619"/>
            <p:cNvSpPr/>
            <p:nvPr/>
          </p:nvSpPr>
          <p:spPr bwMode="auto">
            <a:xfrm>
              <a:off x="2946" y="2450"/>
              <a:ext cx="1" cy="2"/>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1"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4620"/>
            <p:cNvSpPr/>
            <p:nvPr/>
          </p:nvSpPr>
          <p:spPr bwMode="auto">
            <a:xfrm>
              <a:off x="3011" y="2451"/>
              <a:ext cx="3" cy="2"/>
            </a:xfrm>
            <a:custGeom>
              <a:avLst/>
              <a:gdLst>
                <a:gd name="T0" fmla="*/ 4 w 4"/>
                <a:gd name="T1" fmla="*/ 2 h 2"/>
                <a:gd name="T2" fmla="*/ 1 w 4"/>
                <a:gd name="T3" fmla="*/ 0 h 2"/>
                <a:gd name="T4" fmla="*/ 4 w 4"/>
                <a:gd name="T5" fmla="*/ 2 h 2"/>
              </a:gdLst>
              <a:ahLst/>
              <a:cxnLst>
                <a:cxn ang="0">
                  <a:pos x="T0" y="T1"/>
                </a:cxn>
                <a:cxn ang="0">
                  <a:pos x="T2" y="T3"/>
                </a:cxn>
                <a:cxn ang="0">
                  <a:pos x="T4" y="T5"/>
                </a:cxn>
              </a:cxnLst>
              <a:rect l="0" t="0" r="r" b="b"/>
              <a:pathLst>
                <a:path w="4" h="2">
                  <a:moveTo>
                    <a:pt x="4" y="2"/>
                  </a:moveTo>
                  <a:cubicBezTo>
                    <a:pt x="1" y="0"/>
                    <a:pt x="1" y="0"/>
                    <a:pt x="1" y="0"/>
                  </a:cubicBezTo>
                  <a:cubicBezTo>
                    <a:pt x="0" y="1"/>
                    <a:pt x="3"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4621"/>
            <p:cNvSpPr/>
            <p:nvPr/>
          </p:nvSpPr>
          <p:spPr bwMode="auto">
            <a:xfrm>
              <a:off x="3018" y="2456"/>
              <a:ext cx="2"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4622"/>
            <p:cNvSpPr>
              <a:spLocks noEditPoints="1"/>
            </p:cNvSpPr>
            <p:nvPr/>
          </p:nvSpPr>
          <p:spPr bwMode="auto">
            <a:xfrm>
              <a:off x="3013" y="2451"/>
              <a:ext cx="15" cy="8"/>
            </a:xfrm>
            <a:custGeom>
              <a:avLst/>
              <a:gdLst>
                <a:gd name="T0" fmla="*/ 0 w 16"/>
                <a:gd name="T1" fmla="*/ 4 h 9"/>
                <a:gd name="T2" fmla="*/ 4 w 16"/>
                <a:gd name="T3" fmla="*/ 4 h 9"/>
                <a:gd name="T4" fmla="*/ 4 w 16"/>
                <a:gd name="T5" fmla="*/ 5 h 9"/>
                <a:gd name="T6" fmla="*/ 6 w 16"/>
                <a:gd name="T7" fmla="*/ 5 h 9"/>
                <a:gd name="T8" fmla="*/ 7 w 16"/>
                <a:gd name="T9" fmla="*/ 6 h 9"/>
                <a:gd name="T10" fmla="*/ 7 w 16"/>
                <a:gd name="T11" fmla="*/ 6 h 9"/>
                <a:gd name="T12" fmla="*/ 9 w 16"/>
                <a:gd name="T13" fmla="*/ 9 h 9"/>
                <a:gd name="T14" fmla="*/ 16 w 16"/>
                <a:gd name="T15" fmla="*/ 6 h 9"/>
                <a:gd name="T16" fmla="*/ 11 w 16"/>
                <a:gd name="T17" fmla="*/ 5 h 9"/>
                <a:gd name="T18" fmla="*/ 14 w 16"/>
                <a:gd name="T19" fmla="*/ 3 h 9"/>
                <a:gd name="T20" fmla="*/ 7 w 16"/>
                <a:gd name="T21" fmla="*/ 3 h 9"/>
                <a:gd name="T22" fmla="*/ 0 w 16"/>
                <a:gd name="T23" fmla="*/ 4 h 9"/>
                <a:gd name="T24" fmla="*/ 13 w 16"/>
                <a:gd name="T25" fmla="*/ 6 h 9"/>
                <a:gd name="T26" fmla="*/ 12 w 16"/>
                <a:gd name="T27" fmla="*/ 6 h 9"/>
                <a:gd name="T28" fmla="*/ 13 w 16"/>
                <a:gd name="T2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0" y="4"/>
                  </a:moveTo>
                  <a:cubicBezTo>
                    <a:pt x="2" y="6"/>
                    <a:pt x="3" y="2"/>
                    <a:pt x="4" y="4"/>
                  </a:cubicBezTo>
                  <a:cubicBezTo>
                    <a:pt x="4" y="4"/>
                    <a:pt x="4" y="5"/>
                    <a:pt x="4" y="5"/>
                  </a:cubicBezTo>
                  <a:cubicBezTo>
                    <a:pt x="4" y="5"/>
                    <a:pt x="5" y="5"/>
                    <a:pt x="6" y="5"/>
                  </a:cubicBezTo>
                  <a:cubicBezTo>
                    <a:pt x="7" y="6"/>
                    <a:pt x="7" y="6"/>
                    <a:pt x="7" y="6"/>
                  </a:cubicBezTo>
                  <a:cubicBezTo>
                    <a:pt x="7" y="6"/>
                    <a:pt x="7" y="6"/>
                    <a:pt x="7" y="6"/>
                  </a:cubicBezTo>
                  <a:cubicBezTo>
                    <a:pt x="8" y="6"/>
                    <a:pt x="10" y="8"/>
                    <a:pt x="9" y="9"/>
                  </a:cubicBezTo>
                  <a:cubicBezTo>
                    <a:pt x="10" y="7"/>
                    <a:pt x="14" y="8"/>
                    <a:pt x="16" y="6"/>
                  </a:cubicBezTo>
                  <a:cubicBezTo>
                    <a:pt x="15" y="4"/>
                    <a:pt x="12" y="6"/>
                    <a:pt x="11" y="5"/>
                  </a:cubicBezTo>
                  <a:cubicBezTo>
                    <a:pt x="14" y="3"/>
                    <a:pt x="14" y="3"/>
                    <a:pt x="14" y="3"/>
                  </a:cubicBezTo>
                  <a:cubicBezTo>
                    <a:pt x="12" y="3"/>
                    <a:pt x="10" y="5"/>
                    <a:pt x="7" y="3"/>
                  </a:cubicBezTo>
                  <a:cubicBezTo>
                    <a:pt x="6" y="0"/>
                    <a:pt x="1" y="2"/>
                    <a:pt x="0" y="4"/>
                  </a:cubicBezTo>
                  <a:close/>
                  <a:moveTo>
                    <a:pt x="13" y="6"/>
                  </a:moveTo>
                  <a:cubicBezTo>
                    <a:pt x="12" y="6"/>
                    <a:pt x="12" y="6"/>
                    <a:pt x="12" y="6"/>
                  </a:cubicBezTo>
                  <a:cubicBezTo>
                    <a:pt x="12" y="6"/>
                    <a:pt x="13" y="5"/>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4623"/>
            <p:cNvSpPr/>
            <p:nvPr/>
          </p:nvSpPr>
          <p:spPr bwMode="auto">
            <a:xfrm>
              <a:off x="3039" y="2453"/>
              <a:ext cx="5" cy="1"/>
            </a:xfrm>
            <a:custGeom>
              <a:avLst/>
              <a:gdLst>
                <a:gd name="T0" fmla="*/ 2 w 5"/>
                <a:gd name="T1" fmla="*/ 0 h 2"/>
                <a:gd name="T2" fmla="*/ 1 w 5"/>
                <a:gd name="T3" fmla="*/ 1 h 2"/>
                <a:gd name="T4" fmla="*/ 0 w 5"/>
                <a:gd name="T5" fmla="*/ 1 h 2"/>
                <a:gd name="T6" fmla="*/ 0 w 5"/>
                <a:gd name="T7" fmla="*/ 2 h 2"/>
                <a:gd name="T8" fmla="*/ 5 w 5"/>
                <a:gd name="T9" fmla="*/ 1 h 2"/>
                <a:gd name="T10" fmla="*/ 2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2" y="0"/>
                  </a:moveTo>
                  <a:cubicBezTo>
                    <a:pt x="1" y="1"/>
                    <a:pt x="1" y="1"/>
                    <a:pt x="1" y="1"/>
                  </a:cubicBezTo>
                  <a:cubicBezTo>
                    <a:pt x="0" y="1"/>
                    <a:pt x="0" y="1"/>
                    <a:pt x="0" y="1"/>
                  </a:cubicBezTo>
                  <a:cubicBezTo>
                    <a:pt x="0" y="2"/>
                    <a:pt x="0" y="2"/>
                    <a:pt x="0" y="2"/>
                  </a:cubicBezTo>
                  <a:cubicBezTo>
                    <a:pt x="2" y="2"/>
                    <a:pt x="3" y="1"/>
                    <a:pt x="5" y="1"/>
                  </a:cubicBezTo>
                  <a:cubicBezTo>
                    <a:pt x="4" y="0"/>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4624"/>
            <p:cNvSpPr/>
            <p:nvPr/>
          </p:nvSpPr>
          <p:spPr bwMode="auto">
            <a:xfrm>
              <a:off x="2948" y="2453"/>
              <a:ext cx="1" cy="3"/>
            </a:xfrm>
            <a:custGeom>
              <a:avLst/>
              <a:gdLst>
                <a:gd name="T0" fmla="*/ 1 w 2"/>
                <a:gd name="T1" fmla="*/ 0 h 3"/>
                <a:gd name="T2" fmla="*/ 0 w 2"/>
                <a:gd name="T3" fmla="*/ 2 h 3"/>
                <a:gd name="T4" fmla="*/ 2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0" y="2"/>
                    <a:pt x="0" y="2"/>
                  </a:cubicBezTo>
                  <a:cubicBezTo>
                    <a:pt x="0" y="2"/>
                    <a:pt x="1" y="3"/>
                    <a:pt x="2" y="3"/>
                  </a:cubicBezTo>
                  <a:cubicBezTo>
                    <a:pt x="2" y="2"/>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4625"/>
            <p:cNvSpPr/>
            <p:nvPr/>
          </p:nvSpPr>
          <p:spPr bwMode="auto">
            <a:xfrm>
              <a:off x="3033" y="2453"/>
              <a:ext cx="4" cy="4"/>
            </a:xfrm>
            <a:custGeom>
              <a:avLst/>
              <a:gdLst>
                <a:gd name="T0" fmla="*/ 5 w 5"/>
                <a:gd name="T1" fmla="*/ 4 h 5"/>
                <a:gd name="T2" fmla="*/ 3 w 5"/>
                <a:gd name="T3" fmla="*/ 3 h 5"/>
                <a:gd name="T4" fmla="*/ 4 w 5"/>
                <a:gd name="T5" fmla="*/ 1 h 5"/>
                <a:gd name="T6" fmla="*/ 0 w 5"/>
                <a:gd name="T7" fmla="*/ 3 h 5"/>
                <a:gd name="T8" fmla="*/ 5 w 5"/>
                <a:gd name="T9" fmla="*/ 4 h 5"/>
              </a:gdLst>
              <a:ahLst/>
              <a:cxnLst>
                <a:cxn ang="0">
                  <a:pos x="T0" y="T1"/>
                </a:cxn>
                <a:cxn ang="0">
                  <a:pos x="T2" y="T3"/>
                </a:cxn>
                <a:cxn ang="0">
                  <a:pos x="T4" y="T5"/>
                </a:cxn>
                <a:cxn ang="0">
                  <a:pos x="T6" y="T7"/>
                </a:cxn>
                <a:cxn ang="0">
                  <a:pos x="T8" y="T9"/>
                </a:cxn>
              </a:cxnLst>
              <a:rect l="0" t="0" r="r" b="b"/>
              <a:pathLst>
                <a:path w="5" h="5">
                  <a:moveTo>
                    <a:pt x="5" y="4"/>
                  </a:moveTo>
                  <a:cubicBezTo>
                    <a:pt x="4" y="4"/>
                    <a:pt x="4" y="4"/>
                    <a:pt x="3" y="3"/>
                  </a:cubicBezTo>
                  <a:cubicBezTo>
                    <a:pt x="3" y="2"/>
                    <a:pt x="4" y="2"/>
                    <a:pt x="4" y="1"/>
                  </a:cubicBezTo>
                  <a:cubicBezTo>
                    <a:pt x="3" y="0"/>
                    <a:pt x="1" y="2"/>
                    <a:pt x="0" y="3"/>
                  </a:cubicBezTo>
                  <a:cubicBezTo>
                    <a:pt x="2" y="3"/>
                    <a:pt x="4" y="5"/>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4626"/>
            <p:cNvSpPr/>
            <p:nvPr/>
          </p:nvSpPr>
          <p:spPr bwMode="auto">
            <a:xfrm>
              <a:off x="3002" y="24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4" name="文本框 13"/>
          <p:cNvSpPr txBox="1"/>
          <p:nvPr/>
        </p:nvSpPr>
        <p:spPr>
          <a:xfrm>
            <a:off x="5465425" y="1656099"/>
            <a:ext cx="2549541" cy="1568450"/>
          </a:xfrm>
          <a:prstGeom prst="rect">
            <a:avLst/>
          </a:prstGeom>
          <a:noFill/>
        </p:spPr>
        <p:txBody>
          <a:bodyPr wrap="square" rtlCol="0">
            <a:spAutoFit/>
          </a:bodyPr>
          <a:lstStyle/>
          <a:p>
            <a:r>
              <a:rPr lang="en-US" altLang="zh-CN" sz="9600" b="1" dirty="0" smtClean="0">
                <a:solidFill>
                  <a:schemeClr val="bg1"/>
                </a:solidFill>
                <a:latin typeface="微软雅黑" panose="020B0503020204020204" charset="-122"/>
                <a:ea typeface="微软雅黑" panose="020B0503020204020204" charset="-122"/>
                <a:cs typeface="微软雅黑" panose="020B0503020204020204" charset="-122"/>
              </a:rPr>
              <a:t>05</a:t>
            </a:r>
            <a:endParaRPr lang="zh-CN" altLang="en-US" sz="9600" b="1" dirty="0">
              <a:solidFill>
                <a:schemeClr val="bg1"/>
              </a:solidFill>
              <a:latin typeface="微软雅黑" panose="020B0503020204020204" charset="-122"/>
              <a:ea typeface="微软雅黑" panose="020B0503020204020204" charset="-122"/>
              <a:cs typeface="微软雅黑" panose="020B0503020204020204" charset="-122"/>
            </a:endParaRPr>
          </a:p>
        </p:txBody>
      </p:sp>
      <p:sp>
        <p:nvSpPr>
          <p:cNvPr id="215" name="文本框 214"/>
          <p:cNvSpPr txBox="1"/>
          <p:nvPr/>
        </p:nvSpPr>
        <p:spPr>
          <a:xfrm>
            <a:off x="2000516" y="4238437"/>
            <a:ext cx="7926566" cy="1568450"/>
          </a:xfrm>
          <a:prstGeom prst="rect">
            <a:avLst/>
          </a:prstGeom>
          <a:noFill/>
        </p:spPr>
        <p:txBody>
          <a:bodyPr wrap="square" rtlCol="0">
            <a:spAutoFit/>
          </a:bodyPr>
          <a:lstStyle/>
          <a:p>
            <a:pPr algn="ctr"/>
            <a:r>
              <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预备党员的</a:t>
            </a:r>
            <a:endParaRPr lang="en-US" altLang="zh-CN"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a:p>
            <a:pPr algn="ctr"/>
            <a:r>
              <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管理、考察和转正</a:t>
            </a:r>
            <a:endPar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4000">
    <p:fade/>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405" y="240665"/>
            <a:ext cx="6240780" cy="58356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预备党员的管理、考察和转正</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4" name="Text Box 41"/>
          <p:cNvSpPr txBox="1">
            <a:spLocks noChangeArrowheads="1"/>
          </p:cNvSpPr>
          <p:nvPr/>
        </p:nvSpPr>
        <p:spPr bwMode="auto">
          <a:xfrm>
            <a:off x="1856740" y="1487170"/>
            <a:ext cx="879221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ts val="0"/>
              </a:spcBef>
              <a:buFont typeface="Arial" panose="020B0604020202020204" pitchFamily="34" charset="0"/>
              <a:buNone/>
            </a:pPr>
            <a:r>
              <a:rPr lang="zh-CN" altLang="en-US" sz="2400" b="1" dirty="0">
                <a:solidFill>
                  <a:srgbClr val="C00000"/>
                </a:solidFill>
                <a:latin typeface="微软雅黑" panose="020B0503020204020204" charset="-122"/>
              </a:rPr>
              <a:t>预备党员编入党支部和党小组，对预备党员继续进行教育和考察。</a:t>
            </a:r>
            <a:endParaRPr lang="zh-CN" altLang="en-US" sz="2400" b="1" dirty="0">
              <a:solidFill>
                <a:srgbClr val="C00000"/>
              </a:solidFill>
              <a:latin typeface="微软雅黑" panose="020B0503020204020204" charset="-122"/>
            </a:endParaRPr>
          </a:p>
        </p:txBody>
      </p:sp>
      <p:sp>
        <p:nvSpPr>
          <p:cNvPr id="13" name="Text Box 41"/>
          <p:cNvSpPr txBox="1">
            <a:spLocks noChangeArrowheads="1"/>
          </p:cNvSpPr>
          <p:nvPr/>
        </p:nvSpPr>
        <p:spPr bwMode="auto">
          <a:xfrm>
            <a:off x="1856740" y="2642870"/>
            <a:ext cx="8676640" cy="8299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ts val="0"/>
              </a:spcBef>
              <a:buFont typeface="Arial" panose="020B0604020202020204" pitchFamily="34" charset="0"/>
              <a:buNone/>
            </a:pPr>
            <a:r>
              <a:rPr lang="zh-CN" altLang="en-US" sz="2400" b="1" dirty="0">
                <a:solidFill>
                  <a:srgbClr val="C00000"/>
                </a:solidFill>
                <a:latin typeface="微软雅黑" panose="020B0503020204020204" charset="-122"/>
              </a:rPr>
              <a:t>预备党员必须面向党旗进行入党宣誓。</a:t>
            </a:r>
            <a:endParaRPr lang="zh-CN" altLang="en-US" sz="2400" b="1" dirty="0">
              <a:solidFill>
                <a:srgbClr val="C00000"/>
              </a:solidFill>
              <a:latin typeface="微软雅黑" panose="020B0503020204020204" charset="-122"/>
            </a:endParaRPr>
          </a:p>
          <a:p>
            <a:pPr eaLnBrk="1" hangingPunct="1">
              <a:spcBef>
                <a:spcPts val="0"/>
              </a:spcBef>
              <a:buFont typeface="Arial" panose="020B0604020202020204" pitchFamily="34" charset="0"/>
              <a:buNone/>
            </a:pPr>
            <a:r>
              <a:rPr lang="zh-CN" altLang="en-US" sz="2400" b="1" dirty="0">
                <a:solidFill>
                  <a:srgbClr val="C00000"/>
                </a:solidFill>
                <a:latin typeface="微软雅黑" panose="020B0503020204020204" charset="-122"/>
              </a:rPr>
              <a:t>入党宣誓仪式，一般由基层党委或党支部（党总支）组织进行。</a:t>
            </a:r>
            <a:endParaRPr lang="zh-CN" altLang="en-US" sz="2400" b="1" dirty="0">
              <a:solidFill>
                <a:srgbClr val="C00000"/>
              </a:solidFill>
              <a:latin typeface="微软雅黑" panose="020B0503020204020204" charset="-122"/>
            </a:endParaRPr>
          </a:p>
        </p:txBody>
      </p:sp>
      <p:sp>
        <p:nvSpPr>
          <p:cNvPr id="14" name="Text Box 41"/>
          <p:cNvSpPr txBox="1">
            <a:spLocks noChangeArrowheads="1"/>
          </p:cNvSpPr>
          <p:nvPr/>
        </p:nvSpPr>
        <p:spPr bwMode="auto">
          <a:xfrm>
            <a:off x="2740660" y="3676015"/>
            <a:ext cx="655828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ts val="0"/>
              </a:spcBef>
              <a:buFont typeface="Arial" panose="020B0604020202020204" pitchFamily="34" charset="0"/>
              <a:buNone/>
            </a:pPr>
            <a:r>
              <a:rPr lang="zh-CN" altLang="en-US" sz="2400" b="1" dirty="0">
                <a:solidFill>
                  <a:srgbClr val="C00000"/>
                </a:solidFill>
                <a:latin typeface="仿宋" panose="02010609060101010101" charset="-122"/>
                <a:ea typeface="仿宋" panose="02010609060101010101" charset="-122"/>
              </a:rPr>
              <a:t>宣誓要在预备期内进行，不能放在转正后进行</a:t>
            </a:r>
            <a:endParaRPr lang="zh-CN" altLang="en-US" sz="2400" b="1" dirty="0">
              <a:solidFill>
                <a:srgbClr val="C00000"/>
              </a:solidFill>
              <a:latin typeface="仿宋" panose="02010609060101010101" charset="-122"/>
              <a:ea typeface="仿宋" panose="02010609060101010101" charset="-122"/>
            </a:endParaRPr>
          </a:p>
        </p:txBody>
      </p:sp>
      <p:sp>
        <p:nvSpPr>
          <p:cNvPr id="3" name="文本框 2"/>
          <p:cNvSpPr txBox="1"/>
          <p:nvPr/>
        </p:nvSpPr>
        <p:spPr>
          <a:xfrm>
            <a:off x="1764030" y="4805045"/>
            <a:ext cx="8977630" cy="829945"/>
          </a:xfrm>
          <a:prstGeom prst="rect">
            <a:avLst/>
          </a:prstGeom>
          <a:noFill/>
          <a:ln w="9525">
            <a:noFill/>
          </a:ln>
        </p:spPr>
        <p:txBody>
          <a:bodyPr wrap="square">
            <a:spAutoFit/>
          </a:bodyPr>
          <a:p>
            <a:pPr algn="l">
              <a:spcBef>
                <a:spcPts val="0"/>
              </a:spcBef>
              <a:buFont typeface="Arial" panose="020B0604020202020204" pitchFamily="34" charset="0"/>
            </a:pPr>
            <a:r>
              <a:rPr lang="zh-CN" altLang="en-US" sz="2400" b="1" dirty="0">
                <a:solidFill>
                  <a:srgbClr val="C00000"/>
                </a:solidFill>
                <a:latin typeface="微软雅黑" panose="020B0503020204020204" charset="-122"/>
                <a:ea typeface="微软雅黑" panose="020B0503020204020204" charset="-122"/>
              </a:rPr>
              <a:t>党组织应当通过党的组织生活、听取本人汇报、个别谈心、集中培训、实践锻炼等方式，对预备党员进行教育和考察。</a:t>
            </a:r>
            <a:endParaRPr lang="zh-CN" altLang="en-US" sz="2400" b="1" dirty="0">
              <a:solidFill>
                <a:srgbClr val="C00000"/>
              </a:solidFill>
              <a:latin typeface="微软雅黑" panose="020B0503020204020204" charset="-122"/>
              <a:ea typeface="微软雅黑" panose="020B0503020204020204" charset="-122"/>
            </a:endParaRPr>
          </a:p>
        </p:txBody>
      </p:sp>
    </p:spTree>
  </p:cSld>
  <p:clrMapOvr>
    <a:masterClrMapping/>
  </p:clrMapOvr>
  <p:transition spd="slow" advClick="0" advTm="9000">
    <p:comb/>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4627"/>
          <p:cNvGrpSpPr/>
          <p:nvPr/>
        </p:nvGrpSpPr>
        <p:grpSpPr bwMode="auto">
          <a:xfrm>
            <a:off x="4451877" y="1181389"/>
            <a:ext cx="3182300" cy="2794094"/>
            <a:chOff x="2868" y="2100"/>
            <a:chExt cx="482" cy="408"/>
          </a:xfrm>
          <a:solidFill>
            <a:srgbClr val="A83021"/>
          </a:solidFill>
        </p:grpSpPr>
        <p:sp>
          <p:nvSpPr>
            <p:cNvPr id="15" name="Freeform 4427"/>
            <p:cNvSpPr/>
            <p:nvPr/>
          </p:nvSpPr>
          <p:spPr bwMode="auto">
            <a:xfrm>
              <a:off x="2908" y="22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Freeform 4428"/>
            <p:cNvSpPr/>
            <p:nvPr/>
          </p:nvSpPr>
          <p:spPr bwMode="auto">
            <a:xfrm>
              <a:off x="2904" y="22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 name="Freeform 4429"/>
            <p:cNvSpPr>
              <a:spLocks noEditPoints="1"/>
            </p:cNvSpPr>
            <p:nvPr/>
          </p:nvSpPr>
          <p:spPr bwMode="auto">
            <a:xfrm>
              <a:off x="2894" y="2100"/>
              <a:ext cx="456" cy="408"/>
            </a:xfrm>
            <a:custGeom>
              <a:avLst/>
              <a:gdLst>
                <a:gd name="T0" fmla="*/ 360 w 512"/>
                <a:gd name="T1" fmla="*/ 6 h 459"/>
                <a:gd name="T2" fmla="*/ 114 w 512"/>
                <a:gd name="T3" fmla="*/ 71 h 459"/>
                <a:gd name="T4" fmla="*/ 99 w 512"/>
                <a:gd name="T5" fmla="*/ 127 h 459"/>
                <a:gd name="T6" fmla="*/ 56 w 512"/>
                <a:gd name="T7" fmla="*/ 144 h 459"/>
                <a:gd name="T8" fmla="*/ 18 w 512"/>
                <a:gd name="T9" fmla="*/ 182 h 459"/>
                <a:gd name="T10" fmla="*/ 13 w 512"/>
                <a:gd name="T11" fmla="*/ 204 h 459"/>
                <a:gd name="T12" fmla="*/ 3 w 512"/>
                <a:gd name="T13" fmla="*/ 227 h 459"/>
                <a:gd name="T14" fmla="*/ 1 w 512"/>
                <a:gd name="T15" fmla="*/ 253 h 459"/>
                <a:gd name="T16" fmla="*/ 17 w 512"/>
                <a:gd name="T17" fmla="*/ 279 h 459"/>
                <a:gd name="T18" fmla="*/ 25 w 512"/>
                <a:gd name="T19" fmla="*/ 295 h 459"/>
                <a:gd name="T20" fmla="*/ 60 w 512"/>
                <a:gd name="T21" fmla="*/ 341 h 459"/>
                <a:gd name="T22" fmla="*/ 96 w 512"/>
                <a:gd name="T23" fmla="*/ 353 h 459"/>
                <a:gd name="T24" fmla="*/ 117 w 512"/>
                <a:gd name="T25" fmla="*/ 382 h 459"/>
                <a:gd name="T26" fmla="*/ 136 w 512"/>
                <a:gd name="T27" fmla="*/ 368 h 459"/>
                <a:gd name="T28" fmla="*/ 176 w 512"/>
                <a:gd name="T29" fmla="*/ 401 h 459"/>
                <a:gd name="T30" fmla="*/ 222 w 512"/>
                <a:gd name="T31" fmla="*/ 413 h 459"/>
                <a:gd name="T32" fmla="*/ 200 w 512"/>
                <a:gd name="T33" fmla="*/ 432 h 459"/>
                <a:gd name="T34" fmla="*/ 227 w 512"/>
                <a:gd name="T35" fmla="*/ 422 h 459"/>
                <a:gd name="T36" fmla="*/ 271 w 512"/>
                <a:gd name="T37" fmla="*/ 425 h 459"/>
                <a:gd name="T38" fmla="*/ 267 w 512"/>
                <a:gd name="T39" fmla="*/ 441 h 459"/>
                <a:gd name="T40" fmla="*/ 248 w 512"/>
                <a:gd name="T41" fmla="*/ 457 h 459"/>
                <a:gd name="T42" fmla="*/ 277 w 512"/>
                <a:gd name="T43" fmla="*/ 448 h 459"/>
                <a:gd name="T44" fmla="*/ 320 w 512"/>
                <a:gd name="T45" fmla="*/ 437 h 459"/>
                <a:gd name="T46" fmla="*/ 356 w 512"/>
                <a:gd name="T47" fmla="*/ 414 h 459"/>
                <a:gd name="T48" fmla="*/ 389 w 512"/>
                <a:gd name="T49" fmla="*/ 382 h 459"/>
                <a:gd name="T50" fmla="*/ 412 w 512"/>
                <a:gd name="T51" fmla="*/ 353 h 459"/>
                <a:gd name="T52" fmla="*/ 12 w 512"/>
                <a:gd name="T53" fmla="*/ 219 h 459"/>
                <a:gd name="T54" fmla="*/ 98 w 512"/>
                <a:gd name="T55" fmla="*/ 135 h 459"/>
                <a:gd name="T56" fmla="*/ 49 w 512"/>
                <a:gd name="T57" fmla="*/ 173 h 459"/>
                <a:gd name="T58" fmla="*/ 44 w 512"/>
                <a:gd name="T59" fmla="*/ 228 h 459"/>
                <a:gd name="T60" fmla="*/ 39 w 512"/>
                <a:gd name="T61" fmla="*/ 272 h 459"/>
                <a:gd name="T62" fmla="*/ 20 w 512"/>
                <a:gd name="T63" fmla="*/ 229 h 459"/>
                <a:gd name="T64" fmla="*/ 36 w 512"/>
                <a:gd name="T65" fmla="*/ 228 h 459"/>
                <a:gd name="T66" fmla="*/ 33 w 512"/>
                <a:gd name="T67" fmla="*/ 263 h 459"/>
                <a:gd name="T68" fmla="*/ 40 w 512"/>
                <a:gd name="T69" fmla="*/ 234 h 459"/>
                <a:gd name="T70" fmla="*/ 22 w 512"/>
                <a:gd name="T71" fmla="*/ 184 h 459"/>
                <a:gd name="T72" fmla="*/ 26 w 512"/>
                <a:gd name="T73" fmla="*/ 228 h 459"/>
                <a:gd name="T74" fmla="*/ 16 w 512"/>
                <a:gd name="T75" fmla="*/ 277 h 459"/>
                <a:gd name="T76" fmla="*/ 25 w 512"/>
                <a:gd name="T77" fmla="*/ 286 h 459"/>
                <a:gd name="T78" fmla="*/ 47 w 512"/>
                <a:gd name="T79" fmla="*/ 275 h 459"/>
                <a:gd name="T80" fmla="*/ 56 w 512"/>
                <a:gd name="T81" fmla="*/ 315 h 459"/>
                <a:gd name="T82" fmla="*/ 69 w 512"/>
                <a:gd name="T83" fmla="*/ 302 h 459"/>
                <a:gd name="T84" fmla="*/ 87 w 512"/>
                <a:gd name="T85" fmla="*/ 152 h 459"/>
                <a:gd name="T86" fmla="*/ 75 w 512"/>
                <a:gd name="T87" fmla="*/ 143 h 459"/>
                <a:gd name="T88" fmla="*/ 73 w 512"/>
                <a:gd name="T89" fmla="*/ 132 h 459"/>
                <a:gd name="T90" fmla="*/ 101 w 512"/>
                <a:gd name="T91" fmla="*/ 343 h 459"/>
                <a:gd name="T92" fmla="*/ 110 w 512"/>
                <a:gd name="T93" fmla="*/ 358 h 459"/>
                <a:gd name="T94" fmla="*/ 126 w 512"/>
                <a:gd name="T95" fmla="*/ 366 h 459"/>
                <a:gd name="T96" fmla="*/ 110 w 512"/>
                <a:gd name="T97" fmla="*/ 128 h 459"/>
                <a:gd name="T98" fmla="*/ 142 w 512"/>
                <a:gd name="T99" fmla="*/ 102 h 459"/>
                <a:gd name="T100" fmla="*/ 154 w 512"/>
                <a:gd name="T101" fmla="*/ 76 h 459"/>
                <a:gd name="T102" fmla="*/ 197 w 512"/>
                <a:gd name="T103" fmla="*/ 406 h 459"/>
                <a:gd name="T104" fmla="*/ 213 w 512"/>
                <a:gd name="T105" fmla="*/ 435 h 459"/>
                <a:gd name="T106" fmla="*/ 223 w 512"/>
                <a:gd name="T107" fmla="*/ 416 h 459"/>
                <a:gd name="T108" fmla="*/ 234 w 512"/>
                <a:gd name="T109" fmla="*/ 417 h 459"/>
                <a:gd name="T110" fmla="*/ 257 w 512"/>
                <a:gd name="T111" fmla="*/ 429 h 459"/>
                <a:gd name="T112" fmla="*/ 251 w 512"/>
                <a:gd name="T113" fmla="*/ 453 h 459"/>
                <a:gd name="T114" fmla="*/ 286 w 512"/>
                <a:gd name="T115" fmla="*/ 441 h 459"/>
                <a:gd name="T116" fmla="*/ 304 w 512"/>
                <a:gd name="T117" fmla="*/ 412 h 459"/>
                <a:gd name="T118" fmla="*/ 312 w 512"/>
                <a:gd name="T119" fmla="*/ 429 h 459"/>
                <a:gd name="T120" fmla="*/ 324 w 512"/>
                <a:gd name="T121" fmla="*/ 419 h 459"/>
                <a:gd name="T122" fmla="*/ 347 w 512"/>
                <a:gd name="T123" fmla="*/ 41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459">
                  <a:moveTo>
                    <a:pt x="505" y="211"/>
                  </a:moveTo>
                  <a:cubicBezTo>
                    <a:pt x="503" y="206"/>
                    <a:pt x="511" y="203"/>
                    <a:pt x="509" y="198"/>
                  </a:cubicBezTo>
                  <a:cubicBezTo>
                    <a:pt x="508" y="192"/>
                    <a:pt x="505" y="187"/>
                    <a:pt x="507" y="180"/>
                  </a:cubicBezTo>
                  <a:cubicBezTo>
                    <a:pt x="507" y="180"/>
                    <a:pt x="508" y="179"/>
                    <a:pt x="509" y="179"/>
                  </a:cubicBezTo>
                  <a:cubicBezTo>
                    <a:pt x="507" y="178"/>
                    <a:pt x="507" y="178"/>
                    <a:pt x="507" y="178"/>
                  </a:cubicBezTo>
                  <a:cubicBezTo>
                    <a:pt x="507" y="177"/>
                    <a:pt x="506" y="175"/>
                    <a:pt x="508" y="175"/>
                  </a:cubicBezTo>
                  <a:cubicBezTo>
                    <a:pt x="505" y="175"/>
                    <a:pt x="507" y="172"/>
                    <a:pt x="506" y="169"/>
                  </a:cubicBezTo>
                  <a:cubicBezTo>
                    <a:pt x="507" y="169"/>
                    <a:pt x="508" y="167"/>
                    <a:pt x="509" y="167"/>
                  </a:cubicBezTo>
                  <a:cubicBezTo>
                    <a:pt x="507" y="166"/>
                    <a:pt x="507" y="166"/>
                    <a:pt x="507" y="166"/>
                  </a:cubicBezTo>
                  <a:cubicBezTo>
                    <a:pt x="512" y="160"/>
                    <a:pt x="504" y="155"/>
                    <a:pt x="506" y="149"/>
                  </a:cubicBezTo>
                  <a:cubicBezTo>
                    <a:pt x="504" y="146"/>
                    <a:pt x="508" y="140"/>
                    <a:pt x="503" y="138"/>
                  </a:cubicBezTo>
                  <a:cubicBezTo>
                    <a:pt x="504" y="138"/>
                    <a:pt x="504" y="138"/>
                    <a:pt x="504" y="138"/>
                  </a:cubicBezTo>
                  <a:cubicBezTo>
                    <a:pt x="503" y="137"/>
                    <a:pt x="502" y="135"/>
                    <a:pt x="502" y="133"/>
                  </a:cubicBezTo>
                  <a:cubicBezTo>
                    <a:pt x="504" y="131"/>
                    <a:pt x="501" y="129"/>
                    <a:pt x="503" y="127"/>
                  </a:cubicBezTo>
                  <a:cubicBezTo>
                    <a:pt x="503" y="125"/>
                    <a:pt x="501" y="124"/>
                    <a:pt x="499" y="123"/>
                  </a:cubicBezTo>
                  <a:cubicBezTo>
                    <a:pt x="500" y="122"/>
                    <a:pt x="500" y="122"/>
                    <a:pt x="500" y="122"/>
                  </a:cubicBezTo>
                  <a:cubicBezTo>
                    <a:pt x="494" y="120"/>
                    <a:pt x="498" y="114"/>
                    <a:pt x="493" y="113"/>
                  </a:cubicBezTo>
                  <a:cubicBezTo>
                    <a:pt x="494" y="109"/>
                    <a:pt x="488" y="106"/>
                    <a:pt x="491" y="101"/>
                  </a:cubicBezTo>
                  <a:cubicBezTo>
                    <a:pt x="493" y="99"/>
                    <a:pt x="490" y="96"/>
                    <a:pt x="491" y="94"/>
                  </a:cubicBezTo>
                  <a:cubicBezTo>
                    <a:pt x="490" y="89"/>
                    <a:pt x="485" y="88"/>
                    <a:pt x="483" y="84"/>
                  </a:cubicBezTo>
                  <a:cubicBezTo>
                    <a:pt x="480" y="85"/>
                    <a:pt x="480" y="81"/>
                    <a:pt x="477" y="81"/>
                  </a:cubicBezTo>
                  <a:cubicBezTo>
                    <a:pt x="476" y="79"/>
                    <a:pt x="473" y="80"/>
                    <a:pt x="473" y="77"/>
                  </a:cubicBezTo>
                  <a:cubicBezTo>
                    <a:pt x="473" y="77"/>
                    <a:pt x="473" y="77"/>
                    <a:pt x="473" y="77"/>
                  </a:cubicBezTo>
                  <a:cubicBezTo>
                    <a:pt x="470" y="71"/>
                    <a:pt x="463" y="67"/>
                    <a:pt x="457" y="66"/>
                  </a:cubicBezTo>
                  <a:cubicBezTo>
                    <a:pt x="449" y="59"/>
                    <a:pt x="444" y="52"/>
                    <a:pt x="436" y="46"/>
                  </a:cubicBezTo>
                  <a:cubicBezTo>
                    <a:pt x="436" y="45"/>
                    <a:pt x="436" y="45"/>
                    <a:pt x="436" y="45"/>
                  </a:cubicBezTo>
                  <a:cubicBezTo>
                    <a:pt x="432" y="41"/>
                    <a:pt x="428" y="36"/>
                    <a:pt x="422" y="35"/>
                  </a:cubicBezTo>
                  <a:cubicBezTo>
                    <a:pt x="422" y="31"/>
                    <a:pt x="417" y="29"/>
                    <a:pt x="414" y="27"/>
                  </a:cubicBezTo>
                  <a:cubicBezTo>
                    <a:pt x="411" y="24"/>
                    <a:pt x="406" y="24"/>
                    <a:pt x="404" y="20"/>
                  </a:cubicBezTo>
                  <a:cubicBezTo>
                    <a:pt x="396" y="16"/>
                    <a:pt x="396" y="16"/>
                    <a:pt x="396" y="16"/>
                  </a:cubicBezTo>
                  <a:cubicBezTo>
                    <a:pt x="396" y="13"/>
                    <a:pt x="394" y="14"/>
                    <a:pt x="393" y="13"/>
                  </a:cubicBezTo>
                  <a:cubicBezTo>
                    <a:pt x="388" y="11"/>
                    <a:pt x="384" y="6"/>
                    <a:pt x="379" y="7"/>
                  </a:cubicBezTo>
                  <a:cubicBezTo>
                    <a:pt x="373" y="1"/>
                    <a:pt x="366" y="9"/>
                    <a:pt x="360" y="6"/>
                  </a:cubicBezTo>
                  <a:cubicBezTo>
                    <a:pt x="350" y="8"/>
                    <a:pt x="343" y="2"/>
                    <a:pt x="335" y="2"/>
                  </a:cubicBezTo>
                  <a:cubicBezTo>
                    <a:pt x="331" y="4"/>
                    <a:pt x="328" y="0"/>
                    <a:pt x="324" y="2"/>
                  </a:cubicBezTo>
                  <a:cubicBezTo>
                    <a:pt x="318" y="2"/>
                    <a:pt x="312" y="4"/>
                    <a:pt x="307" y="6"/>
                  </a:cubicBezTo>
                  <a:cubicBezTo>
                    <a:pt x="307" y="6"/>
                    <a:pt x="307" y="6"/>
                    <a:pt x="307" y="6"/>
                  </a:cubicBezTo>
                  <a:cubicBezTo>
                    <a:pt x="305" y="5"/>
                    <a:pt x="305" y="5"/>
                    <a:pt x="305" y="5"/>
                  </a:cubicBezTo>
                  <a:cubicBezTo>
                    <a:pt x="299" y="9"/>
                    <a:pt x="291" y="4"/>
                    <a:pt x="283" y="6"/>
                  </a:cubicBezTo>
                  <a:cubicBezTo>
                    <a:pt x="281" y="7"/>
                    <a:pt x="278" y="7"/>
                    <a:pt x="276" y="8"/>
                  </a:cubicBezTo>
                  <a:cubicBezTo>
                    <a:pt x="273" y="7"/>
                    <a:pt x="268" y="10"/>
                    <a:pt x="264" y="8"/>
                  </a:cubicBezTo>
                  <a:cubicBezTo>
                    <a:pt x="263" y="10"/>
                    <a:pt x="260" y="8"/>
                    <a:pt x="258" y="10"/>
                  </a:cubicBezTo>
                  <a:cubicBezTo>
                    <a:pt x="255" y="9"/>
                    <a:pt x="254" y="13"/>
                    <a:pt x="251" y="14"/>
                  </a:cubicBezTo>
                  <a:cubicBezTo>
                    <a:pt x="245" y="14"/>
                    <a:pt x="242" y="17"/>
                    <a:pt x="237" y="17"/>
                  </a:cubicBezTo>
                  <a:cubicBezTo>
                    <a:pt x="232" y="15"/>
                    <a:pt x="230" y="19"/>
                    <a:pt x="225" y="17"/>
                  </a:cubicBezTo>
                  <a:cubicBezTo>
                    <a:pt x="222" y="19"/>
                    <a:pt x="219" y="20"/>
                    <a:pt x="216" y="20"/>
                  </a:cubicBezTo>
                  <a:cubicBezTo>
                    <a:pt x="213" y="24"/>
                    <a:pt x="207" y="21"/>
                    <a:pt x="205" y="25"/>
                  </a:cubicBezTo>
                  <a:cubicBezTo>
                    <a:pt x="200" y="23"/>
                    <a:pt x="199" y="32"/>
                    <a:pt x="195" y="29"/>
                  </a:cubicBezTo>
                  <a:cubicBezTo>
                    <a:pt x="194" y="32"/>
                    <a:pt x="191" y="34"/>
                    <a:pt x="188" y="34"/>
                  </a:cubicBezTo>
                  <a:cubicBezTo>
                    <a:pt x="182" y="34"/>
                    <a:pt x="177" y="35"/>
                    <a:pt x="171" y="39"/>
                  </a:cubicBezTo>
                  <a:cubicBezTo>
                    <a:pt x="169" y="38"/>
                    <a:pt x="168" y="42"/>
                    <a:pt x="165" y="41"/>
                  </a:cubicBezTo>
                  <a:cubicBezTo>
                    <a:pt x="165" y="41"/>
                    <a:pt x="165" y="43"/>
                    <a:pt x="164" y="42"/>
                  </a:cubicBezTo>
                  <a:cubicBezTo>
                    <a:pt x="163" y="43"/>
                    <a:pt x="161" y="45"/>
                    <a:pt x="160" y="44"/>
                  </a:cubicBezTo>
                  <a:cubicBezTo>
                    <a:pt x="158" y="47"/>
                    <a:pt x="152" y="45"/>
                    <a:pt x="151" y="49"/>
                  </a:cubicBezTo>
                  <a:cubicBezTo>
                    <a:pt x="147" y="52"/>
                    <a:pt x="142" y="52"/>
                    <a:pt x="138" y="54"/>
                  </a:cubicBezTo>
                  <a:cubicBezTo>
                    <a:pt x="140" y="55"/>
                    <a:pt x="140" y="55"/>
                    <a:pt x="140" y="55"/>
                  </a:cubicBezTo>
                  <a:cubicBezTo>
                    <a:pt x="136" y="56"/>
                    <a:pt x="134" y="58"/>
                    <a:pt x="131" y="60"/>
                  </a:cubicBezTo>
                  <a:cubicBezTo>
                    <a:pt x="131" y="62"/>
                    <a:pt x="131" y="62"/>
                    <a:pt x="131" y="62"/>
                  </a:cubicBezTo>
                  <a:cubicBezTo>
                    <a:pt x="129" y="62"/>
                    <a:pt x="128" y="67"/>
                    <a:pt x="124" y="65"/>
                  </a:cubicBezTo>
                  <a:cubicBezTo>
                    <a:pt x="126" y="67"/>
                    <a:pt x="120" y="66"/>
                    <a:pt x="121" y="69"/>
                  </a:cubicBezTo>
                  <a:cubicBezTo>
                    <a:pt x="118" y="72"/>
                    <a:pt x="116" y="68"/>
                    <a:pt x="113" y="69"/>
                  </a:cubicBezTo>
                  <a:cubicBezTo>
                    <a:pt x="111" y="74"/>
                    <a:pt x="109" y="70"/>
                    <a:pt x="107" y="73"/>
                  </a:cubicBezTo>
                  <a:cubicBezTo>
                    <a:pt x="108" y="73"/>
                    <a:pt x="111" y="73"/>
                    <a:pt x="110" y="75"/>
                  </a:cubicBezTo>
                  <a:cubicBezTo>
                    <a:pt x="111" y="74"/>
                    <a:pt x="111" y="74"/>
                    <a:pt x="111" y="74"/>
                  </a:cubicBezTo>
                  <a:cubicBezTo>
                    <a:pt x="111" y="74"/>
                    <a:pt x="110" y="73"/>
                    <a:pt x="110" y="73"/>
                  </a:cubicBezTo>
                  <a:cubicBezTo>
                    <a:pt x="111" y="72"/>
                    <a:pt x="113" y="71"/>
                    <a:pt x="114" y="71"/>
                  </a:cubicBezTo>
                  <a:cubicBezTo>
                    <a:pt x="115" y="71"/>
                    <a:pt x="115" y="72"/>
                    <a:pt x="115" y="72"/>
                  </a:cubicBezTo>
                  <a:cubicBezTo>
                    <a:pt x="117" y="73"/>
                    <a:pt x="118" y="72"/>
                    <a:pt x="118" y="70"/>
                  </a:cubicBezTo>
                  <a:cubicBezTo>
                    <a:pt x="121" y="72"/>
                    <a:pt x="122" y="69"/>
                    <a:pt x="123" y="69"/>
                  </a:cubicBezTo>
                  <a:cubicBezTo>
                    <a:pt x="123" y="68"/>
                    <a:pt x="123" y="68"/>
                    <a:pt x="123" y="68"/>
                  </a:cubicBezTo>
                  <a:cubicBezTo>
                    <a:pt x="124" y="68"/>
                    <a:pt x="124" y="68"/>
                    <a:pt x="124" y="68"/>
                  </a:cubicBezTo>
                  <a:cubicBezTo>
                    <a:pt x="125" y="69"/>
                    <a:pt x="126" y="68"/>
                    <a:pt x="126" y="67"/>
                  </a:cubicBezTo>
                  <a:cubicBezTo>
                    <a:pt x="129" y="68"/>
                    <a:pt x="128" y="70"/>
                    <a:pt x="128" y="71"/>
                  </a:cubicBezTo>
                  <a:cubicBezTo>
                    <a:pt x="129" y="71"/>
                    <a:pt x="129" y="69"/>
                    <a:pt x="130" y="69"/>
                  </a:cubicBezTo>
                  <a:cubicBezTo>
                    <a:pt x="131" y="69"/>
                    <a:pt x="131" y="69"/>
                    <a:pt x="131" y="69"/>
                  </a:cubicBezTo>
                  <a:cubicBezTo>
                    <a:pt x="130" y="69"/>
                    <a:pt x="130" y="70"/>
                    <a:pt x="130" y="70"/>
                  </a:cubicBezTo>
                  <a:cubicBezTo>
                    <a:pt x="132" y="70"/>
                    <a:pt x="134" y="70"/>
                    <a:pt x="134" y="72"/>
                  </a:cubicBezTo>
                  <a:cubicBezTo>
                    <a:pt x="132" y="73"/>
                    <a:pt x="132" y="73"/>
                    <a:pt x="132" y="73"/>
                  </a:cubicBezTo>
                  <a:cubicBezTo>
                    <a:pt x="131" y="75"/>
                    <a:pt x="133" y="75"/>
                    <a:pt x="133" y="76"/>
                  </a:cubicBezTo>
                  <a:cubicBezTo>
                    <a:pt x="132" y="77"/>
                    <a:pt x="132" y="77"/>
                    <a:pt x="132" y="77"/>
                  </a:cubicBezTo>
                  <a:cubicBezTo>
                    <a:pt x="129" y="74"/>
                    <a:pt x="129" y="74"/>
                    <a:pt x="129" y="74"/>
                  </a:cubicBezTo>
                  <a:cubicBezTo>
                    <a:pt x="127" y="78"/>
                    <a:pt x="132" y="77"/>
                    <a:pt x="132" y="80"/>
                  </a:cubicBezTo>
                  <a:cubicBezTo>
                    <a:pt x="132" y="81"/>
                    <a:pt x="132" y="83"/>
                    <a:pt x="131" y="83"/>
                  </a:cubicBezTo>
                  <a:cubicBezTo>
                    <a:pt x="130" y="89"/>
                    <a:pt x="123" y="84"/>
                    <a:pt x="123" y="89"/>
                  </a:cubicBezTo>
                  <a:cubicBezTo>
                    <a:pt x="122" y="89"/>
                    <a:pt x="120" y="90"/>
                    <a:pt x="119" y="89"/>
                  </a:cubicBezTo>
                  <a:cubicBezTo>
                    <a:pt x="117" y="90"/>
                    <a:pt x="116" y="90"/>
                    <a:pt x="115" y="92"/>
                  </a:cubicBezTo>
                  <a:cubicBezTo>
                    <a:pt x="114" y="95"/>
                    <a:pt x="112" y="91"/>
                    <a:pt x="111" y="92"/>
                  </a:cubicBezTo>
                  <a:cubicBezTo>
                    <a:pt x="112" y="92"/>
                    <a:pt x="112" y="92"/>
                    <a:pt x="112" y="92"/>
                  </a:cubicBezTo>
                  <a:cubicBezTo>
                    <a:pt x="111" y="94"/>
                    <a:pt x="110" y="92"/>
                    <a:pt x="109" y="93"/>
                  </a:cubicBezTo>
                  <a:cubicBezTo>
                    <a:pt x="109" y="93"/>
                    <a:pt x="109" y="93"/>
                    <a:pt x="109" y="93"/>
                  </a:cubicBezTo>
                  <a:cubicBezTo>
                    <a:pt x="111" y="98"/>
                    <a:pt x="104" y="97"/>
                    <a:pt x="104" y="100"/>
                  </a:cubicBezTo>
                  <a:cubicBezTo>
                    <a:pt x="102" y="99"/>
                    <a:pt x="98" y="100"/>
                    <a:pt x="98" y="96"/>
                  </a:cubicBezTo>
                  <a:cubicBezTo>
                    <a:pt x="97" y="97"/>
                    <a:pt x="99" y="100"/>
                    <a:pt x="97" y="102"/>
                  </a:cubicBezTo>
                  <a:cubicBezTo>
                    <a:pt x="101" y="101"/>
                    <a:pt x="97" y="106"/>
                    <a:pt x="99" y="106"/>
                  </a:cubicBezTo>
                  <a:cubicBezTo>
                    <a:pt x="98" y="106"/>
                    <a:pt x="98" y="106"/>
                    <a:pt x="98" y="106"/>
                  </a:cubicBezTo>
                  <a:cubicBezTo>
                    <a:pt x="99" y="105"/>
                    <a:pt x="99" y="105"/>
                    <a:pt x="99" y="105"/>
                  </a:cubicBezTo>
                  <a:cubicBezTo>
                    <a:pt x="101" y="106"/>
                    <a:pt x="102" y="108"/>
                    <a:pt x="103" y="111"/>
                  </a:cubicBezTo>
                  <a:cubicBezTo>
                    <a:pt x="102" y="112"/>
                    <a:pt x="101" y="113"/>
                    <a:pt x="100" y="113"/>
                  </a:cubicBezTo>
                  <a:cubicBezTo>
                    <a:pt x="102" y="118"/>
                    <a:pt x="102" y="122"/>
                    <a:pt x="99" y="127"/>
                  </a:cubicBezTo>
                  <a:cubicBezTo>
                    <a:pt x="97" y="127"/>
                    <a:pt x="96" y="126"/>
                    <a:pt x="95" y="126"/>
                  </a:cubicBezTo>
                  <a:cubicBezTo>
                    <a:pt x="95" y="125"/>
                    <a:pt x="95" y="125"/>
                    <a:pt x="95" y="125"/>
                  </a:cubicBezTo>
                  <a:cubicBezTo>
                    <a:pt x="94" y="123"/>
                    <a:pt x="91" y="125"/>
                    <a:pt x="91" y="121"/>
                  </a:cubicBezTo>
                  <a:cubicBezTo>
                    <a:pt x="89" y="120"/>
                    <a:pt x="88" y="119"/>
                    <a:pt x="86" y="119"/>
                  </a:cubicBezTo>
                  <a:cubicBezTo>
                    <a:pt x="90" y="116"/>
                    <a:pt x="88" y="111"/>
                    <a:pt x="91" y="108"/>
                  </a:cubicBezTo>
                  <a:cubicBezTo>
                    <a:pt x="92" y="109"/>
                    <a:pt x="92" y="110"/>
                    <a:pt x="92" y="110"/>
                  </a:cubicBezTo>
                  <a:cubicBezTo>
                    <a:pt x="93" y="110"/>
                    <a:pt x="93" y="110"/>
                    <a:pt x="94" y="110"/>
                  </a:cubicBezTo>
                  <a:cubicBezTo>
                    <a:pt x="93" y="109"/>
                    <a:pt x="93" y="108"/>
                    <a:pt x="91" y="108"/>
                  </a:cubicBezTo>
                  <a:cubicBezTo>
                    <a:pt x="90" y="105"/>
                    <a:pt x="94" y="105"/>
                    <a:pt x="95" y="105"/>
                  </a:cubicBezTo>
                  <a:cubicBezTo>
                    <a:pt x="94" y="103"/>
                    <a:pt x="94" y="103"/>
                    <a:pt x="94" y="103"/>
                  </a:cubicBezTo>
                  <a:cubicBezTo>
                    <a:pt x="95" y="103"/>
                    <a:pt x="95" y="103"/>
                    <a:pt x="95" y="103"/>
                  </a:cubicBezTo>
                  <a:cubicBezTo>
                    <a:pt x="94" y="102"/>
                    <a:pt x="93" y="99"/>
                    <a:pt x="91" y="100"/>
                  </a:cubicBezTo>
                  <a:cubicBezTo>
                    <a:pt x="92" y="100"/>
                    <a:pt x="92" y="100"/>
                    <a:pt x="92" y="100"/>
                  </a:cubicBezTo>
                  <a:cubicBezTo>
                    <a:pt x="91" y="101"/>
                    <a:pt x="91" y="101"/>
                    <a:pt x="91" y="101"/>
                  </a:cubicBezTo>
                  <a:cubicBezTo>
                    <a:pt x="89" y="102"/>
                    <a:pt x="90" y="103"/>
                    <a:pt x="88" y="103"/>
                  </a:cubicBezTo>
                  <a:cubicBezTo>
                    <a:pt x="86" y="102"/>
                    <a:pt x="85" y="107"/>
                    <a:pt x="83" y="107"/>
                  </a:cubicBezTo>
                  <a:cubicBezTo>
                    <a:pt x="85" y="110"/>
                    <a:pt x="80" y="111"/>
                    <a:pt x="81" y="113"/>
                  </a:cubicBezTo>
                  <a:cubicBezTo>
                    <a:pt x="80" y="113"/>
                    <a:pt x="79" y="115"/>
                    <a:pt x="78" y="114"/>
                  </a:cubicBezTo>
                  <a:cubicBezTo>
                    <a:pt x="78" y="113"/>
                    <a:pt x="78" y="113"/>
                    <a:pt x="78" y="113"/>
                  </a:cubicBezTo>
                  <a:cubicBezTo>
                    <a:pt x="78" y="114"/>
                    <a:pt x="77" y="113"/>
                    <a:pt x="76" y="113"/>
                  </a:cubicBezTo>
                  <a:cubicBezTo>
                    <a:pt x="76" y="114"/>
                    <a:pt x="73" y="115"/>
                    <a:pt x="75" y="116"/>
                  </a:cubicBezTo>
                  <a:cubicBezTo>
                    <a:pt x="76" y="119"/>
                    <a:pt x="77" y="123"/>
                    <a:pt x="73" y="122"/>
                  </a:cubicBezTo>
                  <a:cubicBezTo>
                    <a:pt x="73" y="123"/>
                    <a:pt x="73" y="124"/>
                    <a:pt x="73" y="124"/>
                  </a:cubicBezTo>
                  <a:cubicBezTo>
                    <a:pt x="72" y="127"/>
                    <a:pt x="69" y="129"/>
                    <a:pt x="66" y="129"/>
                  </a:cubicBezTo>
                  <a:cubicBezTo>
                    <a:pt x="68" y="130"/>
                    <a:pt x="68" y="130"/>
                    <a:pt x="68" y="130"/>
                  </a:cubicBezTo>
                  <a:cubicBezTo>
                    <a:pt x="70" y="134"/>
                    <a:pt x="63" y="134"/>
                    <a:pt x="64" y="136"/>
                  </a:cubicBezTo>
                  <a:cubicBezTo>
                    <a:pt x="63" y="135"/>
                    <a:pt x="63" y="135"/>
                    <a:pt x="63" y="135"/>
                  </a:cubicBezTo>
                  <a:cubicBezTo>
                    <a:pt x="63" y="138"/>
                    <a:pt x="60" y="136"/>
                    <a:pt x="59" y="137"/>
                  </a:cubicBezTo>
                  <a:cubicBezTo>
                    <a:pt x="60" y="138"/>
                    <a:pt x="60" y="138"/>
                    <a:pt x="60" y="138"/>
                  </a:cubicBezTo>
                  <a:cubicBezTo>
                    <a:pt x="60" y="141"/>
                    <a:pt x="60" y="141"/>
                    <a:pt x="58" y="143"/>
                  </a:cubicBezTo>
                  <a:cubicBezTo>
                    <a:pt x="57" y="143"/>
                    <a:pt x="57" y="143"/>
                    <a:pt x="57" y="143"/>
                  </a:cubicBezTo>
                  <a:cubicBezTo>
                    <a:pt x="56" y="142"/>
                    <a:pt x="58" y="144"/>
                    <a:pt x="56" y="145"/>
                  </a:cubicBezTo>
                  <a:cubicBezTo>
                    <a:pt x="56" y="144"/>
                    <a:pt x="56" y="144"/>
                    <a:pt x="56" y="144"/>
                  </a:cubicBezTo>
                  <a:cubicBezTo>
                    <a:pt x="54" y="146"/>
                    <a:pt x="54" y="146"/>
                    <a:pt x="54" y="146"/>
                  </a:cubicBezTo>
                  <a:cubicBezTo>
                    <a:pt x="55" y="146"/>
                    <a:pt x="56" y="146"/>
                    <a:pt x="56" y="146"/>
                  </a:cubicBezTo>
                  <a:cubicBezTo>
                    <a:pt x="55" y="148"/>
                    <a:pt x="53" y="148"/>
                    <a:pt x="51" y="149"/>
                  </a:cubicBezTo>
                  <a:cubicBezTo>
                    <a:pt x="51" y="150"/>
                    <a:pt x="54" y="149"/>
                    <a:pt x="53" y="150"/>
                  </a:cubicBezTo>
                  <a:cubicBezTo>
                    <a:pt x="55" y="152"/>
                    <a:pt x="55" y="152"/>
                    <a:pt x="55" y="152"/>
                  </a:cubicBezTo>
                  <a:cubicBezTo>
                    <a:pt x="54" y="157"/>
                    <a:pt x="49" y="155"/>
                    <a:pt x="48" y="161"/>
                  </a:cubicBezTo>
                  <a:cubicBezTo>
                    <a:pt x="45" y="162"/>
                    <a:pt x="47" y="159"/>
                    <a:pt x="45" y="158"/>
                  </a:cubicBezTo>
                  <a:cubicBezTo>
                    <a:pt x="44" y="161"/>
                    <a:pt x="42" y="157"/>
                    <a:pt x="41" y="160"/>
                  </a:cubicBezTo>
                  <a:cubicBezTo>
                    <a:pt x="42" y="160"/>
                    <a:pt x="43" y="164"/>
                    <a:pt x="45" y="164"/>
                  </a:cubicBezTo>
                  <a:cubicBezTo>
                    <a:pt x="42" y="166"/>
                    <a:pt x="46" y="166"/>
                    <a:pt x="45" y="168"/>
                  </a:cubicBezTo>
                  <a:cubicBezTo>
                    <a:pt x="45" y="168"/>
                    <a:pt x="45" y="169"/>
                    <a:pt x="44" y="169"/>
                  </a:cubicBezTo>
                  <a:cubicBezTo>
                    <a:pt x="46" y="170"/>
                    <a:pt x="46" y="170"/>
                    <a:pt x="46" y="170"/>
                  </a:cubicBezTo>
                  <a:cubicBezTo>
                    <a:pt x="43" y="171"/>
                    <a:pt x="40" y="171"/>
                    <a:pt x="37" y="168"/>
                  </a:cubicBezTo>
                  <a:cubicBezTo>
                    <a:pt x="36" y="171"/>
                    <a:pt x="35" y="166"/>
                    <a:pt x="33" y="169"/>
                  </a:cubicBezTo>
                  <a:cubicBezTo>
                    <a:pt x="34" y="170"/>
                    <a:pt x="35" y="169"/>
                    <a:pt x="36" y="169"/>
                  </a:cubicBezTo>
                  <a:cubicBezTo>
                    <a:pt x="36" y="170"/>
                    <a:pt x="38" y="171"/>
                    <a:pt x="37" y="172"/>
                  </a:cubicBezTo>
                  <a:cubicBezTo>
                    <a:pt x="38" y="171"/>
                    <a:pt x="38" y="171"/>
                    <a:pt x="38" y="171"/>
                  </a:cubicBezTo>
                  <a:cubicBezTo>
                    <a:pt x="40" y="170"/>
                    <a:pt x="39" y="172"/>
                    <a:pt x="40" y="173"/>
                  </a:cubicBezTo>
                  <a:cubicBezTo>
                    <a:pt x="43" y="172"/>
                    <a:pt x="43" y="172"/>
                    <a:pt x="43" y="172"/>
                  </a:cubicBezTo>
                  <a:cubicBezTo>
                    <a:pt x="44" y="173"/>
                    <a:pt x="44" y="174"/>
                    <a:pt x="43" y="175"/>
                  </a:cubicBezTo>
                  <a:cubicBezTo>
                    <a:pt x="41" y="175"/>
                    <a:pt x="41" y="175"/>
                    <a:pt x="41" y="175"/>
                  </a:cubicBezTo>
                  <a:cubicBezTo>
                    <a:pt x="41" y="173"/>
                    <a:pt x="41" y="173"/>
                    <a:pt x="41" y="173"/>
                  </a:cubicBezTo>
                  <a:cubicBezTo>
                    <a:pt x="39" y="173"/>
                    <a:pt x="38" y="175"/>
                    <a:pt x="37" y="173"/>
                  </a:cubicBezTo>
                  <a:cubicBezTo>
                    <a:pt x="36" y="174"/>
                    <a:pt x="33" y="172"/>
                    <a:pt x="32" y="173"/>
                  </a:cubicBezTo>
                  <a:cubicBezTo>
                    <a:pt x="31" y="175"/>
                    <a:pt x="33" y="176"/>
                    <a:pt x="33" y="177"/>
                  </a:cubicBezTo>
                  <a:cubicBezTo>
                    <a:pt x="31" y="181"/>
                    <a:pt x="29" y="176"/>
                    <a:pt x="26" y="177"/>
                  </a:cubicBezTo>
                  <a:cubicBezTo>
                    <a:pt x="25" y="182"/>
                    <a:pt x="20" y="175"/>
                    <a:pt x="16" y="178"/>
                  </a:cubicBezTo>
                  <a:cubicBezTo>
                    <a:pt x="17" y="178"/>
                    <a:pt x="18" y="178"/>
                    <a:pt x="18" y="178"/>
                  </a:cubicBezTo>
                  <a:cubicBezTo>
                    <a:pt x="20" y="175"/>
                    <a:pt x="20" y="180"/>
                    <a:pt x="23" y="179"/>
                  </a:cubicBezTo>
                  <a:cubicBezTo>
                    <a:pt x="23" y="181"/>
                    <a:pt x="23" y="181"/>
                    <a:pt x="22" y="182"/>
                  </a:cubicBezTo>
                  <a:cubicBezTo>
                    <a:pt x="21" y="182"/>
                    <a:pt x="20" y="182"/>
                    <a:pt x="20" y="181"/>
                  </a:cubicBezTo>
                  <a:cubicBezTo>
                    <a:pt x="19" y="180"/>
                    <a:pt x="18" y="182"/>
                    <a:pt x="16" y="181"/>
                  </a:cubicBezTo>
                  <a:cubicBezTo>
                    <a:pt x="18" y="182"/>
                    <a:pt x="18" y="182"/>
                    <a:pt x="18" y="182"/>
                  </a:cubicBezTo>
                  <a:cubicBezTo>
                    <a:pt x="18" y="183"/>
                    <a:pt x="18" y="183"/>
                    <a:pt x="18" y="183"/>
                  </a:cubicBezTo>
                  <a:cubicBezTo>
                    <a:pt x="20" y="184"/>
                    <a:pt x="20" y="184"/>
                    <a:pt x="20" y="184"/>
                  </a:cubicBezTo>
                  <a:cubicBezTo>
                    <a:pt x="17" y="185"/>
                    <a:pt x="19" y="188"/>
                    <a:pt x="16" y="188"/>
                  </a:cubicBezTo>
                  <a:cubicBezTo>
                    <a:pt x="16" y="188"/>
                    <a:pt x="16" y="188"/>
                    <a:pt x="16" y="187"/>
                  </a:cubicBezTo>
                  <a:cubicBezTo>
                    <a:pt x="16" y="188"/>
                    <a:pt x="17" y="188"/>
                    <a:pt x="16" y="189"/>
                  </a:cubicBezTo>
                  <a:cubicBezTo>
                    <a:pt x="16" y="189"/>
                    <a:pt x="16" y="190"/>
                    <a:pt x="15" y="190"/>
                  </a:cubicBezTo>
                  <a:cubicBezTo>
                    <a:pt x="15" y="191"/>
                    <a:pt x="15" y="191"/>
                    <a:pt x="15" y="191"/>
                  </a:cubicBezTo>
                  <a:cubicBezTo>
                    <a:pt x="16" y="191"/>
                    <a:pt x="16" y="191"/>
                    <a:pt x="16" y="191"/>
                  </a:cubicBezTo>
                  <a:cubicBezTo>
                    <a:pt x="17" y="191"/>
                    <a:pt x="17" y="192"/>
                    <a:pt x="18" y="192"/>
                  </a:cubicBezTo>
                  <a:cubicBezTo>
                    <a:pt x="14" y="192"/>
                    <a:pt x="17" y="195"/>
                    <a:pt x="14" y="197"/>
                  </a:cubicBezTo>
                  <a:cubicBezTo>
                    <a:pt x="15" y="197"/>
                    <a:pt x="16" y="197"/>
                    <a:pt x="16" y="196"/>
                  </a:cubicBezTo>
                  <a:cubicBezTo>
                    <a:pt x="16" y="195"/>
                    <a:pt x="16" y="194"/>
                    <a:pt x="17" y="194"/>
                  </a:cubicBezTo>
                  <a:cubicBezTo>
                    <a:pt x="19" y="195"/>
                    <a:pt x="18" y="190"/>
                    <a:pt x="21" y="191"/>
                  </a:cubicBezTo>
                  <a:cubicBezTo>
                    <a:pt x="21" y="189"/>
                    <a:pt x="21" y="188"/>
                    <a:pt x="20" y="187"/>
                  </a:cubicBezTo>
                  <a:cubicBezTo>
                    <a:pt x="22" y="186"/>
                    <a:pt x="24" y="186"/>
                    <a:pt x="26" y="187"/>
                  </a:cubicBezTo>
                  <a:cubicBezTo>
                    <a:pt x="24" y="188"/>
                    <a:pt x="28" y="191"/>
                    <a:pt x="24" y="191"/>
                  </a:cubicBezTo>
                  <a:cubicBezTo>
                    <a:pt x="23" y="192"/>
                    <a:pt x="24" y="193"/>
                    <a:pt x="25" y="194"/>
                  </a:cubicBezTo>
                  <a:cubicBezTo>
                    <a:pt x="22" y="197"/>
                    <a:pt x="22" y="197"/>
                    <a:pt x="22" y="197"/>
                  </a:cubicBezTo>
                  <a:cubicBezTo>
                    <a:pt x="21" y="196"/>
                    <a:pt x="21" y="195"/>
                    <a:pt x="21" y="195"/>
                  </a:cubicBezTo>
                  <a:cubicBezTo>
                    <a:pt x="21" y="195"/>
                    <a:pt x="21" y="195"/>
                    <a:pt x="21" y="195"/>
                  </a:cubicBezTo>
                  <a:cubicBezTo>
                    <a:pt x="21" y="196"/>
                    <a:pt x="19" y="195"/>
                    <a:pt x="19" y="196"/>
                  </a:cubicBezTo>
                  <a:cubicBezTo>
                    <a:pt x="21" y="199"/>
                    <a:pt x="21" y="199"/>
                    <a:pt x="21" y="199"/>
                  </a:cubicBezTo>
                  <a:cubicBezTo>
                    <a:pt x="19" y="200"/>
                    <a:pt x="19" y="200"/>
                    <a:pt x="19" y="200"/>
                  </a:cubicBezTo>
                  <a:cubicBezTo>
                    <a:pt x="22" y="202"/>
                    <a:pt x="22" y="202"/>
                    <a:pt x="22" y="202"/>
                  </a:cubicBezTo>
                  <a:cubicBezTo>
                    <a:pt x="21" y="202"/>
                    <a:pt x="19" y="203"/>
                    <a:pt x="18" y="202"/>
                  </a:cubicBezTo>
                  <a:cubicBezTo>
                    <a:pt x="17" y="200"/>
                    <a:pt x="14" y="200"/>
                    <a:pt x="13" y="200"/>
                  </a:cubicBezTo>
                  <a:cubicBezTo>
                    <a:pt x="14" y="199"/>
                    <a:pt x="11" y="196"/>
                    <a:pt x="11" y="196"/>
                  </a:cubicBezTo>
                  <a:cubicBezTo>
                    <a:pt x="11" y="197"/>
                    <a:pt x="12" y="198"/>
                    <a:pt x="10" y="199"/>
                  </a:cubicBezTo>
                  <a:cubicBezTo>
                    <a:pt x="9" y="199"/>
                    <a:pt x="9" y="199"/>
                    <a:pt x="9" y="199"/>
                  </a:cubicBezTo>
                  <a:cubicBezTo>
                    <a:pt x="11" y="199"/>
                    <a:pt x="13" y="201"/>
                    <a:pt x="12" y="202"/>
                  </a:cubicBezTo>
                  <a:cubicBezTo>
                    <a:pt x="13" y="201"/>
                    <a:pt x="13" y="201"/>
                    <a:pt x="13" y="201"/>
                  </a:cubicBezTo>
                  <a:cubicBezTo>
                    <a:pt x="13" y="202"/>
                    <a:pt x="15" y="202"/>
                    <a:pt x="15" y="203"/>
                  </a:cubicBezTo>
                  <a:cubicBezTo>
                    <a:pt x="15" y="204"/>
                    <a:pt x="13" y="204"/>
                    <a:pt x="13" y="204"/>
                  </a:cubicBezTo>
                  <a:cubicBezTo>
                    <a:pt x="13" y="205"/>
                    <a:pt x="13" y="205"/>
                    <a:pt x="13" y="205"/>
                  </a:cubicBezTo>
                  <a:cubicBezTo>
                    <a:pt x="13" y="205"/>
                    <a:pt x="13" y="205"/>
                    <a:pt x="14" y="205"/>
                  </a:cubicBezTo>
                  <a:cubicBezTo>
                    <a:pt x="17" y="207"/>
                    <a:pt x="17" y="207"/>
                    <a:pt x="17" y="207"/>
                  </a:cubicBezTo>
                  <a:cubicBezTo>
                    <a:pt x="16" y="207"/>
                    <a:pt x="16" y="207"/>
                    <a:pt x="16" y="207"/>
                  </a:cubicBezTo>
                  <a:cubicBezTo>
                    <a:pt x="15" y="205"/>
                    <a:pt x="13" y="209"/>
                    <a:pt x="11" y="207"/>
                  </a:cubicBezTo>
                  <a:cubicBezTo>
                    <a:pt x="11" y="208"/>
                    <a:pt x="11" y="209"/>
                    <a:pt x="9" y="209"/>
                  </a:cubicBezTo>
                  <a:cubicBezTo>
                    <a:pt x="9" y="208"/>
                    <a:pt x="8" y="208"/>
                    <a:pt x="8" y="207"/>
                  </a:cubicBezTo>
                  <a:cubicBezTo>
                    <a:pt x="7" y="207"/>
                    <a:pt x="7" y="207"/>
                    <a:pt x="7" y="207"/>
                  </a:cubicBezTo>
                  <a:cubicBezTo>
                    <a:pt x="8" y="208"/>
                    <a:pt x="6" y="211"/>
                    <a:pt x="9" y="211"/>
                  </a:cubicBezTo>
                  <a:cubicBezTo>
                    <a:pt x="9" y="213"/>
                    <a:pt x="6" y="213"/>
                    <a:pt x="5" y="213"/>
                  </a:cubicBezTo>
                  <a:cubicBezTo>
                    <a:pt x="7" y="215"/>
                    <a:pt x="7" y="215"/>
                    <a:pt x="7" y="215"/>
                  </a:cubicBezTo>
                  <a:cubicBezTo>
                    <a:pt x="6" y="212"/>
                    <a:pt x="11" y="212"/>
                    <a:pt x="13" y="213"/>
                  </a:cubicBezTo>
                  <a:cubicBezTo>
                    <a:pt x="13" y="214"/>
                    <a:pt x="13" y="214"/>
                    <a:pt x="13" y="214"/>
                  </a:cubicBezTo>
                  <a:cubicBezTo>
                    <a:pt x="12" y="214"/>
                    <a:pt x="11" y="213"/>
                    <a:pt x="10" y="213"/>
                  </a:cubicBezTo>
                  <a:cubicBezTo>
                    <a:pt x="10" y="215"/>
                    <a:pt x="10" y="215"/>
                    <a:pt x="10" y="215"/>
                  </a:cubicBezTo>
                  <a:cubicBezTo>
                    <a:pt x="9" y="215"/>
                    <a:pt x="8" y="218"/>
                    <a:pt x="6" y="216"/>
                  </a:cubicBezTo>
                  <a:cubicBezTo>
                    <a:pt x="5" y="217"/>
                    <a:pt x="5" y="217"/>
                    <a:pt x="5" y="217"/>
                  </a:cubicBezTo>
                  <a:cubicBezTo>
                    <a:pt x="4" y="217"/>
                    <a:pt x="4" y="216"/>
                    <a:pt x="4" y="216"/>
                  </a:cubicBezTo>
                  <a:cubicBezTo>
                    <a:pt x="4" y="217"/>
                    <a:pt x="4" y="217"/>
                    <a:pt x="4" y="217"/>
                  </a:cubicBezTo>
                  <a:cubicBezTo>
                    <a:pt x="4" y="219"/>
                    <a:pt x="7" y="217"/>
                    <a:pt x="7" y="217"/>
                  </a:cubicBezTo>
                  <a:cubicBezTo>
                    <a:pt x="7" y="219"/>
                    <a:pt x="7" y="219"/>
                    <a:pt x="7" y="219"/>
                  </a:cubicBezTo>
                  <a:cubicBezTo>
                    <a:pt x="8" y="219"/>
                    <a:pt x="8" y="219"/>
                    <a:pt x="8" y="219"/>
                  </a:cubicBezTo>
                  <a:cubicBezTo>
                    <a:pt x="6" y="222"/>
                    <a:pt x="6" y="222"/>
                    <a:pt x="6" y="222"/>
                  </a:cubicBezTo>
                  <a:cubicBezTo>
                    <a:pt x="8" y="219"/>
                    <a:pt x="10" y="225"/>
                    <a:pt x="12" y="221"/>
                  </a:cubicBezTo>
                  <a:cubicBezTo>
                    <a:pt x="14" y="223"/>
                    <a:pt x="10" y="223"/>
                    <a:pt x="11" y="225"/>
                  </a:cubicBezTo>
                  <a:cubicBezTo>
                    <a:pt x="12" y="224"/>
                    <a:pt x="12" y="224"/>
                    <a:pt x="12" y="224"/>
                  </a:cubicBezTo>
                  <a:cubicBezTo>
                    <a:pt x="13" y="225"/>
                    <a:pt x="12" y="227"/>
                    <a:pt x="13" y="228"/>
                  </a:cubicBezTo>
                  <a:cubicBezTo>
                    <a:pt x="12" y="232"/>
                    <a:pt x="10" y="228"/>
                    <a:pt x="8" y="228"/>
                  </a:cubicBezTo>
                  <a:cubicBezTo>
                    <a:pt x="9" y="228"/>
                    <a:pt x="9" y="228"/>
                    <a:pt x="9" y="228"/>
                  </a:cubicBezTo>
                  <a:cubicBezTo>
                    <a:pt x="7" y="228"/>
                    <a:pt x="7" y="228"/>
                    <a:pt x="7" y="228"/>
                  </a:cubicBezTo>
                  <a:cubicBezTo>
                    <a:pt x="7" y="227"/>
                    <a:pt x="7" y="227"/>
                    <a:pt x="7" y="227"/>
                  </a:cubicBezTo>
                  <a:cubicBezTo>
                    <a:pt x="3" y="227"/>
                    <a:pt x="3" y="227"/>
                    <a:pt x="3" y="227"/>
                  </a:cubicBezTo>
                  <a:cubicBezTo>
                    <a:pt x="3" y="227"/>
                    <a:pt x="3" y="227"/>
                    <a:pt x="3" y="227"/>
                  </a:cubicBezTo>
                  <a:cubicBezTo>
                    <a:pt x="5" y="227"/>
                    <a:pt x="6" y="230"/>
                    <a:pt x="6" y="232"/>
                  </a:cubicBezTo>
                  <a:cubicBezTo>
                    <a:pt x="8" y="230"/>
                    <a:pt x="11" y="232"/>
                    <a:pt x="13" y="229"/>
                  </a:cubicBezTo>
                  <a:cubicBezTo>
                    <a:pt x="15" y="228"/>
                    <a:pt x="18" y="229"/>
                    <a:pt x="18" y="231"/>
                  </a:cubicBezTo>
                  <a:cubicBezTo>
                    <a:pt x="17" y="231"/>
                    <a:pt x="15" y="232"/>
                    <a:pt x="15" y="234"/>
                  </a:cubicBezTo>
                  <a:cubicBezTo>
                    <a:pt x="14" y="232"/>
                    <a:pt x="14" y="232"/>
                    <a:pt x="14" y="232"/>
                  </a:cubicBezTo>
                  <a:cubicBezTo>
                    <a:pt x="13" y="234"/>
                    <a:pt x="13" y="234"/>
                    <a:pt x="13" y="234"/>
                  </a:cubicBezTo>
                  <a:cubicBezTo>
                    <a:pt x="12" y="234"/>
                    <a:pt x="11" y="234"/>
                    <a:pt x="11" y="234"/>
                  </a:cubicBezTo>
                  <a:cubicBezTo>
                    <a:pt x="11" y="233"/>
                    <a:pt x="11" y="233"/>
                    <a:pt x="11" y="233"/>
                  </a:cubicBezTo>
                  <a:cubicBezTo>
                    <a:pt x="9" y="234"/>
                    <a:pt x="7" y="233"/>
                    <a:pt x="6" y="233"/>
                  </a:cubicBezTo>
                  <a:cubicBezTo>
                    <a:pt x="6" y="234"/>
                    <a:pt x="7" y="235"/>
                    <a:pt x="6" y="235"/>
                  </a:cubicBezTo>
                  <a:cubicBezTo>
                    <a:pt x="6" y="235"/>
                    <a:pt x="8" y="234"/>
                    <a:pt x="8" y="235"/>
                  </a:cubicBezTo>
                  <a:cubicBezTo>
                    <a:pt x="9" y="237"/>
                    <a:pt x="5" y="237"/>
                    <a:pt x="6" y="237"/>
                  </a:cubicBezTo>
                  <a:cubicBezTo>
                    <a:pt x="7" y="238"/>
                    <a:pt x="8" y="239"/>
                    <a:pt x="9" y="238"/>
                  </a:cubicBezTo>
                  <a:cubicBezTo>
                    <a:pt x="9" y="238"/>
                    <a:pt x="9" y="237"/>
                    <a:pt x="9" y="237"/>
                  </a:cubicBezTo>
                  <a:cubicBezTo>
                    <a:pt x="11" y="238"/>
                    <a:pt x="11" y="234"/>
                    <a:pt x="13" y="237"/>
                  </a:cubicBezTo>
                  <a:cubicBezTo>
                    <a:pt x="14" y="238"/>
                    <a:pt x="11" y="238"/>
                    <a:pt x="10" y="238"/>
                  </a:cubicBezTo>
                  <a:cubicBezTo>
                    <a:pt x="14" y="239"/>
                    <a:pt x="14" y="239"/>
                    <a:pt x="14" y="239"/>
                  </a:cubicBezTo>
                  <a:cubicBezTo>
                    <a:pt x="14" y="240"/>
                    <a:pt x="13" y="239"/>
                    <a:pt x="12" y="240"/>
                  </a:cubicBezTo>
                  <a:cubicBezTo>
                    <a:pt x="13" y="242"/>
                    <a:pt x="14" y="240"/>
                    <a:pt x="15" y="242"/>
                  </a:cubicBezTo>
                  <a:cubicBezTo>
                    <a:pt x="15" y="244"/>
                    <a:pt x="13" y="242"/>
                    <a:pt x="13" y="243"/>
                  </a:cubicBezTo>
                  <a:cubicBezTo>
                    <a:pt x="14" y="244"/>
                    <a:pt x="14" y="244"/>
                    <a:pt x="14" y="244"/>
                  </a:cubicBezTo>
                  <a:cubicBezTo>
                    <a:pt x="14" y="244"/>
                    <a:pt x="14" y="244"/>
                    <a:pt x="15" y="243"/>
                  </a:cubicBezTo>
                  <a:cubicBezTo>
                    <a:pt x="16" y="245"/>
                    <a:pt x="16" y="245"/>
                    <a:pt x="16" y="245"/>
                  </a:cubicBezTo>
                  <a:cubicBezTo>
                    <a:pt x="15" y="245"/>
                    <a:pt x="14" y="249"/>
                    <a:pt x="13" y="246"/>
                  </a:cubicBezTo>
                  <a:cubicBezTo>
                    <a:pt x="12" y="246"/>
                    <a:pt x="11" y="246"/>
                    <a:pt x="11" y="245"/>
                  </a:cubicBezTo>
                  <a:cubicBezTo>
                    <a:pt x="12" y="246"/>
                    <a:pt x="12" y="246"/>
                    <a:pt x="12" y="246"/>
                  </a:cubicBezTo>
                  <a:cubicBezTo>
                    <a:pt x="10" y="247"/>
                    <a:pt x="11" y="249"/>
                    <a:pt x="10" y="250"/>
                  </a:cubicBezTo>
                  <a:cubicBezTo>
                    <a:pt x="12" y="250"/>
                    <a:pt x="13" y="248"/>
                    <a:pt x="14" y="250"/>
                  </a:cubicBezTo>
                  <a:cubicBezTo>
                    <a:pt x="15" y="251"/>
                    <a:pt x="13" y="251"/>
                    <a:pt x="13" y="252"/>
                  </a:cubicBezTo>
                  <a:cubicBezTo>
                    <a:pt x="14" y="253"/>
                    <a:pt x="11" y="254"/>
                    <a:pt x="13" y="256"/>
                  </a:cubicBezTo>
                  <a:cubicBezTo>
                    <a:pt x="12" y="255"/>
                    <a:pt x="10" y="255"/>
                    <a:pt x="10" y="256"/>
                  </a:cubicBezTo>
                  <a:cubicBezTo>
                    <a:pt x="9" y="255"/>
                    <a:pt x="7" y="256"/>
                    <a:pt x="7" y="254"/>
                  </a:cubicBezTo>
                  <a:cubicBezTo>
                    <a:pt x="6" y="254"/>
                    <a:pt x="3" y="250"/>
                    <a:pt x="1" y="253"/>
                  </a:cubicBezTo>
                  <a:cubicBezTo>
                    <a:pt x="0" y="254"/>
                    <a:pt x="3" y="254"/>
                    <a:pt x="3" y="253"/>
                  </a:cubicBezTo>
                  <a:cubicBezTo>
                    <a:pt x="4" y="254"/>
                    <a:pt x="7" y="253"/>
                    <a:pt x="6" y="255"/>
                  </a:cubicBezTo>
                  <a:cubicBezTo>
                    <a:pt x="5" y="255"/>
                    <a:pt x="5" y="254"/>
                    <a:pt x="4" y="254"/>
                  </a:cubicBezTo>
                  <a:cubicBezTo>
                    <a:pt x="6" y="258"/>
                    <a:pt x="7" y="257"/>
                    <a:pt x="11" y="257"/>
                  </a:cubicBezTo>
                  <a:cubicBezTo>
                    <a:pt x="11" y="259"/>
                    <a:pt x="9" y="259"/>
                    <a:pt x="10" y="261"/>
                  </a:cubicBezTo>
                  <a:cubicBezTo>
                    <a:pt x="12" y="260"/>
                    <a:pt x="14" y="261"/>
                    <a:pt x="14" y="263"/>
                  </a:cubicBezTo>
                  <a:cubicBezTo>
                    <a:pt x="13" y="266"/>
                    <a:pt x="11" y="261"/>
                    <a:pt x="9" y="264"/>
                  </a:cubicBezTo>
                  <a:cubicBezTo>
                    <a:pt x="10" y="264"/>
                    <a:pt x="10" y="266"/>
                    <a:pt x="11" y="264"/>
                  </a:cubicBezTo>
                  <a:cubicBezTo>
                    <a:pt x="12" y="265"/>
                    <a:pt x="13" y="266"/>
                    <a:pt x="13" y="267"/>
                  </a:cubicBezTo>
                  <a:cubicBezTo>
                    <a:pt x="11" y="268"/>
                    <a:pt x="10" y="269"/>
                    <a:pt x="9" y="266"/>
                  </a:cubicBezTo>
                  <a:cubicBezTo>
                    <a:pt x="7" y="266"/>
                    <a:pt x="7" y="264"/>
                    <a:pt x="4" y="264"/>
                  </a:cubicBezTo>
                  <a:cubicBezTo>
                    <a:pt x="5" y="263"/>
                    <a:pt x="5" y="263"/>
                    <a:pt x="5" y="263"/>
                  </a:cubicBezTo>
                  <a:cubicBezTo>
                    <a:pt x="4" y="264"/>
                    <a:pt x="4" y="263"/>
                    <a:pt x="3" y="262"/>
                  </a:cubicBezTo>
                  <a:cubicBezTo>
                    <a:pt x="4" y="261"/>
                    <a:pt x="4" y="261"/>
                    <a:pt x="4" y="261"/>
                  </a:cubicBezTo>
                  <a:cubicBezTo>
                    <a:pt x="2" y="261"/>
                    <a:pt x="2" y="261"/>
                    <a:pt x="2" y="261"/>
                  </a:cubicBezTo>
                  <a:cubicBezTo>
                    <a:pt x="2" y="264"/>
                    <a:pt x="2" y="264"/>
                    <a:pt x="2" y="264"/>
                  </a:cubicBezTo>
                  <a:cubicBezTo>
                    <a:pt x="5" y="266"/>
                    <a:pt x="9" y="266"/>
                    <a:pt x="10" y="269"/>
                  </a:cubicBezTo>
                  <a:cubicBezTo>
                    <a:pt x="10" y="269"/>
                    <a:pt x="11" y="270"/>
                    <a:pt x="10" y="270"/>
                  </a:cubicBezTo>
                  <a:cubicBezTo>
                    <a:pt x="9" y="271"/>
                    <a:pt x="9" y="270"/>
                    <a:pt x="9" y="270"/>
                  </a:cubicBezTo>
                  <a:cubicBezTo>
                    <a:pt x="9" y="271"/>
                    <a:pt x="9" y="271"/>
                    <a:pt x="9" y="271"/>
                  </a:cubicBezTo>
                  <a:cubicBezTo>
                    <a:pt x="10" y="271"/>
                    <a:pt x="10" y="271"/>
                    <a:pt x="10" y="271"/>
                  </a:cubicBezTo>
                  <a:cubicBezTo>
                    <a:pt x="14" y="274"/>
                    <a:pt x="8" y="273"/>
                    <a:pt x="8" y="277"/>
                  </a:cubicBezTo>
                  <a:cubicBezTo>
                    <a:pt x="11" y="277"/>
                    <a:pt x="11" y="277"/>
                    <a:pt x="11" y="277"/>
                  </a:cubicBezTo>
                  <a:cubicBezTo>
                    <a:pt x="10" y="279"/>
                    <a:pt x="10" y="284"/>
                    <a:pt x="7" y="282"/>
                  </a:cubicBezTo>
                  <a:cubicBezTo>
                    <a:pt x="7" y="282"/>
                    <a:pt x="7" y="282"/>
                    <a:pt x="7" y="282"/>
                  </a:cubicBezTo>
                  <a:cubicBezTo>
                    <a:pt x="7" y="282"/>
                    <a:pt x="8" y="282"/>
                    <a:pt x="8" y="283"/>
                  </a:cubicBezTo>
                  <a:cubicBezTo>
                    <a:pt x="8" y="283"/>
                    <a:pt x="8" y="283"/>
                    <a:pt x="8" y="283"/>
                  </a:cubicBezTo>
                  <a:cubicBezTo>
                    <a:pt x="9" y="282"/>
                    <a:pt x="11" y="282"/>
                    <a:pt x="11" y="280"/>
                  </a:cubicBezTo>
                  <a:cubicBezTo>
                    <a:pt x="12" y="280"/>
                    <a:pt x="13" y="279"/>
                    <a:pt x="14" y="280"/>
                  </a:cubicBezTo>
                  <a:cubicBezTo>
                    <a:pt x="12" y="282"/>
                    <a:pt x="12" y="282"/>
                    <a:pt x="12" y="282"/>
                  </a:cubicBezTo>
                  <a:cubicBezTo>
                    <a:pt x="14" y="284"/>
                    <a:pt x="14" y="284"/>
                    <a:pt x="14" y="284"/>
                  </a:cubicBezTo>
                  <a:cubicBezTo>
                    <a:pt x="14" y="282"/>
                    <a:pt x="15" y="283"/>
                    <a:pt x="17" y="282"/>
                  </a:cubicBezTo>
                  <a:cubicBezTo>
                    <a:pt x="16" y="281"/>
                    <a:pt x="16" y="281"/>
                    <a:pt x="17" y="279"/>
                  </a:cubicBezTo>
                  <a:cubicBezTo>
                    <a:pt x="18" y="280"/>
                    <a:pt x="20" y="278"/>
                    <a:pt x="21" y="280"/>
                  </a:cubicBezTo>
                  <a:cubicBezTo>
                    <a:pt x="20" y="280"/>
                    <a:pt x="20" y="280"/>
                    <a:pt x="20" y="280"/>
                  </a:cubicBezTo>
                  <a:cubicBezTo>
                    <a:pt x="18" y="281"/>
                    <a:pt x="20" y="283"/>
                    <a:pt x="21" y="284"/>
                  </a:cubicBezTo>
                  <a:cubicBezTo>
                    <a:pt x="21" y="284"/>
                    <a:pt x="21" y="284"/>
                    <a:pt x="21" y="284"/>
                  </a:cubicBezTo>
                  <a:cubicBezTo>
                    <a:pt x="20" y="284"/>
                    <a:pt x="19" y="284"/>
                    <a:pt x="18" y="283"/>
                  </a:cubicBezTo>
                  <a:cubicBezTo>
                    <a:pt x="17" y="283"/>
                    <a:pt x="17" y="284"/>
                    <a:pt x="16" y="284"/>
                  </a:cubicBezTo>
                  <a:cubicBezTo>
                    <a:pt x="17" y="285"/>
                    <a:pt x="14" y="286"/>
                    <a:pt x="15" y="288"/>
                  </a:cubicBezTo>
                  <a:cubicBezTo>
                    <a:pt x="16" y="286"/>
                    <a:pt x="16" y="286"/>
                    <a:pt x="16" y="286"/>
                  </a:cubicBezTo>
                  <a:cubicBezTo>
                    <a:pt x="17" y="287"/>
                    <a:pt x="19" y="286"/>
                    <a:pt x="19" y="288"/>
                  </a:cubicBezTo>
                  <a:cubicBezTo>
                    <a:pt x="17" y="289"/>
                    <a:pt x="16" y="291"/>
                    <a:pt x="14" y="291"/>
                  </a:cubicBezTo>
                  <a:cubicBezTo>
                    <a:pt x="13" y="288"/>
                    <a:pt x="13" y="288"/>
                    <a:pt x="13" y="288"/>
                  </a:cubicBezTo>
                  <a:cubicBezTo>
                    <a:pt x="13" y="287"/>
                    <a:pt x="12" y="288"/>
                    <a:pt x="13" y="288"/>
                  </a:cubicBezTo>
                  <a:cubicBezTo>
                    <a:pt x="14" y="289"/>
                    <a:pt x="13" y="291"/>
                    <a:pt x="13" y="292"/>
                  </a:cubicBezTo>
                  <a:cubicBezTo>
                    <a:pt x="10" y="292"/>
                    <a:pt x="7" y="290"/>
                    <a:pt x="6" y="293"/>
                  </a:cubicBezTo>
                  <a:cubicBezTo>
                    <a:pt x="7" y="293"/>
                    <a:pt x="7" y="294"/>
                    <a:pt x="7" y="295"/>
                  </a:cubicBezTo>
                  <a:cubicBezTo>
                    <a:pt x="10" y="296"/>
                    <a:pt x="12" y="295"/>
                    <a:pt x="14" y="296"/>
                  </a:cubicBezTo>
                  <a:cubicBezTo>
                    <a:pt x="14" y="296"/>
                    <a:pt x="14" y="296"/>
                    <a:pt x="14" y="296"/>
                  </a:cubicBezTo>
                  <a:cubicBezTo>
                    <a:pt x="13" y="299"/>
                    <a:pt x="14" y="299"/>
                    <a:pt x="15" y="300"/>
                  </a:cubicBezTo>
                  <a:cubicBezTo>
                    <a:pt x="16" y="299"/>
                    <a:pt x="17" y="299"/>
                    <a:pt x="17" y="297"/>
                  </a:cubicBezTo>
                  <a:cubicBezTo>
                    <a:pt x="15" y="297"/>
                    <a:pt x="15" y="297"/>
                    <a:pt x="15" y="297"/>
                  </a:cubicBezTo>
                  <a:cubicBezTo>
                    <a:pt x="14" y="294"/>
                    <a:pt x="18" y="293"/>
                    <a:pt x="16" y="291"/>
                  </a:cubicBezTo>
                  <a:cubicBezTo>
                    <a:pt x="17" y="291"/>
                    <a:pt x="17" y="291"/>
                    <a:pt x="17" y="291"/>
                  </a:cubicBezTo>
                  <a:cubicBezTo>
                    <a:pt x="20" y="291"/>
                    <a:pt x="20" y="286"/>
                    <a:pt x="23" y="288"/>
                  </a:cubicBezTo>
                  <a:cubicBezTo>
                    <a:pt x="22" y="288"/>
                    <a:pt x="23" y="291"/>
                    <a:pt x="23" y="292"/>
                  </a:cubicBezTo>
                  <a:cubicBezTo>
                    <a:pt x="25" y="292"/>
                    <a:pt x="25" y="292"/>
                    <a:pt x="25" y="292"/>
                  </a:cubicBezTo>
                  <a:cubicBezTo>
                    <a:pt x="24" y="291"/>
                    <a:pt x="23" y="289"/>
                    <a:pt x="24" y="288"/>
                  </a:cubicBezTo>
                  <a:cubicBezTo>
                    <a:pt x="26" y="287"/>
                    <a:pt x="29" y="286"/>
                    <a:pt x="31" y="288"/>
                  </a:cubicBezTo>
                  <a:cubicBezTo>
                    <a:pt x="29" y="289"/>
                    <a:pt x="29" y="289"/>
                    <a:pt x="29" y="289"/>
                  </a:cubicBezTo>
                  <a:cubicBezTo>
                    <a:pt x="32" y="288"/>
                    <a:pt x="32" y="291"/>
                    <a:pt x="35" y="291"/>
                  </a:cubicBezTo>
                  <a:cubicBezTo>
                    <a:pt x="35" y="293"/>
                    <a:pt x="32" y="293"/>
                    <a:pt x="31" y="292"/>
                  </a:cubicBezTo>
                  <a:cubicBezTo>
                    <a:pt x="31" y="292"/>
                    <a:pt x="31" y="291"/>
                    <a:pt x="32" y="291"/>
                  </a:cubicBezTo>
                  <a:cubicBezTo>
                    <a:pt x="29" y="291"/>
                    <a:pt x="29" y="291"/>
                    <a:pt x="29" y="291"/>
                  </a:cubicBezTo>
                  <a:cubicBezTo>
                    <a:pt x="25" y="291"/>
                    <a:pt x="29" y="297"/>
                    <a:pt x="25" y="295"/>
                  </a:cubicBezTo>
                  <a:cubicBezTo>
                    <a:pt x="27" y="299"/>
                    <a:pt x="33" y="298"/>
                    <a:pt x="34" y="301"/>
                  </a:cubicBezTo>
                  <a:cubicBezTo>
                    <a:pt x="33" y="301"/>
                    <a:pt x="33" y="302"/>
                    <a:pt x="32" y="302"/>
                  </a:cubicBezTo>
                  <a:cubicBezTo>
                    <a:pt x="32" y="303"/>
                    <a:pt x="32" y="304"/>
                    <a:pt x="33" y="305"/>
                  </a:cubicBezTo>
                  <a:cubicBezTo>
                    <a:pt x="33" y="308"/>
                    <a:pt x="30" y="305"/>
                    <a:pt x="29" y="306"/>
                  </a:cubicBezTo>
                  <a:cubicBezTo>
                    <a:pt x="31" y="307"/>
                    <a:pt x="35" y="307"/>
                    <a:pt x="34" y="310"/>
                  </a:cubicBezTo>
                  <a:cubicBezTo>
                    <a:pt x="33" y="310"/>
                    <a:pt x="33" y="310"/>
                    <a:pt x="33" y="310"/>
                  </a:cubicBezTo>
                  <a:cubicBezTo>
                    <a:pt x="32" y="310"/>
                    <a:pt x="33" y="309"/>
                    <a:pt x="33" y="308"/>
                  </a:cubicBezTo>
                  <a:cubicBezTo>
                    <a:pt x="31" y="308"/>
                    <a:pt x="31" y="308"/>
                    <a:pt x="31" y="308"/>
                  </a:cubicBezTo>
                  <a:cubicBezTo>
                    <a:pt x="34" y="312"/>
                    <a:pt x="34" y="312"/>
                    <a:pt x="34" y="312"/>
                  </a:cubicBezTo>
                  <a:cubicBezTo>
                    <a:pt x="34" y="311"/>
                    <a:pt x="34" y="311"/>
                    <a:pt x="34" y="311"/>
                  </a:cubicBezTo>
                  <a:cubicBezTo>
                    <a:pt x="36" y="311"/>
                    <a:pt x="39" y="308"/>
                    <a:pt x="41" y="310"/>
                  </a:cubicBezTo>
                  <a:cubicBezTo>
                    <a:pt x="39" y="312"/>
                    <a:pt x="35" y="311"/>
                    <a:pt x="36" y="314"/>
                  </a:cubicBezTo>
                  <a:cubicBezTo>
                    <a:pt x="38" y="315"/>
                    <a:pt x="40" y="316"/>
                    <a:pt x="41" y="315"/>
                  </a:cubicBezTo>
                  <a:cubicBezTo>
                    <a:pt x="43" y="316"/>
                    <a:pt x="42" y="317"/>
                    <a:pt x="41" y="318"/>
                  </a:cubicBezTo>
                  <a:cubicBezTo>
                    <a:pt x="44" y="319"/>
                    <a:pt x="41" y="315"/>
                    <a:pt x="44" y="315"/>
                  </a:cubicBezTo>
                  <a:cubicBezTo>
                    <a:pt x="47" y="316"/>
                    <a:pt x="43" y="317"/>
                    <a:pt x="43" y="319"/>
                  </a:cubicBezTo>
                  <a:cubicBezTo>
                    <a:pt x="44" y="320"/>
                    <a:pt x="45" y="321"/>
                    <a:pt x="46" y="320"/>
                  </a:cubicBezTo>
                  <a:cubicBezTo>
                    <a:pt x="45" y="318"/>
                    <a:pt x="45" y="318"/>
                    <a:pt x="45" y="318"/>
                  </a:cubicBezTo>
                  <a:cubicBezTo>
                    <a:pt x="46" y="318"/>
                    <a:pt x="46" y="318"/>
                    <a:pt x="46" y="318"/>
                  </a:cubicBezTo>
                  <a:cubicBezTo>
                    <a:pt x="47" y="318"/>
                    <a:pt x="47" y="319"/>
                    <a:pt x="47" y="319"/>
                  </a:cubicBezTo>
                  <a:cubicBezTo>
                    <a:pt x="47" y="319"/>
                    <a:pt x="47" y="319"/>
                    <a:pt x="47" y="319"/>
                  </a:cubicBezTo>
                  <a:cubicBezTo>
                    <a:pt x="48" y="318"/>
                    <a:pt x="48" y="318"/>
                    <a:pt x="49" y="318"/>
                  </a:cubicBezTo>
                  <a:cubicBezTo>
                    <a:pt x="49" y="321"/>
                    <a:pt x="49" y="321"/>
                    <a:pt x="49" y="321"/>
                  </a:cubicBezTo>
                  <a:cubicBezTo>
                    <a:pt x="49" y="322"/>
                    <a:pt x="50" y="320"/>
                    <a:pt x="51" y="322"/>
                  </a:cubicBezTo>
                  <a:cubicBezTo>
                    <a:pt x="49" y="324"/>
                    <a:pt x="49" y="324"/>
                    <a:pt x="49" y="324"/>
                  </a:cubicBezTo>
                  <a:cubicBezTo>
                    <a:pt x="50" y="324"/>
                    <a:pt x="50" y="324"/>
                    <a:pt x="50" y="324"/>
                  </a:cubicBezTo>
                  <a:cubicBezTo>
                    <a:pt x="51" y="325"/>
                    <a:pt x="54" y="323"/>
                    <a:pt x="52" y="325"/>
                  </a:cubicBezTo>
                  <a:cubicBezTo>
                    <a:pt x="58" y="328"/>
                    <a:pt x="58" y="328"/>
                    <a:pt x="58" y="328"/>
                  </a:cubicBezTo>
                  <a:cubicBezTo>
                    <a:pt x="56" y="329"/>
                    <a:pt x="53" y="328"/>
                    <a:pt x="52" y="331"/>
                  </a:cubicBezTo>
                  <a:cubicBezTo>
                    <a:pt x="53" y="333"/>
                    <a:pt x="53" y="334"/>
                    <a:pt x="56" y="334"/>
                  </a:cubicBezTo>
                  <a:cubicBezTo>
                    <a:pt x="57" y="336"/>
                    <a:pt x="57" y="337"/>
                    <a:pt x="56" y="339"/>
                  </a:cubicBezTo>
                  <a:cubicBezTo>
                    <a:pt x="57" y="340"/>
                    <a:pt x="57" y="338"/>
                    <a:pt x="59" y="338"/>
                  </a:cubicBezTo>
                  <a:cubicBezTo>
                    <a:pt x="59" y="339"/>
                    <a:pt x="61" y="340"/>
                    <a:pt x="60" y="341"/>
                  </a:cubicBezTo>
                  <a:cubicBezTo>
                    <a:pt x="57" y="340"/>
                    <a:pt x="56" y="342"/>
                    <a:pt x="53" y="340"/>
                  </a:cubicBezTo>
                  <a:cubicBezTo>
                    <a:pt x="52" y="341"/>
                    <a:pt x="52" y="341"/>
                    <a:pt x="52" y="342"/>
                  </a:cubicBezTo>
                  <a:cubicBezTo>
                    <a:pt x="53" y="342"/>
                    <a:pt x="53" y="342"/>
                    <a:pt x="53" y="342"/>
                  </a:cubicBezTo>
                  <a:cubicBezTo>
                    <a:pt x="57" y="341"/>
                    <a:pt x="58" y="343"/>
                    <a:pt x="62" y="341"/>
                  </a:cubicBezTo>
                  <a:cubicBezTo>
                    <a:pt x="63" y="343"/>
                    <a:pt x="65" y="343"/>
                    <a:pt x="68" y="342"/>
                  </a:cubicBezTo>
                  <a:cubicBezTo>
                    <a:pt x="65" y="341"/>
                    <a:pt x="65" y="341"/>
                    <a:pt x="65" y="341"/>
                  </a:cubicBezTo>
                  <a:cubicBezTo>
                    <a:pt x="65" y="341"/>
                    <a:pt x="65" y="339"/>
                    <a:pt x="65" y="339"/>
                  </a:cubicBezTo>
                  <a:cubicBezTo>
                    <a:pt x="64" y="339"/>
                    <a:pt x="62" y="338"/>
                    <a:pt x="61" y="337"/>
                  </a:cubicBezTo>
                  <a:cubicBezTo>
                    <a:pt x="62" y="335"/>
                    <a:pt x="63" y="336"/>
                    <a:pt x="64" y="335"/>
                  </a:cubicBezTo>
                  <a:cubicBezTo>
                    <a:pt x="61" y="334"/>
                    <a:pt x="63" y="331"/>
                    <a:pt x="62" y="329"/>
                  </a:cubicBezTo>
                  <a:cubicBezTo>
                    <a:pt x="64" y="328"/>
                    <a:pt x="64" y="326"/>
                    <a:pt x="66" y="327"/>
                  </a:cubicBezTo>
                  <a:cubicBezTo>
                    <a:pt x="66" y="328"/>
                    <a:pt x="65" y="328"/>
                    <a:pt x="65" y="328"/>
                  </a:cubicBezTo>
                  <a:cubicBezTo>
                    <a:pt x="70" y="328"/>
                    <a:pt x="70" y="328"/>
                    <a:pt x="70" y="328"/>
                  </a:cubicBezTo>
                  <a:cubicBezTo>
                    <a:pt x="69" y="330"/>
                    <a:pt x="72" y="329"/>
                    <a:pt x="72" y="331"/>
                  </a:cubicBezTo>
                  <a:cubicBezTo>
                    <a:pt x="72" y="331"/>
                    <a:pt x="72" y="331"/>
                    <a:pt x="72" y="331"/>
                  </a:cubicBezTo>
                  <a:cubicBezTo>
                    <a:pt x="73" y="330"/>
                    <a:pt x="75" y="329"/>
                    <a:pt x="76" y="331"/>
                  </a:cubicBezTo>
                  <a:cubicBezTo>
                    <a:pt x="77" y="330"/>
                    <a:pt x="77" y="330"/>
                    <a:pt x="77" y="330"/>
                  </a:cubicBezTo>
                  <a:cubicBezTo>
                    <a:pt x="77" y="330"/>
                    <a:pt x="79" y="330"/>
                    <a:pt x="78" y="331"/>
                  </a:cubicBezTo>
                  <a:cubicBezTo>
                    <a:pt x="77" y="332"/>
                    <a:pt x="77" y="332"/>
                    <a:pt x="77" y="332"/>
                  </a:cubicBezTo>
                  <a:cubicBezTo>
                    <a:pt x="79" y="332"/>
                    <a:pt x="83" y="331"/>
                    <a:pt x="84" y="334"/>
                  </a:cubicBezTo>
                  <a:cubicBezTo>
                    <a:pt x="82" y="334"/>
                    <a:pt x="82" y="335"/>
                    <a:pt x="82" y="336"/>
                  </a:cubicBezTo>
                  <a:cubicBezTo>
                    <a:pt x="82" y="335"/>
                    <a:pt x="82" y="335"/>
                    <a:pt x="82" y="335"/>
                  </a:cubicBezTo>
                  <a:cubicBezTo>
                    <a:pt x="85" y="335"/>
                    <a:pt x="84" y="338"/>
                    <a:pt x="84" y="339"/>
                  </a:cubicBezTo>
                  <a:cubicBezTo>
                    <a:pt x="85" y="338"/>
                    <a:pt x="85" y="338"/>
                    <a:pt x="85" y="338"/>
                  </a:cubicBezTo>
                  <a:cubicBezTo>
                    <a:pt x="85" y="342"/>
                    <a:pt x="85" y="342"/>
                    <a:pt x="85" y="342"/>
                  </a:cubicBezTo>
                  <a:cubicBezTo>
                    <a:pt x="86" y="342"/>
                    <a:pt x="86" y="342"/>
                    <a:pt x="86" y="342"/>
                  </a:cubicBezTo>
                  <a:cubicBezTo>
                    <a:pt x="86" y="339"/>
                    <a:pt x="86" y="339"/>
                    <a:pt x="86" y="339"/>
                  </a:cubicBezTo>
                  <a:cubicBezTo>
                    <a:pt x="87" y="339"/>
                    <a:pt x="87" y="340"/>
                    <a:pt x="87" y="340"/>
                  </a:cubicBezTo>
                  <a:cubicBezTo>
                    <a:pt x="89" y="340"/>
                    <a:pt x="88" y="343"/>
                    <a:pt x="88" y="344"/>
                  </a:cubicBezTo>
                  <a:cubicBezTo>
                    <a:pt x="86" y="343"/>
                    <a:pt x="86" y="345"/>
                    <a:pt x="85" y="346"/>
                  </a:cubicBezTo>
                  <a:cubicBezTo>
                    <a:pt x="89" y="344"/>
                    <a:pt x="91" y="351"/>
                    <a:pt x="96" y="348"/>
                  </a:cubicBezTo>
                  <a:cubicBezTo>
                    <a:pt x="97" y="350"/>
                    <a:pt x="98" y="351"/>
                    <a:pt x="100" y="350"/>
                  </a:cubicBezTo>
                  <a:cubicBezTo>
                    <a:pt x="100" y="353"/>
                    <a:pt x="97" y="351"/>
                    <a:pt x="96" y="353"/>
                  </a:cubicBezTo>
                  <a:cubicBezTo>
                    <a:pt x="97" y="354"/>
                    <a:pt x="97" y="353"/>
                    <a:pt x="98" y="353"/>
                  </a:cubicBezTo>
                  <a:cubicBezTo>
                    <a:pt x="99" y="353"/>
                    <a:pt x="99" y="352"/>
                    <a:pt x="100" y="351"/>
                  </a:cubicBezTo>
                  <a:cubicBezTo>
                    <a:pt x="101" y="352"/>
                    <a:pt x="101" y="352"/>
                    <a:pt x="101" y="352"/>
                  </a:cubicBezTo>
                  <a:cubicBezTo>
                    <a:pt x="102" y="353"/>
                    <a:pt x="101" y="355"/>
                    <a:pt x="100" y="356"/>
                  </a:cubicBezTo>
                  <a:cubicBezTo>
                    <a:pt x="107" y="357"/>
                    <a:pt x="107" y="357"/>
                    <a:pt x="107" y="357"/>
                  </a:cubicBezTo>
                  <a:cubicBezTo>
                    <a:pt x="106" y="355"/>
                    <a:pt x="109" y="355"/>
                    <a:pt x="110" y="355"/>
                  </a:cubicBezTo>
                  <a:cubicBezTo>
                    <a:pt x="106" y="356"/>
                    <a:pt x="110" y="359"/>
                    <a:pt x="106" y="359"/>
                  </a:cubicBezTo>
                  <a:cubicBezTo>
                    <a:pt x="107" y="360"/>
                    <a:pt x="107" y="359"/>
                    <a:pt x="108" y="359"/>
                  </a:cubicBezTo>
                  <a:cubicBezTo>
                    <a:pt x="109" y="360"/>
                    <a:pt x="109" y="360"/>
                    <a:pt x="109" y="361"/>
                  </a:cubicBezTo>
                  <a:cubicBezTo>
                    <a:pt x="108" y="362"/>
                    <a:pt x="106" y="361"/>
                    <a:pt x="104" y="360"/>
                  </a:cubicBezTo>
                  <a:cubicBezTo>
                    <a:pt x="105" y="361"/>
                    <a:pt x="104" y="361"/>
                    <a:pt x="104" y="361"/>
                  </a:cubicBezTo>
                  <a:cubicBezTo>
                    <a:pt x="104" y="361"/>
                    <a:pt x="104" y="361"/>
                    <a:pt x="104" y="361"/>
                  </a:cubicBezTo>
                  <a:cubicBezTo>
                    <a:pt x="105" y="364"/>
                    <a:pt x="110" y="362"/>
                    <a:pt x="109" y="365"/>
                  </a:cubicBezTo>
                  <a:cubicBezTo>
                    <a:pt x="107" y="364"/>
                    <a:pt x="104" y="364"/>
                    <a:pt x="102" y="364"/>
                  </a:cubicBezTo>
                  <a:cubicBezTo>
                    <a:pt x="105" y="366"/>
                    <a:pt x="107" y="364"/>
                    <a:pt x="110" y="366"/>
                  </a:cubicBezTo>
                  <a:cubicBezTo>
                    <a:pt x="109" y="367"/>
                    <a:pt x="109" y="367"/>
                    <a:pt x="109" y="367"/>
                  </a:cubicBezTo>
                  <a:cubicBezTo>
                    <a:pt x="109" y="368"/>
                    <a:pt x="109" y="368"/>
                    <a:pt x="109" y="368"/>
                  </a:cubicBezTo>
                  <a:cubicBezTo>
                    <a:pt x="108" y="370"/>
                    <a:pt x="106" y="367"/>
                    <a:pt x="104" y="367"/>
                  </a:cubicBezTo>
                  <a:cubicBezTo>
                    <a:pt x="106" y="368"/>
                    <a:pt x="108" y="371"/>
                    <a:pt x="110" y="368"/>
                  </a:cubicBezTo>
                  <a:cubicBezTo>
                    <a:pt x="113" y="372"/>
                    <a:pt x="106" y="370"/>
                    <a:pt x="106" y="373"/>
                  </a:cubicBezTo>
                  <a:cubicBezTo>
                    <a:pt x="106" y="373"/>
                    <a:pt x="107" y="373"/>
                    <a:pt x="107" y="373"/>
                  </a:cubicBezTo>
                  <a:cubicBezTo>
                    <a:pt x="109" y="371"/>
                    <a:pt x="111" y="372"/>
                    <a:pt x="113" y="371"/>
                  </a:cubicBezTo>
                  <a:cubicBezTo>
                    <a:pt x="111" y="369"/>
                    <a:pt x="111" y="369"/>
                    <a:pt x="111" y="369"/>
                  </a:cubicBezTo>
                  <a:cubicBezTo>
                    <a:pt x="111" y="368"/>
                    <a:pt x="111" y="368"/>
                    <a:pt x="112" y="367"/>
                  </a:cubicBezTo>
                  <a:cubicBezTo>
                    <a:pt x="113" y="367"/>
                    <a:pt x="112" y="368"/>
                    <a:pt x="112" y="369"/>
                  </a:cubicBezTo>
                  <a:cubicBezTo>
                    <a:pt x="113" y="369"/>
                    <a:pt x="115" y="369"/>
                    <a:pt x="115" y="370"/>
                  </a:cubicBezTo>
                  <a:cubicBezTo>
                    <a:pt x="111" y="374"/>
                    <a:pt x="117" y="376"/>
                    <a:pt x="113" y="379"/>
                  </a:cubicBezTo>
                  <a:cubicBezTo>
                    <a:pt x="114" y="378"/>
                    <a:pt x="116" y="378"/>
                    <a:pt x="116" y="380"/>
                  </a:cubicBezTo>
                  <a:cubicBezTo>
                    <a:pt x="116" y="381"/>
                    <a:pt x="114" y="380"/>
                    <a:pt x="114" y="380"/>
                  </a:cubicBezTo>
                  <a:cubicBezTo>
                    <a:pt x="113" y="381"/>
                    <a:pt x="113" y="381"/>
                    <a:pt x="113" y="381"/>
                  </a:cubicBezTo>
                  <a:cubicBezTo>
                    <a:pt x="117" y="382"/>
                    <a:pt x="117" y="382"/>
                    <a:pt x="117" y="382"/>
                  </a:cubicBezTo>
                  <a:cubicBezTo>
                    <a:pt x="117" y="383"/>
                    <a:pt x="116" y="382"/>
                    <a:pt x="115" y="383"/>
                  </a:cubicBezTo>
                  <a:cubicBezTo>
                    <a:pt x="116" y="383"/>
                    <a:pt x="117" y="383"/>
                    <a:pt x="117" y="382"/>
                  </a:cubicBezTo>
                  <a:cubicBezTo>
                    <a:pt x="118" y="383"/>
                    <a:pt x="118" y="383"/>
                    <a:pt x="118" y="383"/>
                  </a:cubicBezTo>
                  <a:cubicBezTo>
                    <a:pt x="118" y="384"/>
                    <a:pt x="118" y="385"/>
                    <a:pt x="117" y="385"/>
                  </a:cubicBezTo>
                  <a:cubicBezTo>
                    <a:pt x="119" y="385"/>
                    <a:pt x="120" y="383"/>
                    <a:pt x="121" y="385"/>
                  </a:cubicBezTo>
                  <a:cubicBezTo>
                    <a:pt x="121" y="386"/>
                    <a:pt x="121" y="386"/>
                    <a:pt x="121" y="386"/>
                  </a:cubicBezTo>
                  <a:cubicBezTo>
                    <a:pt x="122" y="385"/>
                    <a:pt x="122" y="385"/>
                    <a:pt x="122" y="385"/>
                  </a:cubicBezTo>
                  <a:cubicBezTo>
                    <a:pt x="122" y="385"/>
                    <a:pt x="123" y="386"/>
                    <a:pt x="123" y="386"/>
                  </a:cubicBezTo>
                  <a:cubicBezTo>
                    <a:pt x="123" y="386"/>
                    <a:pt x="124" y="385"/>
                    <a:pt x="124" y="385"/>
                  </a:cubicBezTo>
                  <a:cubicBezTo>
                    <a:pt x="124" y="384"/>
                    <a:pt x="124" y="384"/>
                    <a:pt x="124" y="384"/>
                  </a:cubicBezTo>
                  <a:cubicBezTo>
                    <a:pt x="124" y="382"/>
                    <a:pt x="127" y="382"/>
                    <a:pt x="128" y="382"/>
                  </a:cubicBezTo>
                  <a:cubicBezTo>
                    <a:pt x="127" y="382"/>
                    <a:pt x="127" y="382"/>
                    <a:pt x="127" y="382"/>
                  </a:cubicBezTo>
                  <a:cubicBezTo>
                    <a:pt x="129" y="380"/>
                    <a:pt x="129" y="380"/>
                    <a:pt x="129" y="380"/>
                  </a:cubicBezTo>
                  <a:cubicBezTo>
                    <a:pt x="129" y="380"/>
                    <a:pt x="126" y="381"/>
                    <a:pt x="126" y="379"/>
                  </a:cubicBezTo>
                  <a:cubicBezTo>
                    <a:pt x="127" y="377"/>
                    <a:pt x="128" y="379"/>
                    <a:pt x="129" y="378"/>
                  </a:cubicBezTo>
                  <a:cubicBezTo>
                    <a:pt x="127" y="377"/>
                    <a:pt x="127" y="377"/>
                    <a:pt x="127" y="377"/>
                  </a:cubicBezTo>
                  <a:cubicBezTo>
                    <a:pt x="127" y="375"/>
                    <a:pt x="127" y="375"/>
                    <a:pt x="127" y="375"/>
                  </a:cubicBezTo>
                  <a:cubicBezTo>
                    <a:pt x="126" y="377"/>
                    <a:pt x="126" y="377"/>
                    <a:pt x="126" y="377"/>
                  </a:cubicBezTo>
                  <a:cubicBezTo>
                    <a:pt x="126" y="376"/>
                    <a:pt x="125" y="376"/>
                    <a:pt x="125" y="375"/>
                  </a:cubicBezTo>
                  <a:cubicBezTo>
                    <a:pt x="124" y="376"/>
                    <a:pt x="123" y="375"/>
                    <a:pt x="122" y="374"/>
                  </a:cubicBezTo>
                  <a:cubicBezTo>
                    <a:pt x="123" y="373"/>
                    <a:pt x="123" y="373"/>
                    <a:pt x="123" y="373"/>
                  </a:cubicBezTo>
                  <a:cubicBezTo>
                    <a:pt x="122" y="373"/>
                    <a:pt x="122" y="373"/>
                    <a:pt x="122" y="373"/>
                  </a:cubicBezTo>
                  <a:cubicBezTo>
                    <a:pt x="120" y="372"/>
                    <a:pt x="117" y="373"/>
                    <a:pt x="116" y="375"/>
                  </a:cubicBezTo>
                  <a:cubicBezTo>
                    <a:pt x="115" y="374"/>
                    <a:pt x="114" y="373"/>
                    <a:pt x="115" y="372"/>
                  </a:cubicBezTo>
                  <a:cubicBezTo>
                    <a:pt x="116" y="372"/>
                    <a:pt x="118" y="372"/>
                    <a:pt x="117" y="371"/>
                  </a:cubicBezTo>
                  <a:cubicBezTo>
                    <a:pt x="120" y="371"/>
                    <a:pt x="125" y="369"/>
                    <a:pt x="129" y="371"/>
                  </a:cubicBezTo>
                  <a:cubicBezTo>
                    <a:pt x="128" y="369"/>
                    <a:pt x="128" y="369"/>
                    <a:pt x="128" y="369"/>
                  </a:cubicBezTo>
                  <a:cubicBezTo>
                    <a:pt x="129" y="369"/>
                    <a:pt x="129" y="368"/>
                    <a:pt x="129" y="367"/>
                  </a:cubicBezTo>
                  <a:cubicBezTo>
                    <a:pt x="130" y="368"/>
                    <a:pt x="130" y="368"/>
                    <a:pt x="130" y="368"/>
                  </a:cubicBezTo>
                  <a:cubicBezTo>
                    <a:pt x="132" y="366"/>
                    <a:pt x="132" y="366"/>
                    <a:pt x="132" y="366"/>
                  </a:cubicBezTo>
                  <a:cubicBezTo>
                    <a:pt x="132" y="366"/>
                    <a:pt x="133" y="367"/>
                    <a:pt x="132" y="367"/>
                  </a:cubicBezTo>
                  <a:cubicBezTo>
                    <a:pt x="132" y="367"/>
                    <a:pt x="132" y="367"/>
                    <a:pt x="132" y="367"/>
                  </a:cubicBezTo>
                  <a:cubicBezTo>
                    <a:pt x="133" y="367"/>
                    <a:pt x="133" y="367"/>
                    <a:pt x="133" y="367"/>
                  </a:cubicBezTo>
                  <a:cubicBezTo>
                    <a:pt x="137" y="369"/>
                    <a:pt x="133" y="365"/>
                    <a:pt x="136" y="365"/>
                  </a:cubicBezTo>
                  <a:cubicBezTo>
                    <a:pt x="136" y="366"/>
                    <a:pt x="137" y="367"/>
                    <a:pt x="136" y="368"/>
                  </a:cubicBezTo>
                  <a:cubicBezTo>
                    <a:pt x="135" y="370"/>
                    <a:pt x="134" y="367"/>
                    <a:pt x="133" y="369"/>
                  </a:cubicBezTo>
                  <a:cubicBezTo>
                    <a:pt x="135" y="369"/>
                    <a:pt x="137" y="369"/>
                    <a:pt x="140" y="369"/>
                  </a:cubicBezTo>
                  <a:cubicBezTo>
                    <a:pt x="139" y="370"/>
                    <a:pt x="140" y="371"/>
                    <a:pt x="139" y="372"/>
                  </a:cubicBezTo>
                  <a:cubicBezTo>
                    <a:pt x="139" y="373"/>
                    <a:pt x="139" y="374"/>
                    <a:pt x="138" y="374"/>
                  </a:cubicBezTo>
                  <a:cubicBezTo>
                    <a:pt x="141" y="376"/>
                    <a:pt x="144" y="374"/>
                    <a:pt x="147" y="375"/>
                  </a:cubicBezTo>
                  <a:cubicBezTo>
                    <a:pt x="145" y="376"/>
                    <a:pt x="145" y="379"/>
                    <a:pt x="145" y="380"/>
                  </a:cubicBezTo>
                  <a:cubicBezTo>
                    <a:pt x="146" y="379"/>
                    <a:pt x="146" y="379"/>
                    <a:pt x="146" y="379"/>
                  </a:cubicBezTo>
                  <a:cubicBezTo>
                    <a:pt x="145" y="381"/>
                    <a:pt x="148" y="383"/>
                    <a:pt x="150" y="382"/>
                  </a:cubicBezTo>
                  <a:cubicBezTo>
                    <a:pt x="148" y="380"/>
                    <a:pt x="148" y="380"/>
                    <a:pt x="148" y="380"/>
                  </a:cubicBezTo>
                  <a:cubicBezTo>
                    <a:pt x="149" y="380"/>
                    <a:pt x="149" y="379"/>
                    <a:pt x="149" y="378"/>
                  </a:cubicBezTo>
                  <a:cubicBezTo>
                    <a:pt x="151" y="380"/>
                    <a:pt x="151" y="380"/>
                    <a:pt x="151" y="380"/>
                  </a:cubicBezTo>
                  <a:cubicBezTo>
                    <a:pt x="151" y="378"/>
                    <a:pt x="151" y="378"/>
                    <a:pt x="151" y="378"/>
                  </a:cubicBezTo>
                  <a:cubicBezTo>
                    <a:pt x="154" y="379"/>
                    <a:pt x="151" y="381"/>
                    <a:pt x="152" y="382"/>
                  </a:cubicBezTo>
                  <a:cubicBezTo>
                    <a:pt x="154" y="380"/>
                    <a:pt x="154" y="383"/>
                    <a:pt x="156" y="383"/>
                  </a:cubicBezTo>
                  <a:cubicBezTo>
                    <a:pt x="155" y="385"/>
                    <a:pt x="152" y="384"/>
                    <a:pt x="152" y="387"/>
                  </a:cubicBezTo>
                  <a:cubicBezTo>
                    <a:pt x="155" y="384"/>
                    <a:pt x="156" y="391"/>
                    <a:pt x="158" y="387"/>
                  </a:cubicBezTo>
                  <a:cubicBezTo>
                    <a:pt x="159" y="389"/>
                    <a:pt x="159" y="389"/>
                    <a:pt x="159" y="389"/>
                  </a:cubicBezTo>
                  <a:cubicBezTo>
                    <a:pt x="160" y="387"/>
                    <a:pt x="160" y="387"/>
                    <a:pt x="160" y="387"/>
                  </a:cubicBezTo>
                  <a:cubicBezTo>
                    <a:pt x="161" y="392"/>
                    <a:pt x="161" y="392"/>
                    <a:pt x="161" y="392"/>
                  </a:cubicBezTo>
                  <a:cubicBezTo>
                    <a:pt x="162" y="392"/>
                    <a:pt x="162" y="392"/>
                    <a:pt x="162" y="392"/>
                  </a:cubicBezTo>
                  <a:cubicBezTo>
                    <a:pt x="163" y="391"/>
                    <a:pt x="161" y="390"/>
                    <a:pt x="162" y="389"/>
                  </a:cubicBezTo>
                  <a:cubicBezTo>
                    <a:pt x="164" y="388"/>
                    <a:pt x="165" y="391"/>
                    <a:pt x="165" y="391"/>
                  </a:cubicBezTo>
                  <a:cubicBezTo>
                    <a:pt x="165" y="391"/>
                    <a:pt x="165" y="391"/>
                    <a:pt x="165" y="391"/>
                  </a:cubicBezTo>
                  <a:cubicBezTo>
                    <a:pt x="167" y="392"/>
                    <a:pt x="167" y="392"/>
                    <a:pt x="167" y="392"/>
                  </a:cubicBezTo>
                  <a:cubicBezTo>
                    <a:pt x="166" y="395"/>
                    <a:pt x="163" y="390"/>
                    <a:pt x="163" y="394"/>
                  </a:cubicBezTo>
                  <a:cubicBezTo>
                    <a:pt x="164" y="395"/>
                    <a:pt x="168" y="393"/>
                    <a:pt x="167" y="396"/>
                  </a:cubicBezTo>
                  <a:cubicBezTo>
                    <a:pt x="169" y="397"/>
                    <a:pt x="170" y="393"/>
                    <a:pt x="172" y="396"/>
                  </a:cubicBezTo>
                  <a:cubicBezTo>
                    <a:pt x="172" y="396"/>
                    <a:pt x="172" y="397"/>
                    <a:pt x="171" y="397"/>
                  </a:cubicBezTo>
                  <a:cubicBezTo>
                    <a:pt x="172" y="398"/>
                    <a:pt x="172" y="398"/>
                    <a:pt x="172" y="399"/>
                  </a:cubicBezTo>
                  <a:cubicBezTo>
                    <a:pt x="174" y="398"/>
                    <a:pt x="174" y="398"/>
                    <a:pt x="174" y="398"/>
                  </a:cubicBezTo>
                  <a:cubicBezTo>
                    <a:pt x="175" y="398"/>
                    <a:pt x="175" y="399"/>
                    <a:pt x="175" y="400"/>
                  </a:cubicBezTo>
                  <a:cubicBezTo>
                    <a:pt x="175" y="400"/>
                    <a:pt x="175" y="400"/>
                    <a:pt x="175" y="400"/>
                  </a:cubicBezTo>
                  <a:cubicBezTo>
                    <a:pt x="175" y="400"/>
                    <a:pt x="176" y="400"/>
                    <a:pt x="176" y="401"/>
                  </a:cubicBezTo>
                  <a:cubicBezTo>
                    <a:pt x="175" y="401"/>
                    <a:pt x="175" y="401"/>
                    <a:pt x="175" y="401"/>
                  </a:cubicBezTo>
                  <a:cubicBezTo>
                    <a:pt x="178" y="400"/>
                    <a:pt x="179" y="404"/>
                    <a:pt x="179" y="403"/>
                  </a:cubicBezTo>
                  <a:cubicBezTo>
                    <a:pt x="179" y="403"/>
                    <a:pt x="179" y="403"/>
                    <a:pt x="179" y="403"/>
                  </a:cubicBezTo>
                  <a:cubicBezTo>
                    <a:pt x="179" y="402"/>
                    <a:pt x="179" y="401"/>
                    <a:pt x="180" y="401"/>
                  </a:cubicBezTo>
                  <a:cubicBezTo>
                    <a:pt x="180" y="401"/>
                    <a:pt x="181" y="401"/>
                    <a:pt x="181" y="401"/>
                  </a:cubicBezTo>
                  <a:cubicBezTo>
                    <a:pt x="181" y="402"/>
                    <a:pt x="181" y="402"/>
                    <a:pt x="181" y="402"/>
                  </a:cubicBezTo>
                  <a:cubicBezTo>
                    <a:pt x="182" y="403"/>
                    <a:pt x="182" y="404"/>
                    <a:pt x="183" y="405"/>
                  </a:cubicBezTo>
                  <a:cubicBezTo>
                    <a:pt x="183" y="406"/>
                    <a:pt x="183" y="405"/>
                    <a:pt x="182" y="405"/>
                  </a:cubicBezTo>
                  <a:cubicBezTo>
                    <a:pt x="188" y="407"/>
                    <a:pt x="187" y="401"/>
                    <a:pt x="192" y="403"/>
                  </a:cubicBezTo>
                  <a:cubicBezTo>
                    <a:pt x="191" y="406"/>
                    <a:pt x="186" y="405"/>
                    <a:pt x="185" y="408"/>
                  </a:cubicBezTo>
                  <a:cubicBezTo>
                    <a:pt x="187" y="408"/>
                    <a:pt x="187" y="408"/>
                    <a:pt x="187" y="408"/>
                  </a:cubicBezTo>
                  <a:cubicBezTo>
                    <a:pt x="186" y="407"/>
                    <a:pt x="186" y="407"/>
                    <a:pt x="186" y="407"/>
                  </a:cubicBezTo>
                  <a:cubicBezTo>
                    <a:pt x="188" y="405"/>
                    <a:pt x="189" y="408"/>
                    <a:pt x="191" y="407"/>
                  </a:cubicBezTo>
                  <a:cubicBezTo>
                    <a:pt x="191" y="409"/>
                    <a:pt x="192" y="408"/>
                    <a:pt x="193" y="410"/>
                  </a:cubicBezTo>
                  <a:cubicBezTo>
                    <a:pt x="197" y="407"/>
                    <a:pt x="196" y="411"/>
                    <a:pt x="199" y="408"/>
                  </a:cubicBezTo>
                  <a:cubicBezTo>
                    <a:pt x="200" y="409"/>
                    <a:pt x="199" y="410"/>
                    <a:pt x="199" y="411"/>
                  </a:cubicBezTo>
                  <a:cubicBezTo>
                    <a:pt x="201" y="412"/>
                    <a:pt x="201" y="412"/>
                    <a:pt x="201" y="412"/>
                  </a:cubicBezTo>
                  <a:cubicBezTo>
                    <a:pt x="201" y="412"/>
                    <a:pt x="201" y="413"/>
                    <a:pt x="200" y="413"/>
                  </a:cubicBezTo>
                  <a:cubicBezTo>
                    <a:pt x="201" y="414"/>
                    <a:pt x="201" y="415"/>
                    <a:pt x="202" y="414"/>
                  </a:cubicBezTo>
                  <a:cubicBezTo>
                    <a:pt x="201" y="413"/>
                    <a:pt x="203" y="413"/>
                    <a:pt x="202" y="411"/>
                  </a:cubicBezTo>
                  <a:cubicBezTo>
                    <a:pt x="202" y="411"/>
                    <a:pt x="202" y="411"/>
                    <a:pt x="202" y="411"/>
                  </a:cubicBezTo>
                  <a:cubicBezTo>
                    <a:pt x="203" y="403"/>
                    <a:pt x="207" y="413"/>
                    <a:pt x="211" y="412"/>
                  </a:cubicBezTo>
                  <a:cubicBezTo>
                    <a:pt x="210" y="412"/>
                    <a:pt x="211" y="413"/>
                    <a:pt x="210" y="413"/>
                  </a:cubicBezTo>
                  <a:cubicBezTo>
                    <a:pt x="210" y="413"/>
                    <a:pt x="207" y="412"/>
                    <a:pt x="208" y="413"/>
                  </a:cubicBezTo>
                  <a:cubicBezTo>
                    <a:pt x="210" y="414"/>
                    <a:pt x="210" y="414"/>
                    <a:pt x="210" y="414"/>
                  </a:cubicBezTo>
                  <a:cubicBezTo>
                    <a:pt x="210" y="415"/>
                    <a:pt x="208" y="416"/>
                    <a:pt x="209" y="416"/>
                  </a:cubicBezTo>
                  <a:cubicBezTo>
                    <a:pt x="212" y="414"/>
                    <a:pt x="212" y="414"/>
                    <a:pt x="212" y="414"/>
                  </a:cubicBezTo>
                  <a:cubicBezTo>
                    <a:pt x="212" y="413"/>
                    <a:pt x="210" y="413"/>
                    <a:pt x="211" y="412"/>
                  </a:cubicBezTo>
                  <a:cubicBezTo>
                    <a:pt x="212" y="412"/>
                    <a:pt x="212" y="412"/>
                    <a:pt x="212" y="412"/>
                  </a:cubicBezTo>
                  <a:cubicBezTo>
                    <a:pt x="212" y="410"/>
                    <a:pt x="212" y="410"/>
                    <a:pt x="212" y="410"/>
                  </a:cubicBezTo>
                  <a:cubicBezTo>
                    <a:pt x="212" y="410"/>
                    <a:pt x="212" y="410"/>
                    <a:pt x="212" y="410"/>
                  </a:cubicBezTo>
                  <a:cubicBezTo>
                    <a:pt x="217" y="411"/>
                    <a:pt x="217" y="411"/>
                    <a:pt x="217" y="411"/>
                  </a:cubicBezTo>
                  <a:cubicBezTo>
                    <a:pt x="216" y="415"/>
                    <a:pt x="220" y="410"/>
                    <a:pt x="222" y="413"/>
                  </a:cubicBezTo>
                  <a:cubicBezTo>
                    <a:pt x="222" y="413"/>
                    <a:pt x="221" y="413"/>
                    <a:pt x="220" y="413"/>
                  </a:cubicBezTo>
                  <a:cubicBezTo>
                    <a:pt x="221" y="415"/>
                    <a:pt x="220" y="417"/>
                    <a:pt x="222" y="419"/>
                  </a:cubicBezTo>
                  <a:cubicBezTo>
                    <a:pt x="221" y="419"/>
                    <a:pt x="221" y="420"/>
                    <a:pt x="220" y="420"/>
                  </a:cubicBezTo>
                  <a:cubicBezTo>
                    <a:pt x="219" y="419"/>
                    <a:pt x="219" y="419"/>
                    <a:pt x="219" y="418"/>
                  </a:cubicBezTo>
                  <a:cubicBezTo>
                    <a:pt x="220" y="417"/>
                    <a:pt x="220" y="417"/>
                    <a:pt x="220" y="417"/>
                  </a:cubicBezTo>
                  <a:cubicBezTo>
                    <a:pt x="219" y="415"/>
                    <a:pt x="219" y="415"/>
                    <a:pt x="219" y="415"/>
                  </a:cubicBezTo>
                  <a:cubicBezTo>
                    <a:pt x="219" y="416"/>
                    <a:pt x="218" y="416"/>
                    <a:pt x="217" y="416"/>
                  </a:cubicBezTo>
                  <a:cubicBezTo>
                    <a:pt x="217" y="418"/>
                    <a:pt x="219" y="418"/>
                    <a:pt x="218" y="419"/>
                  </a:cubicBezTo>
                  <a:cubicBezTo>
                    <a:pt x="220" y="422"/>
                    <a:pt x="220" y="422"/>
                    <a:pt x="220" y="422"/>
                  </a:cubicBezTo>
                  <a:cubicBezTo>
                    <a:pt x="220" y="422"/>
                    <a:pt x="219" y="422"/>
                    <a:pt x="219" y="422"/>
                  </a:cubicBezTo>
                  <a:cubicBezTo>
                    <a:pt x="219" y="423"/>
                    <a:pt x="220" y="425"/>
                    <a:pt x="220" y="425"/>
                  </a:cubicBezTo>
                  <a:cubicBezTo>
                    <a:pt x="218" y="428"/>
                    <a:pt x="215" y="421"/>
                    <a:pt x="214" y="426"/>
                  </a:cubicBezTo>
                  <a:cubicBezTo>
                    <a:pt x="213" y="426"/>
                    <a:pt x="212" y="426"/>
                    <a:pt x="211" y="425"/>
                  </a:cubicBezTo>
                  <a:cubicBezTo>
                    <a:pt x="212" y="424"/>
                    <a:pt x="213" y="425"/>
                    <a:pt x="213" y="424"/>
                  </a:cubicBezTo>
                  <a:cubicBezTo>
                    <a:pt x="213" y="420"/>
                    <a:pt x="208" y="424"/>
                    <a:pt x="207" y="421"/>
                  </a:cubicBezTo>
                  <a:cubicBezTo>
                    <a:pt x="205" y="421"/>
                    <a:pt x="204" y="420"/>
                    <a:pt x="204" y="422"/>
                  </a:cubicBezTo>
                  <a:cubicBezTo>
                    <a:pt x="201" y="419"/>
                    <a:pt x="201" y="419"/>
                    <a:pt x="201" y="419"/>
                  </a:cubicBezTo>
                  <a:cubicBezTo>
                    <a:pt x="201" y="422"/>
                    <a:pt x="201" y="422"/>
                    <a:pt x="201" y="422"/>
                  </a:cubicBezTo>
                  <a:cubicBezTo>
                    <a:pt x="198" y="419"/>
                    <a:pt x="196" y="422"/>
                    <a:pt x="193" y="421"/>
                  </a:cubicBezTo>
                  <a:cubicBezTo>
                    <a:pt x="193" y="421"/>
                    <a:pt x="193" y="421"/>
                    <a:pt x="194" y="421"/>
                  </a:cubicBezTo>
                  <a:cubicBezTo>
                    <a:pt x="194" y="418"/>
                    <a:pt x="190" y="420"/>
                    <a:pt x="192" y="417"/>
                  </a:cubicBezTo>
                  <a:cubicBezTo>
                    <a:pt x="190" y="418"/>
                    <a:pt x="190" y="418"/>
                    <a:pt x="190" y="418"/>
                  </a:cubicBezTo>
                  <a:cubicBezTo>
                    <a:pt x="193" y="418"/>
                    <a:pt x="191" y="421"/>
                    <a:pt x="192" y="422"/>
                  </a:cubicBezTo>
                  <a:cubicBezTo>
                    <a:pt x="193" y="422"/>
                    <a:pt x="194" y="423"/>
                    <a:pt x="194" y="422"/>
                  </a:cubicBezTo>
                  <a:cubicBezTo>
                    <a:pt x="195" y="423"/>
                    <a:pt x="195" y="423"/>
                    <a:pt x="195" y="423"/>
                  </a:cubicBezTo>
                  <a:cubicBezTo>
                    <a:pt x="195" y="423"/>
                    <a:pt x="194" y="425"/>
                    <a:pt x="193" y="425"/>
                  </a:cubicBezTo>
                  <a:cubicBezTo>
                    <a:pt x="194" y="425"/>
                    <a:pt x="195" y="426"/>
                    <a:pt x="195" y="426"/>
                  </a:cubicBezTo>
                  <a:cubicBezTo>
                    <a:pt x="196" y="430"/>
                    <a:pt x="193" y="427"/>
                    <a:pt x="192" y="429"/>
                  </a:cubicBezTo>
                  <a:cubicBezTo>
                    <a:pt x="194" y="430"/>
                    <a:pt x="194" y="430"/>
                    <a:pt x="194" y="430"/>
                  </a:cubicBezTo>
                  <a:cubicBezTo>
                    <a:pt x="192" y="431"/>
                    <a:pt x="192" y="431"/>
                    <a:pt x="192" y="431"/>
                  </a:cubicBezTo>
                  <a:cubicBezTo>
                    <a:pt x="194" y="431"/>
                    <a:pt x="194" y="434"/>
                    <a:pt x="194" y="434"/>
                  </a:cubicBezTo>
                  <a:cubicBezTo>
                    <a:pt x="196" y="432"/>
                    <a:pt x="196" y="432"/>
                    <a:pt x="196" y="432"/>
                  </a:cubicBezTo>
                  <a:cubicBezTo>
                    <a:pt x="197" y="433"/>
                    <a:pt x="198" y="432"/>
                    <a:pt x="200" y="432"/>
                  </a:cubicBezTo>
                  <a:cubicBezTo>
                    <a:pt x="199" y="431"/>
                    <a:pt x="199" y="430"/>
                    <a:pt x="199" y="429"/>
                  </a:cubicBezTo>
                  <a:cubicBezTo>
                    <a:pt x="200" y="429"/>
                    <a:pt x="201" y="429"/>
                    <a:pt x="201" y="430"/>
                  </a:cubicBezTo>
                  <a:cubicBezTo>
                    <a:pt x="201" y="430"/>
                    <a:pt x="200" y="430"/>
                    <a:pt x="200" y="431"/>
                  </a:cubicBezTo>
                  <a:cubicBezTo>
                    <a:pt x="201" y="431"/>
                    <a:pt x="201" y="432"/>
                    <a:pt x="201" y="432"/>
                  </a:cubicBezTo>
                  <a:cubicBezTo>
                    <a:pt x="203" y="432"/>
                    <a:pt x="204" y="433"/>
                    <a:pt x="204" y="433"/>
                  </a:cubicBezTo>
                  <a:cubicBezTo>
                    <a:pt x="206" y="432"/>
                    <a:pt x="206" y="432"/>
                    <a:pt x="206" y="432"/>
                  </a:cubicBezTo>
                  <a:cubicBezTo>
                    <a:pt x="207" y="434"/>
                    <a:pt x="212" y="433"/>
                    <a:pt x="211" y="437"/>
                  </a:cubicBezTo>
                  <a:cubicBezTo>
                    <a:pt x="214" y="436"/>
                    <a:pt x="213" y="438"/>
                    <a:pt x="213" y="437"/>
                  </a:cubicBezTo>
                  <a:cubicBezTo>
                    <a:pt x="214" y="437"/>
                    <a:pt x="215" y="438"/>
                    <a:pt x="215" y="438"/>
                  </a:cubicBezTo>
                  <a:cubicBezTo>
                    <a:pt x="216" y="438"/>
                    <a:pt x="216" y="438"/>
                    <a:pt x="217" y="437"/>
                  </a:cubicBezTo>
                  <a:cubicBezTo>
                    <a:pt x="217" y="438"/>
                    <a:pt x="220" y="438"/>
                    <a:pt x="219" y="438"/>
                  </a:cubicBezTo>
                  <a:cubicBezTo>
                    <a:pt x="218" y="436"/>
                    <a:pt x="218" y="436"/>
                    <a:pt x="218" y="436"/>
                  </a:cubicBezTo>
                  <a:cubicBezTo>
                    <a:pt x="219" y="435"/>
                    <a:pt x="219" y="435"/>
                    <a:pt x="220" y="435"/>
                  </a:cubicBezTo>
                  <a:cubicBezTo>
                    <a:pt x="221" y="435"/>
                    <a:pt x="221" y="436"/>
                    <a:pt x="221" y="437"/>
                  </a:cubicBezTo>
                  <a:cubicBezTo>
                    <a:pt x="221" y="437"/>
                    <a:pt x="221" y="437"/>
                    <a:pt x="221" y="437"/>
                  </a:cubicBezTo>
                  <a:cubicBezTo>
                    <a:pt x="221" y="435"/>
                    <a:pt x="221" y="435"/>
                    <a:pt x="221" y="435"/>
                  </a:cubicBezTo>
                  <a:cubicBezTo>
                    <a:pt x="221" y="435"/>
                    <a:pt x="221" y="435"/>
                    <a:pt x="221" y="435"/>
                  </a:cubicBezTo>
                  <a:cubicBezTo>
                    <a:pt x="222" y="435"/>
                    <a:pt x="223" y="434"/>
                    <a:pt x="224" y="435"/>
                  </a:cubicBezTo>
                  <a:cubicBezTo>
                    <a:pt x="225" y="438"/>
                    <a:pt x="229" y="438"/>
                    <a:pt x="227" y="440"/>
                  </a:cubicBezTo>
                  <a:cubicBezTo>
                    <a:pt x="229" y="440"/>
                    <a:pt x="229" y="440"/>
                    <a:pt x="229" y="440"/>
                  </a:cubicBezTo>
                  <a:cubicBezTo>
                    <a:pt x="228" y="438"/>
                    <a:pt x="228" y="436"/>
                    <a:pt x="225" y="436"/>
                  </a:cubicBezTo>
                  <a:cubicBezTo>
                    <a:pt x="226" y="436"/>
                    <a:pt x="226" y="436"/>
                    <a:pt x="226" y="436"/>
                  </a:cubicBezTo>
                  <a:cubicBezTo>
                    <a:pt x="224" y="434"/>
                    <a:pt x="223" y="432"/>
                    <a:pt x="221" y="431"/>
                  </a:cubicBezTo>
                  <a:cubicBezTo>
                    <a:pt x="223" y="430"/>
                    <a:pt x="225" y="429"/>
                    <a:pt x="226" y="430"/>
                  </a:cubicBezTo>
                  <a:cubicBezTo>
                    <a:pt x="227" y="429"/>
                    <a:pt x="228" y="428"/>
                    <a:pt x="229" y="430"/>
                  </a:cubicBezTo>
                  <a:cubicBezTo>
                    <a:pt x="228" y="430"/>
                    <a:pt x="228" y="430"/>
                    <a:pt x="228" y="431"/>
                  </a:cubicBezTo>
                  <a:cubicBezTo>
                    <a:pt x="230" y="431"/>
                    <a:pt x="230" y="431"/>
                    <a:pt x="230" y="431"/>
                  </a:cubicBezTo>
                  <a:cubicBezTo>
                    <a:pt x="229" y="429"/>
                    <a:pt x="226" y="429"/>
                    <a:pt x="227" y="427"/>
                  </a:cubicBezTo>
                  <a:cubicBezTo>
                    <a:pt x="226" y="427"/>
                    <a:pt x="225" y="430"/>
                    <a:pt x="224" y="428"/>
                  </a:cubicBezTo>
                  <a:cubicBezTo>
                    <a:pt x="224" y="428"/>
                    <a:pt x="225" y="427"/>
                    <a:pt x="225" y="427"/>
                  </a:cubicBezTo>
                  <a:cubicBezTo>
                    <a:pt x="223" y="428"/>
                    <a:pt x="222" y="426"/>
                    <a:pt x="221" y="425"/>
                  </a:cubicBezTo>
                  <a:cubicBezTo>
                    <a:pt x="222" y="425"/>
                    <a:pt x="224" y="424"/>
                    <a:pt x="225" y="425"/>
                  </a:cubicBezTo>
                  <a:cubicBezTo>
                    <a:pt x="226" y="425"/>
                    <a:pt x="226" y="423"/>
                    <a:pt x="227" y="422"/>
                  </a:cubicBezTo>
                  <a:cubicBezTo>
                    <a:pt x="229" y="423"/>
                    <a:pt x="233" y="422"/>
                    <a:pt x="232" y="425"/>
                  </a:cubicBezTo>
                  <a:cubicBezTo>
                    <a:pt x="231" y="426"/>
                    <a:pt x="231" y="428"/>
                    <a:pt x="229" y="428"/>
                  </a:cubicBezTo>
                  <a:cubicBezTo>
                    <a:pt x="232" y="430"/>
                    <a:pt x="235" y="428"/>
                    <a:pt x="235" y="432"/>
                  </a:cubicBezTo>
                  <a:cubicBezTo>
                    <a:pt x="236" y="432"/>
                    <a:pt x="238" y="434"/>
                    <a:pt x="238" y="433"/>
                  </a:cubicBezTo>
                  <a:cubicBezTo>
                    <a:pt x="236" y="431"/>
                    <a:pt x="236" y="431"/>
                    <a:pt x="236" y="431"/>
                  </a:cubicBezTo>
                  <a:cubicBezTo>
                    <a:pt x="236" y="430"/>
                    <a:pt x="236" y="429"/>
                    <a:pt x="237" y="429"/>
                  </a:cubicBezTo>
                  <a:cubicBezTo>
                    <a:pt x="239" y="427"/>
                    <a:pt x="240" y="430"/>
                    <a:pt x="242" y="431"/>
                  </a:cubicBezTo>
                  <a:cubicBezTo>
                    <a:pt x="242" y="432"/>
                    <a:pt x="242" y="433"/>
                    <a:pt x="241" y="433"/>
                  </a:cubicBezTo>
                  <a:cubicBezTo>
                    <a:pt x="244" y="434"/>
                    <a:pt x="244" y="434"/>
                    <a:pt x="244" y="434"/>
                  </a:cubicBezTo>
                  <a:cubicBezTo>
                    <a:pt x="244" y="436"/>
                    <a:pt x="244" y="436"/>
                    <a:pt x="244" y="436"/>
                  </a:cubicBezTo>
                  <a:cubicBezTo>
                    <a:pt x="245" y="435"/>
                    <a:pt x="246" y="436"/>
                    <a:pt x="246" y="435"/>
                  </a:cubicBezTo>
                  <a:cubicBezTo>
                    <a:pt x="245" y="434"/>
                    <a:pt x="245" y="434"/>
                    <a:pt x="245" y="434"/>
                  </a:cubicBezTo>
                  <a:cubicBezTo>
                    <a:pt x="245" y="434"/>
                    <a:pt x="245" y="433"/>
                    <a:pt x="246" y="433"/>
                  </a:cubicBezTo>
                  <a:cubicBezTo>
                    <a:pt x="243" y="429"/>
                    <a:pt x="243" y="429"/>
                    <a:pt x="243" y="429"/>
                  </a:cubicBezTo>
                  <a:cubicBezTo>
                    <a:pt x="250" y="429"/>
                    <a:pt x="250" y="429"/>
                    <a:pt x="250" y="429"/>
                  </a:cubicBezTo>
                  <a:cubicBezTo>
                    <a:pt x="249" y="431"/>
                    <a:pt x="252" y="432"/>
                    <a:pt x="254" y="433"/>
                  </a:cubicBezTo>
                  <a:cubicBezTo>
                    <a:pt x="254" y="432"/>
                    <a:pt x="255" y="432"/>
                    <a:pt x="255" y="431"/>
                  </a:cubicBezTo>
                  <a:cubicBezTo>
                    <a:pt x="257" y="431"/>
                    <a:pt x="259" y="433"/>
                    <a:pt x="257" y="435"/>
                  </a:cubicBezTo>
                  <a:cubicBezTo>
                    <a:pt x="258" y="435"/>
                    <a:pt x="258" y="435"/>
                    <a:pt x="258" y="435"/>
                  </a:cubicBezTo>
                  <a:cubicBezTo>
                    <a:pt x="258" y="434"/>
                    <a:pt x="258" y="434"/>
                    <a:pt x="258" y="434"/>
                  </a:cubicBezTo>
                  <a:cubicBezTo>
                    <a:pt x="259" y="433"/>
                    <a:pt x="259" y="433"/>
                    <a:pt x="259" y="433"/>
                  </a:cubicBezTo>
                  <a:cubicBezTo>
                    <a:pt x="259" y="434"/>
                    <a:pt x="261" y="435"/>
                    <a:pt x="260" y="436"/>
                  </a:cubicBezTo>
                  <a:cubicBezTo>
                    <a:pt x="261" y="437"/>
                    <a:pt x="262" y="434"/>
                    <a:pt x="262" y="434"/>
                  </a:cubicBezTo>
                  <a:cubicBezTo>
                    <a:pt x="261" y="433"/>
                    <a:pt x="260" y="434"/>
                    <a:pt x="259" y="433"/>
                  </a:cubicBezTo>
                  <a:cubicBezTo>
                    <a:pt x="258" y="430"/>
                    <a:pt x="264" y="431"/>
                    <a:pt x="262" y="428"/>
                  </a:cubicBezTo>
                  <a:cubicBezTo>
                    <a:pt x="267" y="430"/>
                    <a:pt x="267" y="430"/>
                    <a:pt x="267" y="430"/>
                  </a:cubicBezTo>
                  <a:cubicBezTo>
                    <a:pt x="267" y="428"/>
                    <a:pt x="267" y="428"/>
                    <a:pt x="267" y="428"/>
                  </a:cubicBezTo>
                  <a:cubicBezTo>
                    <a:pt x="266" y="427"/>
                    <a:pt x="268" y="427"/>
                    <a:pt x="269" y="427"/>
                  </a:cubicBezTo>
                  <a:cubicBezTo>
                    <a:pt x="270" y="428"/>
                    <a:pt x="268" y="429"/>
                    <a:pt x="270" y="431"/>
                  </a:cubicBezTo>
                  <a:cubicBezTo>
                    <a:pt x="271" y="429"/>
                    <a:pt x="271" y="429"/>
                    <a:pt x="271" y="429"/>
                  </a:cubicBezTo>
                  <a:cubicBezTo>
                    <a:pt x="272" y="428"/>
                    <a:pt x="273" y="429"/>
                    <a:pt x="274" y="430"/>
                  </a:cubicBezTo>
                  <a:cubicBezTo>
                    <a:pt x="274" y="429"/>
                    <a:pt x="274" y="429"/>
                    <a:pt x="274" y="429"/>
                  </a:cubicBezTo>
                  <a:cubicBezTo>
                    <a:pt x="269" y="428"/>
                    <a:pt x="274" y="427"/>
                    <a:pt x="271" y="425"/>
                  </a:cubicBezTo>
                  <a:cubicBezTo>
                    <a:pt x="273" y="422"/>
                    <a:pt x="272" y="425"/>
                    <a:pt x="274" y="426"/>
                  </a:cubicBezTo>
                  <a:cubicBezTo>
                    <a:pt x="274" y="425"/>
                    <a:pt x="274" y="425"/>
                    <a:pt x="274" y="425"/>
                  </a:cubicBezTo>
                  <a:cubicBezTo>
                    <a:pt x="275" y="424"/>
                    <a:pt x="276" y="424"/>
                    <a:pt x="276" y="424"/>
                  </a:cubicBezTo>
                  <a:cubicBezTo>
                    <a:pt x="276" y="422"/>
                    <a:pt x="278" y="422"/>
                    <a:pt x="279" y="422"/>
                  </a:cubicBezTo>
                  <a:cubicBezTo>
                    <a:pt x="280" y="423"/>
                    <a:pt x="280" y="423"/>
                    <a:pt x="280" y="423"/>
                  </a:cubicBezTo>
                  <a:cubicBezTo>
                    <a:pt x="282" y="423"/>
                    <a:pt x="281" y="422"/>
                    <a:pt x="283" y="421"/>
                  </a:cubicBezTo>
                  <a:cubicBezTo>
                    <a:pt x="283" y="422"/>
                    <a:pt x="284" y="423"/>
                    <a:pt x="283" y="424"/>
                  </a:cubicBezTo>
                  <a:cubicBezTo>
                    <a:pt x="287" y="424"/>
                    <a:pt x="289" y="421"/>
                    <a:pt x="291" y="420"/>
                  </a:cubicBezTo>
                  <a:cubicBezTo>
                    <a:pt x="294" y="421"/>
                    <a:pt x="298" y="421"/>
                    <a:pt x="298" y="423"/>
                  </a:cubicBezTo>
                  <a:cubicBezTo>
                    <a:pt x="296" y="424"/>
                    <a:pt x="294" y="425"/>
                    <a:pt x="295" y="428"/>
                  </a:cubicBezTo>
                  <a:cubicBezTo>
                    <a:pt x="294" y="427"/>
                    <a:pt x="294" y="426"/>
                    <a:pt x="294" y="425"/>
                  </a:cubicBezTo>
                  <a:cubicBezTo>
                    <a:pt x="290" y="425"/>
                    <a:pt x="291" y="429"/>
                    <a:pt x="289" y="430"/>
                  </a:cubicBezTo>
                  <a:cubicBezTo>
                    <a:pt x="288" y="431"/>
                    <a:pt x="287" y="430"/>
                    <a:pt x="286" y="429"/>
                  </a:cubicBezTo>
                  <a:cubicBezTo>
                    <a:pt x="289" y="431"/>
                    <a:pt x="285" y="433"/>
                    <a:pt x="285" y="435"/>
                  </a:cubicBezTo>
                  <a:cubicBezTo>
                    <a:pt x="284" y="434"/>
                    <a:pt x="284" y="434"/>
                    <a:pt x="284" y="434"/>
                  </a:cubicBezTo>
                  <a:cubicBezTo>
                    <a:pt x="283" y="433"/>
                    <a:pt x="285" y="432"/>
                    <a:pt x="285" y="432"/>
                  </a:cubicBezTo>
                  <a:cubicBezTo>
                    <a:pt x="285" y="432"/>
                    <a:pt x="284" y="431"/>
                    <a:pt x="283" y="431"/>
                  </a:cubicBezTo>
                  <a:cubicBezTo>
                    <a:pt x="283" y="432"/>
                    <a:pt x="283" y="432"/>
                    <a:pt x="283" y="432"/>
                  </a:cubicBezTo>
                  <a:cubicBezTo>
                    <a:pt x="282" y="432"/>
                    <a:pt x="282" y="432"/>
                    <a:pt x="282" y="432"/>
                  </a:cubicBezTo>
                  <a:cubicBezTo>
                    <a:pt x="281" y="433"/>
                    <a:pt x="281" y="433"/>
                    <a:pt x="281" y="433"/>
                  </a:cubicBezTo>
                  <a:cubicBezTo>
                    <a:pt x="284" y="434"/>
                    <a:pt x="284" y="434"/>
                    <a:pt x="284" y="434"/>
                  </a:cubicBezTo>
                  <a:cubicBezTo>
                    <a:pt x="282" y="437"/>
                    <a:pt x="282" y="437"/>
                    <a:pt x="282" y="437"/>
                  </a:cubicBezTo>
                  <a:cubicBezTo>
                    <a:pt x="279" y="436"/>
                    <a:pt x="279" y="438"/>
                    <a:pt x="276" y="437"/>
                  </a:cubicBezTo>
                  <a:cubicBezTo>
                    <a:pt x="277" y="437"/>
                    <a:pt x="277" y="437"/>
                    <a:pt x="277" y="437"/>
                  </a:cubicBezTo>
                  <a:cubicBezTo>
                    <a:pt x="276" y="437"/>
                    <a:pt x="276" y="437"/>
                    <a:pt x="276" y="437"/>
                  </a:cubicBezTo>
                  <a:cubicBezTo>
                    <a:pt x="276" y="441"/>
                    <a:pt x="273" y="435"/>
                    <a:pt x="271" y="437"/>
                  </a:cubicBezTo>
                  <a:cubicBezTo>
                    <a:pt x="273" y="437"/>
                    <a:pt x="272" y="439"/>
                    <a:pt x="274" y="439"/>
                  </a:cubicBezTo>
                  <a:cubicBezTo>
                    <a:pt x="272" y="440"/>
                    <a:pt x="272" y="440"/>
                    <a:pt x="272" y="440"/>
                  </a:cubicBezTo>
                  <a:cubicBezTo>
                    <a:pt x="273" y="440"/>
                    <a:pt x="273" y="441"/>
                    <a:pt x="273" y="441"/>
                  </a:cubicBezTo>
                  <a:cubicBezTo>
                    <a:pt x="271" y="443"/>
                    <a:pt x="269" y="443"/>
                    <a:pt x="267" y="442"/>
                  </a:cubicBezTo>
                  <a:cubicBezTo>
                    <a:pt x="268" y="441"/>
                    <a:pt x="269" y="441"/>
                    <a:pt x="270" y="441"/>
                  </a:cubicBezTo>
                  <a:cubicBezTo>
                    <a:pt x="270" y="438"/>
                    <a:pt x="267" y="441"/>
                    <a:pt x="266" y="440"/>
                  </a:cubicBezTo>
                  <a:cubicBezTo>
                    <a:pt x="267" y="441"/>
                    <a:pt x="267" y="441"/>
                    <a:pt x="267" y="441"/>
                  </a:cubicBezTo>
                  <a:cubicBezTo>
                    <a:pt x="266" y="443"/>
                    <a:pt x="264" y="441"/>
                    <a:pt x="262" y="441"/>
                  </a:cubicBezTo>
                  <a:cubicBezTo>
                    <a:pt x="262" y="440"/>
                    <a:pt x="263" y="440"/>
                    <a:pt x="263" y="440"/>
                  </a:cubicBezTo>
                  <a:cubicBezTo>
                    <a:pt x="261" y="441"/>
                    <a:pt x="261" y="441"/>
                    <a:pt x="261" y="441"/>
                  </a:cubicBezTo>
                  <a:cubicBezTo>
                    <a:pt x="259" y="445"/>
                    <a:pt x="266" y="442"/>
                    <a:pt x="264" y="446"/>
                  </a:cubicBezTo>
                  <a:cubicBezTo>
                    <a:pt x="259" y="445"/>
                    <a:pt x="256" y="447"/>
                    <a:pt x="254" y="442"/>
                  </a:cubicBezTo>
                  <a:cubicBezTo>
                    <a:pt x="253" y="443"/>
                    <a:pt x="253" y="445"/>
                    <a:pt x="252" y="445"/>
                  </a:cubicBezTo>
                  <a:cubicBezTo>
                    <a:pt x="253" y="445"/>
                    <a:pt x="253" y="445"/>
                    <a:pt x="253" y="445"/>
                  </a:cubicBezTo>
                  <a:cubicBezTo>
                    <a:pt x="254" y="445"/>
                    <a:pt x="256" y="446"/>
                    <a:pt x="255" y="447"/>
                  </a:cubicBezTo>
                  <a:cubicBezTo>
                    <a:pt x="253" y="446"/>
                    <a:pt x="251" y="446"/>
                    <a:pt x="249" y="446"/>
                  </a:cubicBezTo>
                  <a:cubicBezTo>
                    <a:pt x="250" y="444"/>
                    <a:pt x="250" y="444"/>
                    <a:pt x="250" y="444"/>
                  </a:cubicBezTo>
                  <a:cubicBezTo>
                    <a:pt x="249" y="445"/>
                    <a:pt x="248" y="445"/>
                    <a:pt x="248" y="446"/>
                  </a:cubicBezTo>
                  <a:cubicBezTo>
                    <a:pt x="248" y="448"/>
                    <a:pt x="249" y="447"/>
                    <a:pt x="250" y="449"/>
                  </a:cubicBezTo>
                  <a:cubicBezTo>
                    <a:pt x="249" y="450"/>
                    <a:pt x="249" y="450"/>
                    <a:pt x="249" y="450"/>
                  </a:cubicBezTo>
                  <a:cubicBezTo>
                    <a:pt x="247" y="449"/>
                    <a:pt x="245" y="448"/>
                    <a:pt x="244" y="448"/>
                  </a:cubicBezTo>
                  <a:cubicBezTo>
                    <a:pt x="245" y="447"/>
                    <a:pt x="245" y="447"/>
                    <a:pt x="246" y="447"/>
                  </a:cubicBezTo>
                  <a:cubicBezTo>
                    <a:pt x="245" y="445"/>
                    <a:pt x="242" y="447"/>
                    <a:pt x="241" y="447"/>
                  </a:cubicBezTo>
                  <a:cubicBezTo>
                    <a:pt x="241" y="447"/>
                    <a:pt x="242" y="447"/>
                    <a:pt x="242" y="448"/>
                  </a:cubicBezTo>
                  <a:cubicBezTo>
                    <a:pt x="242" y="449"/>
                    <a:pt x="242" y="449"/>
                    <a:pt x="241" y="450"/>
                  </a:cubicBezTo>
                  <a:cubicBezTo>
                    <a:pt x="240" y="450"/>
                    <a:pt x="238" y="449"/>
                    <a:pt x="237" y="449"/>
                  </a:cubicBezTo>
                  <a:cubicBezTo>
                    <a:pt x="237" y="449"/>
                    <a:pt x="237" y="449"/>
                    <a:pt x="237" y="449"/>
                  </a:cubicBezTo>
                  <a:cubicBezTo>
                    <a:pt x="238" y="450"/>
                    <a:pt x="237" y="451"/>
                    <a:pt x="236" y="452"/>
                  </a:cubicBezTo>
                  <a:cubicBezTo>
                    <a:pt x="235" y="451"/>
                    <a:pt x="233" y="452"/>
                    <a:pt x="233" y="450"/>
                  </a:cubicBezTo>
                  <a:cubicBezTo>
                    <a:pt x="234" y="450"/>
                    <a:pt x="234" y="450"/>
                    <a:pt x="234" y="450"/>
                  </a:cubicBezTo>
                  <a:cubicBezTo>
                    <a:pt x="232" y="451"/>
                    <a:pt x="231" y="453"/>
                    <a:pt x="229" y="453"/>
                  </a:cubicBezTo>
                  <a:cubicBezTo>
                    <a:pt x="230" y="453"/>
                    <a:pt x="229" y="455"/>
                    <a:pt x="229" y="455"/>
                  </a:cubicBezTo>
                  <a:cubicBezTo>
                    <a:pt x="230" y="457"/>
                    <a:pt x="232" y="455"/>
                    <a:pt x="233" y="456"/>
                  </a:cubicBezTo>
                  <a:cubicBezTo>
                    <a:pt x="232" y="457"/>
                    <a:pt x="232" y="457"/>
                    <a:pt x="232" y="457"/>
                  </a:cubicBezTo>
                  <a:cubicBezTo>
                    <a:pt x="233" y="456"/>
                    <a:pt x="235" y="456"/>
                    <a:pt x="236" y="455"/>
                  </a:cubicBezTo>
                  <a:cubicBezTo>
                    <a:pt x="237" y="456"/>
                    <a:pt x="239" y="456"/>
                    <a:pt x="240" y="456"/>
                  </a:cubicBezTo>
                  <a:cubicBezTo>
                    <a:pt x="240" y="454"/>
                    <a:pt x="240" y="454"/>
                    <a:pt x="240" y="454"/>
                  </a:cubicBezTo>
                  <a:cubicBezTo>
                    <a:pt x="243" y="453"/>
                    <a:pt x="243" y="456"/>
                    <a:pt x="245" y="456"/>
                  </a:cubicBezTo>
                  <a:cubicBezTo>
                    <a:pt x="247" y="455"/>
                    <a:pt x="247" y="457"/>
                    <a:pt x="247" y="458"/>
                  </a:cubicBezTo>
                  <a:cubicBezTo>
                    <a:pt x="248" y="458"/>
                    <a:pt x="247" y="456"/>
                    <a:pt x="248" y="457"/>
                  </a:cubicBezTo>
                  <a:cubicBezTo>
                    <a:pt x="249" y="454"/>
                    <a:pt x="246" y="453"/>
                    <a:pt x="246" y="451"/>
                  </a:cubicBezTo>
                  <a:cubicBezTo>
                    <a:pt x="248" y="451"/>
                    <a:pt x="249" y="454"/>
                    <a:pt x="251" y="454"/>
                  </a:cubicBezTo>
                  <a:cubicBezTo>
                    <a:pt x="251" y="454"/>
                    <a:pt x="251" y="455"/>
                    <a:pt x="250" y="455"/>
                  </a:cubicBezTo>
                  <a:cubicBezTo>
                    <a:pt x="250" y="455"/>
                    <a:pt x="250" y="455"/>
                    <a:pt x="250" y="455"/>
                  </a:cubicBezTo>
                  <a:cubicBezTo>
                    <a:pt x="251" y="456"/>
                    <a:pt x="250" y="459"/>
                    <a:pt x="253" y="459"/>
                  </a:cubicBezTo>
                  <a:cubicBezTo>
                    <a:pt x="252" y="459"/>
                    <a:pt x="252" y="459"/>
                    <a:pt x="252" y="459"/>
                  </a:cubicBezTo>
                  <a:cubicBezTo>
                    <a:pt x="253" y="457"/>
                    <a:pt x="256" y="456"/>
                    <a:pt x="257" y="456"/>
                  </a:cubicBezTo>
                  <a:cubicBezTo>
                    <a:pt x="257" y="456"/>
                    <a:pt x="257" y="456"/>
                    <a:pt x="257" y="456"/>
                  </a:cubicBezTo>
                  <a:cubicBezTo>
                    <a:pt x="255" y="455"/>
                    <a:pt x="257" y="454"/>
                    <a:pt x="257" y="453"/>
                  </a:cubicBezTo>
                  <a:cubicBezTo>
                    <a:pt x="257" y="453"/>
                    <a:pt x="258" y="453"/>
                    <a:pt x="258" y="454"/>
                  </a:cubicBezTo>
                  <a:cubicBezTo>
                    <a:pt x="259" y="452"/>
                    <a:pt x="260" y="451"/>
                    <a:pt x="262" y="452"/>
                  </a:cubicBezTo>
                  <a:cubicBezTo>
                    <a:pt x="262" y="456"/>
                    <a:pt x="262" y="456"/>
                    <a:pt x="262" y="456"/>
                  </a:cubicBezTo>
                  <a:cubicBezTo>
                    <a:pt x="263" y="455"/>
                    <a:pt x="263" y="455"/>
                    <a:pt x="263" y="455"/>
                  </a:cubicBezTo>
                  <a:cubicBezTo>
                    <a:pt x="262" y="455"/>
                    <a:pt x="262" y="455"/>
                    <a:pt x="262" y="455"/>
                  </a:cubicBezTo>
                  <a:cubicBezTo>
                    <a:pt x="263" y="454"/>
                    <a:pt x="263" y="454"/>
                    <a:pt x="263" y="454"/>
                  </a:cubicBezTo>
                  <a:cubicBezTo>
                    <a:pt x="264" y="455"/>
                    <a:pt x="264" y="455"/>
                    <a:pt x="264" y="455"/>
                  </a:cubicBezTo>
                  <a:cubicBezTo>
                    <a:pt x="264" y="454"/>
                    <a:pt x="264" y="454"/>
                    <a:pt x="264" y="454"/>
                  </a:cubicBezTo>
                  <a:cubicBezTo>
                    <a:pt x="266" y="453"/>
                    <a:pt x="267" y="453"/>
                    <a:pt x="268" y="455"/>
                  </a:cubicBezTo>
                  <a:cubicBezTo>
                    <a:pt x="268" y="453"/>
                    <a:pt x="270" y="453"/>
                    <a:pt x="270" y="452"/>
                  </a:cubicBezTo>
                  <a:cubicBezTo>
                    <a:pt x="269" y="452"/>
                    <a:pt x="269" y="453"/>
                    <a:pt x="268" y="452"/>
                  </a:cubicBezTo>
                  <a:cubicBezTo>
                    <a:pt x="268" y="451"/>
                    <a:pt x="268" y="451"/>
                    <a:pt x="269" y="450"/>
                  </a:cubicBezTo>
                  <a:cubicBezTo>
                    <a:pt x="270" y="450"/>
                    <a:pt x="271" y="451"/>
                    <a:pt x="271" y="451"/>
                  </a:cubicBezTo>
                  <a:cubicBezTo>
                    <a:pt x="271" y="452"/>
                    <a:pt x="272" y="453"/>
                    <a:pt x="271" y="453"/>
                  </a:cubicBezTo>
                  <a:cubicBezTo>
                    <a:pt x="272" y="454"/>
                    <a:pt x="272" y="454"/>
                    <a:pt x="273" y="454"/>
                  </a:cubicBezTo>
                  <a:cubicBezTo>
                    <a:pt x="273" y="454"/>
                    <a:pt x="272" y="453"/>
                    <a:pt x="272" y="453"/>
                  </a:cubicBezTo>
                  <a:cubicBezTo>
                    <a:pt x="273" y="452"/>
                    <a:pt x="273" y="452"/>
                    <a:pt x="274" y="452"/>
                  </a:cubicBezTo>
                  <a:cubicBezTo>
                    <a:pt x="275" y="451"/>
                    <a:pt x="273" y="449"/>
                    <a:pt x="276" y="449"/>
                  </a:cubicBezTo>
                  <a:cubicBezTo>
                    <a:pt x="275" y="449"/>
                    <a:pt x="274" y="448"/>
                    <a:pt x="274" y="449"/>
                  </a:cubicBezTo>
                  <a:cubicBezTo>
                    <a:pt x="273" y="451"/>
                    <a:pt x="271" y="450"/>
                    <a:pt x="270" y="449"/>
                  </a:cubicBezTo>
                  <a:cubicBezTo>
                    <a:pt x="272" y="448"/>
                    <a:pt x="269" y="449"/>
                    <a:pt x="270" y="447"/>
                  </a:cubicBezTo>
                  <a:cubicBezTo>
                    <a:pt x="272" y="447"/>
                    <a:pt x="275" y="448"/>
                    <a:pt x="275" y="445"/>
                  </a:cubicBezTo>
                  <a:cubicBezTo>
                    <a:pt x="276" y="446"/>
                    <a:pt x="277" y="445"/>
                    <a:pt x="278" y="446"/>
                  </a:cubicBezTo>
                  <a:cubicBezTo>
                    <a:pt x="277" y="448"/>
                    <a:pt x="277" y="448"/>
                    <a:pt x="277" y="448"/>
                  </a:cubicBezTo>
                  <a:cubicBezTo>
                    <a:pt x="279" y="449"/>
                    <a:pt x="277" y="451"/>
                    <a:pt x="279" y="451"/>
                  </a:cubicBezTo>
                  <a:cubicBezTo>
                    <a:pt x="283" y="448"/>
                    <a:pt x="283" y="448"/>
                    <a:pt x="283" y="448"/>
                  </a:cubicBezTo>
                  <a:cubicBezTo>
                    <a:pt x="285" y="449"/>
                    <a:pt x="285" y="451"/>
                    <a:pt x="285" y="452"/>
                  </a:cubicBezTo>
                  <a:cubicBezTo>
                    <a:pt x="287" y="451"/>
                    <a:pt x="284" y="448"/>
                    <a:pt x="288" y="449"/>
                  </a:cubicBezTo>
                  <a:cubicBezTo>
                    <a:pt x="285" y="448"/>
                    <a:pt x="286" y="446"/>
                    <a:pt x="287" y="446"/>
                  </a:cubicBezTo>
                  <a:cubicBezTo>
                    <a:pt x="288" y="446"/>
                    <a:pt x="288" y="446"/>
                    <a:pt x="288" y="446"/>
                  </a:cubicBezTo>
                  <a:cubicBezTo>
                    <a:pt x="289" y="447"/>
                    <a:pt x="289" y="447"/>
                    <a:pt x="290" y="446"/>
                  </a:cubicBezTo>
                  <a:cubicBezTo>
                    <a:pt x="289" y="446"/>
                    <a:pt x="289" y="446"/>
                    <a:pt x="289" y="446"/>
                  </a:cubicBezTo>
                  <a:cubicBezTo>
                    <a:pt x="292" y="446"/>
                    <a:pt x="295" y="444"/>
                    <a:pt x="297" y="445"/>
                  </a:cubicBezTo>
                  <a:cubicBezTo>
                    <a:pt x="297" y="445"/>
                    <a:pt x="298" y="444"/>
                    <a:pt x="298" y="443"/>
                  </a:cubicBezTo>
                  <a:cubicBezTo>
                    <a:pt x="297" y="441"/>
                    <a:pt x="297" y="445"/>
                    <a:pt x="296" y="444"/>
                  </a:cubicBezTo>
                  <a:cubicBezTo>
                    <a:pt x="296" y="443"/>
                    <a:pt x="295" y="442"/>
                    <a:pt x="296" y="441"/>
                  </a:cubicBezTo>
                  <a:cubicBezTo>
                    <a:pt x="298" y="442"/>
                    <a:pt x="300" y="440"/>
                    <a:pt x="301" y="442"/>
                  </a:cubicBezTo>
                  <a:cubicBezTo>
                    <a:pt x="302" y="442"/>
                    <a:pt x="301" y="441"/>
                    <a:pt x="301" y="440"/>
                  </a:cubicBezTo>
                  <a:cubicBezTo>
                    <a:pt x="302" y="440"/>
                    <a:pt x="303" y="440"/>
                    <a:pt x="303" y="441"/>
                  </a:cubicBezTo>
                  <a:cubicBezTo>
                    <a:pt x="304" y="439"/>
                    <a:pt x="304" y="439"/>
                    <a:pt x="304" y="439"/>
                  </a:cubicBezTo>
                  <a:cubicBezTo>
                    <a:pt x="305" y="439"/>
                    <a:pt x="306" y="439"/>
                    <a:pt x="306" y="440"/>
                  </a:cubicBezTo>
                  <a:cubicBezTo>
                    <a:pt x="305" y="440"/>
                    <a:pt x="305" y="440"/>
                    <a:pt x="305" y="440"/>
                  </a:cubicBezTo>
                  <a:cubicBezTo>
                    <a:pt x="306" y="441"/>
                    <a:pt x="307" y="441"/>
                    <a:pt x="307" y="440"/>
                  </a:cubicBezTo>
                  <a:cubicBezTo>
                    <a:pt x="305" y="438"/>
                    <a:pt x="309" y="438"/>
                    <a:pt x="308" y="436"/>
                  </a:cubicBezTo>
                  <a:cubicBezTo>
                    <a:pt x="310" y="436"/>
                    <a:pt x="310" y="439"/>
                    <a:pt x="312" y="437"/>
                  </a:cubicBezTo>
                  <a:cubicBezTo>
                    <a:pt x="310" y="435"/>
                    <a:pt x="310" y="435"/>
                    <a:pt x="310" y="435"/>
                  </a:cubicBezTo>
                  <a:cubicBezTo>
                    <a:pt x="311" y="434"/>
                    <a:pt x="311" y="434"/>
                    <a:pt x="311" y="434"/>
                  </a:cubicBezTo>
                  <a:cubicBezTo>
                    <a:pt x="312" y="435"/>
                    <a:pt x="312" y="435"/>
                    <a:pt x="312" y="435"/>
                  </a:cubicBezTo>
                  <a:cubicBezTo>
                    <a:pt x="313" y="432"/>
                    <a:pt x="312" y="430"/>
                    <a:pt x="315" y="429"/>
                  </a:cubicBezTo>
                  <a:cubicBezTo>
                    <a:pt x="316" y="428"/>
                    <a:pt x="318" y="426"/>
                    <a:pt x="320" y="426"/>
                  </a:cubicBezTo>
                  <a:cubicBezTo>
                    <a:pt x="321" y="427"/>
                    <a:pt x="324" y="427"/>
                    <a:pt x="323" y="429"/>
                  </a:cubicBezTo>
                  <a:cubicBezTo>
                    <a:pt x="325" y="430"/>
                    <a:pt x="324" y="426"/>
                    <a:pt x="325" y="425"/>
                  </a:cubicBezTo>
                  <a:cubicBezTo>
                    <a:pt x="326" y="427"/>
                    <a:pt x="328" y="425"/>
                    <a:pt x="329" y="427"/>
                  </a:cubicBezTo>
                  <a:cubicBezTo>
                    <a:pt x="326" y="431"/>
                    <a:pt x="324" y="429"/>
                    <a:pt x="320" y="431"/>
                  </a:cubicBezTo>
                  <a:cubicBezTo>
                    <a:pt x="320" y="432"/>
                    <a:pt x="319" y="435"/>
                    <a:pt x="317" y="436"/>
                  </a:cubicBezTo>
                  <a:cubicBezTo>
                    <a:pt x="317" y="436"/>
                    <a:pt x="319" y="435"/>
                    <a:pt x="320" y="436"/>
                  </a:cubicBezTo>
                  <a:cubicBezTo>
                    <a:pt x="320" y="436"/>
                    <a:pt x="320" y="436"/>
                    <a:pt x="320" y="437"/>
                  </a:cubicBezTo>
                  <a:cubicBezTo>
                    <a:pt x="321" y="437"/>
                    <a:pt x="321" y="437"/>
                    <a:pt x="321" y="437"/>
                  </a:cubicBezTo>
                  <a:cubicBezTo>
                    <a:pt x="319" y="433"/>
                    <a:pt x="325" y="435"/>
                    <a:pt x="324" y="434"/>
                  </a:cubicBezTo>
                  <a:cubicBezTo>
                    <a:pt x="322" y="433"/>
                    <a:pt x="322" y="433"/>
                    <a:pt x="322" y="433"/>
                  </a:cubicBezTo>
                  <a:cubicBezTo>
                    <a:pt x="323" y="432"/>
                    <a:pt x="325" y="433"/>
                    <a:pt x="326" y="432"/>
                  </a:cubicBezTo>
                  <a:cubicBezTo>
                    <a:pt x="326" y="432"/>
                    <a:pt x="325" y="432"/>
                    <a:pt x="325" y="432"/>
                  </a:cubicBezTo>
                  <a:cubicBezTo>
                    <a:pt x="324" y="432"/>
                    <a:pt x="324" y="432"/>
                    <a:pt x="324" y="432"/>
                  </a:cubicBezTo>
                  <a:cubicBezTo>
                    <a:pt x="326" y="428"/>
                    <a:pt x="329" y="432"/>
                    <a:pt x="331" y="431"/>
                  </a:cubicBezTo>
                  <a:cubicBezTo>
                    <a:pt x="332" y="429"/>
                    <a:pt x="331" y="429"/>
                    <a:pt x="333" y="428"/>
                  </a:cubicBezTo>
                  <a:cubicBezTo>
                    <a:pt x="333" y="427"/>
                    <a:pt x="333" y="428"/>
                    <a:pt x="334" y="428"/>
                  </a:cubicBezTo>
                  <a:cubicBezTo>
                    <a:pt x="334" y="428"/>
                    <a:pt x="333" y="428"/>
                    <a:pt x="333" y="429"/>
                  </a:cubicBezTo>
                  <a:cubicBezTo>
                    <a:pt x="334" y="428"/>
                    <a:pt x="335" y="429"/>
                    <a:pt x="335" y="430"/>
                  </a:cubicBezTo>
                  <a:cubicBezTo>
                    <a:pt x="335" y="430"/>
                    <a:pt x="335" y="430"/>
                    <a:pt x="335" y="431"/>
                  </a:cubicBezTo>
                  <a:cubicBezTo>
                    <a:pt x="336" y="431"/>
                    <a:pt x="336" y="431"/>
                    <a:pt x="336" y="431"/>
                  </a:cubicBezTo>
                  <a:cubicBezTo>
                    <a:pt x="335" y="429"/>
                    <a:pt x="335" y="427"/>
                    <a:pt x="335" y="425"/>
                  </a:cubicBezTo>
                  <a:cubicBezTo>
                    <a:pt x="338" y="425"/>
                    <a:pt x="338" y="425"/>
                    <a:pt x="338" y="425"/>
                  </a:cubicBezTo>
                  <a:cubicBezTo>
                    <a:pt x="338" y="426"/>
                    <a:pt x="338" y="426"/>
                    <a:pt x="337" y="426"/>
                  </a:cubicBezTo>
                  <a:cubicBezTo>
                    <a:pt x="338" y="426"/>
                    <a:pt x="338" y="426"/>
                    <a:pt x="338" y="426"/>
                  </a:cubicBezTo>
                  <a:cubicBezTo>
                    <a:pt x="338" y="425"/>
                    <a:pt x="338" y="425"/>
                    <a:pt x="337" y="425"/>
                  </a:cubicBezTo>
                  <a:cubicBezTo>
                    <a:pt x="338" y="424"/>
                    <a:pt x="338" y="424"/>
                    <a:pt x="338" y="424"/>
                  </a:cubicBezTo>
                  <a:cubicBezTo>
                    <a:pt x="339" y="423"/>
                    <a:pt x="340" y="423"/>
                    <a:pt x="341" y="424"/>
                  </a:cubicBezTo>
                  <a:cubicBezTo>
                    <a:pt x="343" y="420"/>
                    <a:pt x="343" y="420"/>
                    <a:pt x="343" y="420"/>
                  </a:cubicBezTo>
                  <a:cubicBezTo>
                    <a:pt x="344" y="422"/>
                    <a:pt x="345" y="423"/>
                    <a:pt x="347" y="423"/>
                  </a:cubicBezTo>
                  <a:cubicBezTo>
                    <a:pt x="346" y="423"/>
                    <a:pt x="344" y="421"/>
                    <a:pt x="345" y="420"/>
                  </a:cubicBezTo>
                  <a:cubicBezTo>
                    <a:pt x="346" y="419"/>
                    <a:pt x="347" y="419"/>
                    <a:pt x="348" y="419"/>
                  </a:cubicBezTo>
                  <a:cubicBezTo>
                    <a:pt x="348" y="419"/>
                    <a:pt x="348" y="419"/>
                    <a:pt x="348" y="419"/>
                  </a:cubicBezTo>
                  <a:cubicBezTo>
                    <a:pt x="351" y="416"/>
                    <a:pt x="351" y="416"/>
                    <a:pt x="351" y="416"/>
                  </a:cubicBezTo>
                  <a:cubicBezTo>
                    <a:pt x="352" y="417"/>
                    <a:pt x="352" y="417"/>
                    <a:pt x="352" y="417"/>
                  </a:cubicBezTo>
                  <a:cubicBezTo>
                    <a:pt x="351" y="418"/>
                    <a:pt x="351" y="418"/>
                    <a:pt x="351" y="418"/>
                  </a:cubicBezTo>
                  <a:cubicBezTo>
                    <a:pt x="355" y="419"/>
                    <a:pt x="355" y="419"/>
                    <a:pt x="355" y="419"/>
                  </a:cubicBezTo>
                  <a:cubicBezTo>
                    <a:pt x="356" y="418"/>
                    <a:pt x="354" y="419"/>
                    <a:pt x="354" y="418"/>
                  </a:cubicBezTo>
                  <a:cubicBezTo>
                    <a:pt x="353" y="415"/>
                    <a:pt x="356" y="416"/>
                    <a:pt x="356" y="414"/>
                  </a:cubicBezTo>
                  <a:cubicBezTo>
                    <a:pt x="360" y="418"/>
                    <a:pt x="360" y="418"/>
                    <a:pt x="360" y="418"/>
                  </a:cubicBezTo>
                  <a:cubicBezTo>
                    <a:pt x="360" y="416"/>
                    <a:pt x="359" y="415"/>
                    <a:pt x="356" y="414"/>
                  </a:cubicBezTo>
                  <a:cubicBezTo>
                    <a:pt x="357" y="414"/>
                    <a:pt x="357" y="414"/>
                    <a:pt x="357" y="414"/>
                  </a:cubicBezTo>
                  <a:cubicBezTo>
                    <a:pt x="355" y="412"/>
                    <a:pt x="355" y="412"/>
                    <a:pt x="355" y="412"/>
                  </a:cubicBezTo>
                  <a:cubicBezTo>
                    <a:pt x="356" y="410"/>
                    <a:pt x="356" y="410"/>
                    <a:pt x="356" y="410"/>
                  </a:cubicBezTo>
                  <a:cubicBezTo>
                    <a:pt x="357" y="413"/>
                    <a:pt x="359" y="412"/>
                    <a:pt x="361" y="412"/>
                  </a:cubicBezTo>
                  <a:cubicBezTo>
                    <a:pt x="363" y="412"/>
                    <a:pt x="364" y="410"/>
                    <a:pt x="363" y="410"/>
                  </a:cubicBezTo>
                  <a:cubicBezTo>
                    <a:pt x="362" y="410"/>
                    <a:pt x="362" y="410"/>
                    <a:pt x="362" y="410"/>
                  </a:cubicBezTo>
                  <a:cubicBezTo>
                    <a:pt x="362" y="410"/>
                    <a:pt x="362" y="410"/>
                    <a:pt x="362" y="410"/>
                  </a:cubicBezTo>
                  <a:cubicBezTo>
                    <a:pt x="362" y="411"/>
                    <a:pt x="361" y="410"/>
                    <a:pt x="360" y="410"/>
                  </a:cubicBezTo>
                  <a:cubicBezTo>
                    <a:pt x="360" y="409"/>
                    <a:pt x="357" y="409"/>
                    <a:pt x="358" y="407"/>
                  </a:cubicBezTo>
                  <a:cubicBezTo>
                    <a:pt x="359" y="407"/>
                    <a:pt x="359" y="407"/>
                    <a:pt x="359" y="407"/>
                  </a:cubicBezTo>
                  <a:cubicBezTo>
                    <a:pt x="362" y="409"/>
                    <a:pt x="365" y="406"/>
                    <a:pt x="367" y="407"/>
                  </a:cubicBezTo>
                  <a:cubicBezTo>
                    <a:pt x="366" y="407"/>
                    <a:pt x="368" y="405"/>
                    <a:pt x="367" y="405"/>
                  </a:cubicBezTo>
                  <a:cubicBezTo>
                    <a:pt x="363" y="407"/>
                    <a:pt x="363" y="407"/>
                    <a:pt x="363" y="407"/>
                  </a:cubicBezTo>
                  <a:cubicBezTo>
                    <a:pt x="360" y="404"/>
                    <a:pt x="366" y="406"/>
                    <a:pt x="365" y="403"/>
                  </a:cubicBezTo>
                  <a:cubicBezTo>
                    <a:pt x="367" y="403"/>
                    <a:pt x="369" y="403"/>
                    <a:pt x="370" y="405"/>
                  </a:cubicBezTo>
                  <a:cubicBezTo>
                    <a:pt x="372" y="404"/>
                    <a:pt x="369" y="403"/>
                    <a:pt x="370" y="402"/>
                  </a:cubicBezTo>
                  <a:cubicBezTo>
                    <a:pt x="371" y="402"/>
                    <a:pt x="371" y="402"/>
                    <a:pt x="372" y="403"/>
                  </a:cubicBezTo>
                  <a:cubicBezTo>
                    <a:pt x="372" y="402"/>
                    <a:pt x="372" y="402"/>
                    <a:pt x="373" y="402"/>
                  </a:cubicBezTo>
                  <a:cubicBezTo>
                    <a:pt x="369" y="400"/>
                    <a:pt x="369" y="400"/>
                    <a:pt x="369" y="400"/>
                  </a:cubicBezTo>
                  <a:cubicBezTo>
                    <a:pt x="370" y="398"/>
                    <a:pt x="371" y="399"/>
                    <a:pt x="371" y="399"/>
                  </a:cubicBezTo>
                  <a:cubicBezTo>
                    <a:pt x="372" y="398"/>
                    <a:pt x="373" y="398"/>
                    <a:pt x="374" y="399"/>
                  </a:cubicBezTo>
                  <a:cubicBezTo>
                    <a:pt x="374" y="398"/>
                    <a:pt x="374" y="398"/>
                    <a:pt x="374" y="398"/>
                  </a:cubicBezTo>
                  <a:cubicBezTo>
                    <a:pt x="375" y="398"/>
                    <a:pt x="375" y="398"/>
                    <a:pt x="375" y="398"/>
                  </a:cubicBezTo>
                  <a:cubicBezTo>
                    <a:pt x="373" y="392"/>
                    <a:pt x="380" y="394"/>
                    <a:pt x="383" y="391"/>
                  </a:cubicBezTo>
                  <a:cubicBezTo>
                    <a:pt x="383" y="390"/>
                    <a:pt x="383" y="390"/>
                    <a:pt x="383" y="390"/>
                  </a:cubicBezTo>
                  <a:cubicBezTo>
                    <a:pt x="384" y="385"/>
                    <a:pt x="387" y="385"/>
                    <a:pt x="390" y="384"/>
                  </a:cubicBezTo>
                  <a:cubicBezTo>
                    <a:pt x="389" y="383"/>
                    <a:pt x="389" y="383"/>
                    <a:pt x="389" y="383"/>
                  </a:cubicBezTo>
                  <a:cubicBezTo>
                    <a:pt x="391" y="382"/>
                    <a:pt x="391" y="382"/>
                    <a:pt x="391" y="382"/>
                  </a:cubicBezTo>
                  <a:cubicBezTo>
                    <a:pt x="389" y="382"/>
                    <a:pt x="388" y="384"/>
                    <a:pt x="387" y="382"/>
                  </a:cubicBezTo>
                  <a:cubicBezTo>
                    <a:pt x="387" y="382"/>
                    <a:pt x="387" y="382"/>
                    <a:pt x="387" y="382"/>
                  </a:cubicBezTo>
                  <a:cubicBezTo>
                    <a:pt x="387" y="381"/>
                    <a:pt x="386" y="382"/>
                    <a:pt x="385" y="381"/>
                  </a:cubicBezTo>
                  <a:cubicBezTo>
                    <a:pt x="385" y="381"/>
                    <a:pt x="386" y="380"/>
                    <a:pt x="386" y="380"/>
                  </a:cubicBezTo>
                  <a:cubicBezTo>
                    <a:pt x="388" y="378"/>
                    <a:pt x="388" y="381"/>
                    <a:pt x="389" y="382"/>
                  </a:cubicBezTo>
                  <a:cubicBezTo>
                    <a:pt x="390" y="381"/>
                    <a:pt x="391" y="381"/>
                    <a:pt x="391" y="380"/>
                  </a:cubicBezTo>
                  <a:cubicBezTo>
                    <a:pt x="390" y="380"/>
                    <a:pt x="389" y="381"/>
                    <a:pt x="388" y="380"/>
                  </a:cubicBezTo>
                  <a:cubicBezTo>
                    <a:pt x="391" y="379"/>
                    <a:pt x="387" y="378"/>
                    <a:pt x="388" y="377"/>
                  </a:cubicBezTo>
                  <a:cubicBezTo>
                    <a:pt x="389" y="376"/>
                    <a:pt x="390" y="377"/>
                    <a:pt x="391" y="377"/>
                  </a:cubicBezTo>
                  <a:cubicBezTo>
                    <a:pt x="392" y="374"/>
                    <a:pt x="392" y="374"/>
                    <a:pt x="392" y="374"/>
                  </a:cubicBezTo>
                  <a:cubicBezTo>
                    <a:pt x="394" y="373"/>
                    <a:pt x="394" y="371"/>
                    <a:pt x="396" y="370"/>
                  </a:cubicBezTo>
                  <a:cubicBezTo>
                    <a:pt x="397" y="373"/>
                    <a:pt x="396" y="373"/>
                    <a:pt x="395" y="376"/>
                  </a:cubicBezTo>
                  <a:cubicBezTo>
                    <a:pt x="396" y="376"/>
                    <a:pt x="396" y="376"/>
                    <a:pt x="396" y="376"/>
                  </a:cubicBezTo>
                  <a:cubicBezTo>
                    <a:pt x="394" y="379"/>
                    <a:pt x="394" y="379"/>
                    <a:pt x="394" y="379"/>
                  </a:cubicBezTo>
                  <a:cubicBezTo>
                    <a:pt x="396" y="380"/>
                    <a:pt x="396" y="380"/>
                    <a:pt x="396" y="380"/>
                  </a:cubicBezTo>
                  <a:cubicBezTo>
                    <a:pt x="395" y="382"/>
                    <a:pt x="394" y="380"/>
                    <a:pt x="393" y="381"/>
                  </a:cubicBezTo>
                  <a:cubicBezTo>
                    <a:pt x="394" y="381"/>
                    <a:pt x="394" y="383"/>
                    <a:pt x="396" y="383"/>
                  </a:cubicBezTo>
                  <a:cubicBezTo>
                    <a:pt x="393" y="383"/>
                    <a:pt x="393" y="385"/>
                    <a:pt x="391" y="386"/>
                  </a:cubicBezTo>
                  <a:cubicBezTo>
                    <a:pt x="393" y="389"/>
                    <a:pt x="393" y="389"/>
                    <a:pt x="393" y="389"/>
                  </a:cubicBezTo>
                  <a:cubicBezTo>
                    <a:pt x="391" y="391"/>
                    <a:pt x="391" y="391"/>
                    <a:pt x="391" y="391"/>
                  </a:cubicBezTo>
                  <a:cubicBezTo>
                    <a:pt x="391" y="391"/>
                    <a:pt x="391" y="391"/>
                    <a:pt x="391" y="391"/>
                  </a:cubicBezTo>
                  <a:cubicBezTo>
                    <a:pt x="390" y="392"/>
                    <a:pt x="390" y="392"/>
                    <a:pt x="390" y="392"/>
                  </a:cubicBezTo>
                  <a:cubicBezTo>
                    <a:pt x="392" y="391"/>
                    <a:pt x="392" y="391"/>
                    <a:pt x="392" y="391"/>
                  </a:cubicBezTo>
                  <a:cubicBezTo>
                    <a:pt x="395" y="390"/>
                    <a:pt x="394" y="387"/>
                    <a:pt x="395" y="385"/>
                  </a:cubicBezTo>
                  <a:cubicBezTo>
                    <a:pt x="397" y="383"/>
                    <a:pt x="397" y="383"/>
                    <a:pt x="397" y="383"/>
                  </a:cubicBezTo>
                  <a:cubicBezTo>
                    <a:pt x="395" y="382"/>
                    <a:pt x="397" y="380"/>
                    <a:pt x="397" y="379"/>
                  </a:cubicBezTo>
                  <a:cubicBezTo>
                    <a:pt x="397" y="379"/>
                    <a:pt x="396" y="380"/>
                    <a:pt x="395" y="379"/>
                  </a:cubicBezTo>
                  <a:cubicBezTo>
                    <a:pt x="396" y="378"/>
                    <a:pt x="397" y="378"/>
                    <a:pt x="397" y="376"/>
                  </a:cubicBezTo>
                  <a:cubicBezTo>
                    <a:pt x="398" y="377"/>
                    <a:pt x="398" y="378"/>
                    <a:pt x="399" y="377"/>
                  </a:cubicBezTo>
                  <a:cubicBezTo>
                    <a:pt x="400" y="377"/>
                    <a:pt x="398" y="376"/>
                    <a:pt x="398" y="375"/>
                  </a:cubicBezTo>
                  <a:cubicBezTo>
                    <a:pt x="401" y="374"/>
                    <a:pt x="401" y="374"/>
                    <a:pt x="401" y="374"/>
                  </a:cubicBezTo>
                  <a:cubicBezTo>
                    <a:pt x="400" y="372"/>
                    <a:pt x="400" y="372"/>
                    <a:pt x="400" y="372"/>
                  </a:cubicBezTo>
                  <a:cubicBezTo>
                    <a:pt x="403" y="371"/>
                    <a:pt x="403" y="371"/>
                    <a:pt x="403" y="371"/>
                  </a:cubicBezTo>
                  <a:cubicBezTo>
                    <a:pt x="402" y="371"/>
                    <a:pt x="400" y="370"/>
                    <a:pt x="400" y="368"/>
                  </a:cubicBezTo>
                  <a:cubicBezTo>
                    <a:pt x="401" y="366"/>
                    <a:pt x="402" y="368"/>
                    <a:pt x="403" y="367"/>
                  </a:cubicBezTo>
                  <a:cubicBezTo>
                    <a:pt x="401" y="365"/>
                    <a:pt x="407" y="362"/>
                    <a:pt x="404" y="361"/>
                  </a:cubicBezTo>
                  <a:cubicBezTo>
                    <a:pt x="404" y="359"/>
                    <a:pt x="407" y="358"/>
                    <a:pt x="409" y="358"/>
                  </a:cubicBezTo>
                  <a:cubicBezTo>
                    <a:pt x="408" y="355"/>
                    <a:pt x="414" y="356"/>
                    <a:pt x="412" y="353"/>
                  </a:cubicBezTo>
                  <a:cubicBezTo>
                    <a:pt x="418" y="352"/>
                    <a:pt x="423" y="346"/>
                    <a:pt x="428" y="341"/>
                  </a:cubicBezTo>
                  <a:cubicBezTo>
                    <a:pt x="433" y="341"/>
                    <a:pt x="436" y="338"/>
                    <a:pt x="438" y="335"/>
                  </a:cubicBezTo>
                  <a:cubicBezTo>
                    <a:pt x="443" y="333"/>
                    <a:pt x="441" y="325"/>
                    <a:pt x="447" y="324"/>
                  </a:cubicBezTo>
                  <a:cubicBezTo>
                    <a:pt x="448" y="322"/>
                    <a:pt x="448" y="320"/>
                    <a:pt x="450" y="318"/>
                  </a:cubicBezTo>
                  <a:cubicBezTo>
                    <a:pt x="451" y="319"/>
                    <a:pt x="451" y="319"/>
                    <a:pt x="451" y="319"/>
                  </a:cubicBezTo>
                  <a:cubicBezTo>
                    <a:pt x="457" y="316"/>
                    <a:pt x="455" y="311"/>
                    <a:pt x="462" y="309"/>
                  </a:cubicBezTo>
                  <a:cubicBezTo>
                    <a:pt x="463" y="306"/>
                    <a:pt x="466" y="305"/>
                    <a:pt x="467" y="303"/>
                  </a:cubicBezTo>
                  <a:cubicBezTo>
                    <a:pt x="469" y="300"/>
                    <a:pt x="469" y="298"/>
                    <a:pt x="471" y="296"/>
                  </a:cubicBezTo>
                  <a:cubicBezTo>
                    <a:pt x="470" y="295"/>
                    <a:pt x="471" y="294"/>
                    <a:pt x="471" y="292"/>
                  </a:cubicBezTo>
                  <a:cubicBezTo>
                    <a:pt x="470" y="289"/>
                    <a:pt x="476" y="287"/>
                    <a:pt x="474" y="283"/>
                  </a:cubicBezTo>
                  <a:cubicBezTo>
                    <a:pt x="475" y="283"/>
                    <a:pt x="475" y="283"/>
                    <a:pt x="475" y="283"/>
                  </a:cubicBezTo>
                  <a:cubicBezTo>
                    <a:pt x="474" y="278"/>
                    <a:pt x="479" y="277"/>
                    <a:pt x="479" y="274"/>
                  </a:cubicBezTo>
                  <a:cubicBezTo>
                    <a:pt x="480" y="272"/>
                    <a:pt x="480" y="267"/>
                    <a:pt x="483" y="268"/>
                  </a:cubicBezTo>
                  <a:cubicBezTo>
                    <a:pt x="484" y="266"/>
                    <a:pt x="488" y="265"/>
                    <a:pt x="486" y="264"/>
                  </a:cubicBezTo>
                  <a:cubicBezTo>
                    <a:pt x="488" y="263"/>
                    <a:pt x="490" y="264"/>
                    <a:pt x="491" y="261"/>
                  </a:cubicBezTo>
                  <a:cubicBezTo>
                    <a:pt x="494" y="259"/>
                    <a:pt x="495" y="256"/>
                    <a:pt x="497" y="254"/>
                  </a:cubicBezTo>
                  <a:cubicBezTo>
                    <a:pt x="501" y="250"/>
                    <a:pt x="498" y="246"/>
                    <a:pt x="501" y="242"/>
                  </a:cubicBezTo>
                  <a:cubicBezTo>
                    <a:pt x="499" y="238"/>
                    <a:pt x="503" y="233"/>
                    <a:pt x="501" y="228"/>
                  </a:cubicBezTo>
                  <a:cubicBezTo>
                    <a:pt x="505" y="226"/>
                    <a:pt x="499" y="223"/>
                    <a:pt x="502" y="221"/>
                  </a:cubicBezTo>
                  <a:cubicBezTo>
                    <a:pt x="499" y="218"/>
                    <a:pt x="504" y="216"/>
                    <a:pt x="505" y="214"/>
                  </a:cubicBezTo>
                  <a:cubicBezTo>
                    <a:pt x="505" y="213"/>
                    <a:pt x="504" y="212"/>
                    <a:pt x="505" y="211"/>
                  </a:cubicBezTo>
                  <a:close/>
                  <a:moveTo>
                    <a:pt x="19" y="191"/>
                  </a:moveTo>
                  <a:cubicBezTo>
                    <a:pt x="16" y="190"/>
                    <a:pt x="16" y="190"/>
                    <a:pt x="16" y="190"/>
                  </a:cubicBezTo>
                  <a:cubicBezTo>
                    <a:pt x="17" y="189"/>
                    <a:pt x="18" y="190"/>
                    <a:pt x="19" y="190"/>
                  </a:cubicBezTo>
                  <a:lnTo>
                    <a:pt x="19" y="191"/>
                  </a:lnTo>
                  <a:close/>
                  <a:moveTo>
                    <a:pt x="10" y="219"/>
                  </a:moveTo>
                  <a:cubicBezTo>
                    <a:pt x="9" y="218"/>
                    <a:pt x="10" y="216"/>
                    <a:pt x="11" y="215"/>
                  </a:cubicBezTo>
                  <a:cubicBezTo>
                    <a:pt x="12" y="215"/>
                    <a:pt x="12" y="216"/>
                    <a:pt x="13" y="216"/>
                  </a:cubicBezTo>
                  <a:cubicBezTo>
                    <a:pt x="12" y="215"/>
                    <a:pt x="10" y="217"/>
                    <a:pt x="10" y="219"/>
                  </a:cubicBezTo>
                  <a:close/>
                  <a:moveTo>
                    <a:pt x="13" y="221"/>
                  </a:moveTo>
                  <a:cubicBezTo>
                    <a:pt x="13" y="220"/>
                    <a:pt x="13" y="220"/>
                    <a:pt x="12" y="219"/>
                  </a:cubicBezTo>
                  <a:cubicBezTo>
                    <a:pt x="11" y="220"/>
                    <a:pt x="11" y="220"/>
                    <a:pt x="11" y="220"/>
                  </a:cubicBezTo>
                  <a:cubicBezTo>
                    <a:pt x="12" y="219"/>
                    <a:pt x="12" y="219"/>
                    <a:pt x="12" y="219"/>
                  </a:cubicBezTo>
                  <a:cubicBezTo>
                    <a:pt x="15" y="221"/>
                    <a:pt x="15" y="221"/>
                    <a:pt x="15" y="221"/>
                  </a:cubicBezTo>
                  <a:cubicBezTo>
                    <a:pt x="14" y="221"/>
                    <a:pt x="13" y="221"/>
                    <a:pt x="13" y="221"/>
                  </a:cubicBezTo>
                  <a:close/>
                  <a:moveTo>
                    <a:pt x="14" y="209"/>
                  </a:moveTo>
                  <a:cubicBezTo>
                    <a:pt x="16" y="209"/>
                    <a:pt x="16" y="209"/>
                    <a:pt x="16" y="209"/>
                  </a:cubicBezTo>
                  <a:cubicBezTo>
                    <a:pt x="15" y="210"/>
                    <a:pt x="15" y="210"/>
                    <a:pt x="15" y="210"/>
                  </a:cubicBezTo>
                  <a:lnTo>
                    <a:pt x="14" y="209"/>
                  </a:lnTo>
                  <a:close/>
                  <a:moveTo>
                    <a:pt x="32" y="295"/>
                  </a:moveTo>
                  <a:cubicBezTo>
                    <a:pt x="31" y="295"/>
                    <a:pt x="32" y="293"/>
                    <a:pt x="33" y="294"/>
                  </a:cubicBezTo>
                  <a:cubicBezTo>
                    <a:pt x="34" y="294"/>
                    <a:pt x="33" y="295"/>
                    <a:pt x="32" y="295"/>
                  </a:cubicBezTo>
                  <a:close/>
                  <a:moveTo>
                    <a:pt x="38" y="313"/>
                  </a:moveTo>
                  <a:cubicBezTo>
                    <a:pt x="38" y="312"/>
                    <a:pt x="40" y="311"/>
                    <a:pt x="41" y="312"/>
                  </a:cubicBezTo>
                  <a:cubicBezTo>
                    <a:pt x="40" y="312"/>
                    <a:pt x="39" y="313"/>
                    <a:pt x="38" y="313"/>
                  </a:cubicBezTo>
                  <a:close/>
                  <a:moveTo>
                    <a:pt x="123" y="378"/>
                  </a:moveTo>
                  <a:cubicBezTo>
                    <a:pt x="124" y="378"/>
                    <a:pt x="124" y="378"/>
                    <a:pt x="124" y="378"/>
                  </a:cubicBezTo>
                  <a:cubicBezTo>
                    <a:pt x="123" y="379"/>
                    <a:pt x="123" y="379"/>
                    <a:pt x="123" y="379"/>
                  </a:cubicBezTo>
                  <a:lnTo>
                    <a:pt x="123" y="378"/>
                  </a:lnTo>
                  <a:close/>
                  <a:moveTo>
                    <a:pt x="141" y="80"/>
                  </a:moveTo>
                  <a:cubicBezTo>
                    <a:pt x="141" y="80"/>
                    <a:pt x="141" y="80"/>
                    <a:pt x="141" y="80"/>
                  </a:cubicBezTo>
                  <a:cubicBezTo>
                    <a:pt x="140" y="80"/>
                    <a:pt x="140" y="80"/>
                    <a:pt x="140" y="80"/>
                  </a:cubicBezTo>
                  <a:lnTo>
                    <a:pt x="141" y="80"/>
                  </a:lnTo>
                  <a:close/>
                  <a:moveTo>
                    <a:pt x="140" y="86"/>
                  </a:moveTo>
                  <a:cubicBezTo>
                    <a:pt x="141" y="86"/>
                    <a:pt x="141" y="86"/>
                    <a:pt x="141" y="87"/>
                  </a:cubicBezTo>
                  <a:cubicBezTo>
                    <a:pt x="141" y="88"/>
                    <a:pt x="140" y="87"/>
                    <a:pt x="140" y="87"/>
                  </a:cubicBezTo>
                  <a:lnTo>
                    <a:pt x="140" y="86"/>
                  </a:lnTo>
                  <a:close/>
                  <a:moveTo>
                    <a:pt x="112" y="100"/>
                  </a:moveTo>
                  <a:cubicBezTo>
                    <a:pt x="113" y="101"/>
                    <a:pt x="113" y="101"/>
                    <a:pt x="113" y="101"/>
                  </a:cubicBezTo>
                  <a:cubicBezTo>
                    <a:pt x="112" y="102"/>
                    <a:pt x="112" y="102"/>
                    <a:pt x="112" y="102"/>
                  </a:cubicBezTo>
                  <a:lnTo>
                    <a:pt x="112" y="100"/>
                  </a:lnTo>
                  <a:close/>
                  <a:moveTo>
                    <a:pt x="98" y="135"/>
                  </a:moveTo>
                  <a:cubicBezTo>
                    <a:pt x="100" y="135"/>
                    <a:pt x="100" y="135"/>
                    <a:pt x="100" y="135"/>
                  </a:cubicBezTo>
                  <a:cubicBezTo>
                    <a:pt x="100" y="137"/>
                    <a:pt x="99" y="138"/>
                    <a:pt x="100" y="140"/>
                  </a:cubicBezTo>
                  <a:cubicBezTo>
                    <a:pt x="98" y="140"/>
                    <a:pt x="98" y="140"/>
                    <a:pt x="98" y="140"/>
                  </a:cubicBezTo>
                  <a:cubicBezTo>
                    <a:pt x="101" y="138"/>
                    <a:pt x="96" y="138"/>
                    <a:pt x="98" y="135"/>
                  </a:cubicBezTo>
                  <a:close/>
                  <a:moveTo>
                    <a:pt x="96" y="150"/>
                  </a:moveTo>
                  <a:cubicBezTo>
                    <a:pt x="97" y="151"/>
                    <a:pt x="97" y="151"/>
                    <a:pt x="97" y="151"/>
                  </a:cubicBezTo>
                  <a:cubicBezTo>
                    <a:pt x="95" y="150"/>
                    <a:pt x="95" y="150"/>
                    <a:pt x="95" y="150"/>
                  </a:cubicBezTo>
                  <a:lnTo>
                    <a:pt x="96" y="150"/>
                  </a:lnTo>
                  <a:close/>
                  <a:moveTo>
                    <a:pt x="89" y="123"/>
                  </a:moveTo>
                  <a:cubicBezTo>
                    <a:pt x="91" y="125"/>
                    <a:pt x="91" y="125"/>
                    <a:pt x="91" y="125"/>
                  </a:cubicBezTo>
                  <a:cubicBezTo>
                    <a:pt x="90" y="125"/>
                    <a:pt x="89" y="125"/>
                    <a:pt x="89" y="123"/>
                  </a:cubicBezTo>
                  <a:close/>
                  <a:moveTo>
                    <a:pt x="87" y="107"/>
                  </a:moveTo>
                  <a:cubicBezTo>
                    <a:pt x="87" y="108"/>
                    <a:pt x="87" y="108"/>
                    <a:pt x="87" y="108"/>
                  </a:cubicBezTo>
                  <a:cubicBezTo>
                    <a:pt x="85" y="107"/>
                    <a:pt x="85" y="107"/>
                    <a:pt x="85" y="107"/>
                  </a:cubicBezTo>
                  <a:lnTo>
                    <a:pt x="87" y="107"/>
                  </a:lnTo>
                  <a:close/>
                  <a:moveTo>
                    <a:pt x="53" y="159"/>
                  </a:moveTo>
                  <a:cubicBezTo>
                    <a:pt x="52" y="160"/>
                    <a:pt x="52" y="160"/>
                    <a:pt x="52" y="161"/>
                  </a:cubicBezTo>
                  <a:cubicBezTo>
                    <a:pt x="51" y="160"/>
                    <a:pt x="51" y="160"/>
                    <a:pt x="51" y="160"/>
                  </a:cubicBezTo>
                  <a:cubicBezTo>
                    <a:pt x="51" y="160"/>
                    <a:pt x="52" y="159"/>
                    <a:pt x="53" y="159"/>
                  </a:cubicBezTo>
                  <a:close/>
                  <a:moveTo>
                    <a:pt x="53" y="258"/>
                  </a:moveTo>
                  <a:cubicBezTo>
                    <a:pt x="51" y="260"/>
                    <a:pt x="51" y="260"/>
                    <a:pt x="51" y="260"/>
                  </a:cubicBezTo>
                  <a:cubicBezTo>
                    <a:pt x="51" y="259"/>
                    <a:pt x="51" y="259"/>
                    <a:pt x="51" y="259"/>
                  </a:cubicBezTo>
                  <a:cubicBezTo>
                    <a:pt x="53" y="260"/>
                    <a:pt x="51" y="257"/>
                    <a:pt x="53" y="258"/>
                  </a:cubicBezTo>
                  <a:close/>
                  <a:moveTo>
                    <a:pt x="52" y="206"/>
                  </a:moveTo>
                  <a:cubicBezTo>
                    <a:pt x="54" y="206"/>
                    <a:pt x="54" y="206"/>
                    <a:pt x="54" y="206"/>
                  </a:cubicBezTo>
                  <a:cubicBezTo>
                    <a:pt x="54" y="207"/>
                    <a:pt x="54" y="207"/>
                    <a:pt x="54" y="207"/>
                  </a:cubicBezTo>
                  <a:lnTo>
                    <a:pt x="52" y="206"/>
                  </a:lnTo>
                  <a:close/>
                  <a:moveTo>
                    <a:pt x="52" y="268"/>
                  </a:moveTo>
                  <a:cubicBezTo>
                    <a:pt x="52" y="269"/>
                    <a:pt x="52" y="269"/>
                    <a:pt x="52" y="269"/>
                  </a:cubicBezTo>
                  <a:cubicBezTo>
                    <a:pt x="50" y="268"/>
                    <a:pt x="50" y="268"/>
                    <a:pt x="50" y="268"/>
                  </a:cubicBezTo>
                  <a:cubicBezTo>
                    <a:pt x="51" y="268"/>
                    <a:pt x="51" y="268"/>
                    <a:pt x="52" y="268"/>
                  </a:cubicBezTo>
                  <a:close/>
                  <a:moveTo>
                    <a:pt x="51" y="258"/>
                  </a:moveTo>
                  <a:cubicBezTo>
                    <a:pt x="49" y="259"/>
                    <a:pt x="49" y="259"/>
                    <a:pt x="49" y="259"/>
                  </a:cubicBezTo>
                  <a:cubicBezTo>
                    <a:pt x="50" y="257"/>
                    <a:pt x="50" y="257"/>
                    <a:pt x="50" y="257"/>
                  </a:cubicBezTo>
                  <a:cubicBezTo>
                    <a:pt x="51" y="257"/>
                    <a:pt x="50" y="258"/>
                    <a:pt x="51" y="258"/>
                  </a:cubicBezTo>
                  <a:close/>
                  <a:moveTo>
                    <a:pt x="50" y="173"/>
                  </a:moveTo>
                  <a:cubicBezTo>
                    <a:pt x="49" y="173"/>
                    <a:pt x="49" y="173"/>
                    <a:pt x="49" y="173"/>
                  </a:cubicBezTo>
                  <a:cubicBezTo>
                    <a:pt x="49" y="172"/>
                    <a:pt x="49" y="172"/>
                    <a:pt x="49" y="172"/>
                  </a:cubicBezTo>
                  <a:cubicBezTo>
                    <a:pt x="50" y="172"/>
                    <a:pt x="50" y="172"/>
                    <a:pt x="50" y="172"/>
                  </a:cubicBezTo>
                  <a:cubicBezTo>
                    <a:pt x="50" y="172"/>
                    <a:pt x="49" y="173"/>
                    <a:pt x="50" y="173"/>
                  </a:cubicBezTo>
                  <a:close/>
                  <a:moveTo>
                    <a:pt x="48" y="164"/>
                  </a:moveTo>
                  <a:cubicBezTo>
                    <a:pt x="50" y="166"/>
                    <a:pt x="50" y="166"/>
                    <a:pt x="50" y="166"/>
                  </a:cubicBezTo>
                  <a:cubicBezTo>
                    <a:pt x="47" y="166"/>
                    <a:pt x="47" y="166"/>
                    <a:pt x="47" y="166"/>
                  </a:cubicBezTo>
                  <a:lnTo>
                    <a:pt x="48" y="164"/>
                  </a:lnTo>
                  <a:close/>
                  <a:moveTo>
                    <a:pt x="44" y="291"/>
                  </a:moveTo>
                  <a:cubicBezTo>
                    <a:pt x="43" y="290"/>
                    <a:pt x="45" y="290"/>
                    <a:pt x="46" y="290"/>
                  </a:cubicBezTo>
                  <a:cubicBezTo>
                    <a:pt x="46" y="289"/>
                    <a:pt x="46" y="289"/>
                    <a:pt x="46" y="289"/>
                  </a:cubicBezTo>
                  <a:cubicBezTo>
                    <a:pt x="46" y="290"/>
                    <a:pt x="46" y="290"/>
                    <a:pt x="46" y="290"/>
                  </a:cubicBezTo>
                  <a:lnTo>
                    <a:pt x="44" y="291"/>
                  </a:lnTo>
                  <a:close/>
                  <a:moveTo>
                    <a:pt x="45" y="296"/>
                  </a:moveTo>
                  <a:cubicBezTo>
                    <a:pt x="45" y="297"/>
                    <a:pt x="45" y="297"/>
                    <a:pt x="45" y="297"/>
                  </a:cubicBezTo>
                  <a:cubicBezTo>
                    <a:pt x="44" y="296"/>
                    <a:pt x="44" y="296"/>
                    <a:pt x="44" y="296"/>
                  </a:cubicBezTo>
                  <a:lnTo>
                    <a:pt x="45" y="296"/>
                  </a:lnTo>
                  <a:close/>
                  <a:moveTo>
                    <a:pt x="44" y="283"/>
                  </a:moveTo>
                  <a:cubicBezTo>
                    <a:pt x="45" y="281"/>
                    <a:pt x="45" y="281"/>
                    <a:pt x="45" y="281"/>
                  </a:cubicBezTo>
                  <a:cubicBezTo>
                    <a:pt x="46" y="282"/>
                    <a:pt x="46" y="282"/>
                    <a:pt x="46" y="282"/>
                  </a:cubicBezTo>
                  <a:lnTo>
                    <a:pt x="44" y="283"/>
                  </a:lnTo>
                  <a:close/>
                  <a:moveTo>
                    <a:pt x="46" y="271"/>
                  </a:moveTo>
                  <a:cubicBezTo>
                    <a:pt x="47" y="270"/>
                    <a:pt x="47" y="270"/>
                    <a:pt x="47" y="270"/>
                  </a:cubicBezTo>
                  <a:cubicBezTo>
                    <a:pt x="49" y="270"/>
                    <a:pt x="49" y="270"/>
                    <a:pt x="49" y="270"/>
                  </a:cubicBezTo>
                  <a:cubicBezTo>
                    <a:pt x="48" y="271"/>
                    <a:pt x="47" y="271"/>
                    <a:pt x="46" y="271"/>
                  </a:cubicBezTo>
                  <a:close/>
                  <a:moveTo>
                    <a:pt x="48" y="268"/>
                  </a:moveTo>
                  <a:cubicBezTo>
                    <a:pt x="48" y="268"/>
                    <a:pt x="48" y="268"/>
                    <a:pt x="48" y="268"/>
                  </a:cubicBezTo>
                  <a:cubicBezTo>
                    <a:pt x="48" y="268"/>
                    <a:pt x="48" y="268"/>
                    <a:pt x="48" y="268"/>
                  </a:cubicBezTo>
                  <a:cubicBezTo>
                    <a:pt x="48" y="268"/>
                    <a:pt x="46" y="268"/>
                    <a:pt x="46" y="268"/>
                  </a:cubicBezTo>
                  <a:cubicBezTo>
                    <a:pt x="47" y="266"/>
                    <a:pt x="47" y="266"/>
                    <a:pt x="47" y="266"/>
                  </a:cubicBezTo>
                  <a:lnTo>
                    <a:pt x="48" y="268"/>
                  </a:lnTo>
                  <a:close/>
                  <a:moveTo>
                    <a:pt x="45" y="226"/>
                  </a:moveTo>
                  <a:cubicBezTo>
                    <a:pt x="47" y="228"/>
                    <a:pt x="47" y="228"/>
                    <a:pt x="47" y="228"/>
                  </a:cubicBezTo>
                  <a:cubicBezTo>
                    <a:pt x="44" y="228"/>
                    <a:pt x="44" y="228"/>
                    <a:pt x="44" y="228"/>
                  </a:cubicBezTo>
                  <a:lnTo>
                    <a:pt x="45" y="226"/>
                  </a:lnTo>
                  <a:close/>
                  <a:moveTo>
                    <a:pt x="44" y="273"/>
                  </a:moveTo>
                  <a:cubicBezTo>
                    <a:pt x="43" y="272"/>
                    <a:pt x="42" y="273"/>
                    <a:pt x="42" y="274"/>
                  </a:cubicBezTo>
                  <a:cubicBezTo>
                    <a:pt x="45" y="272"/>
                    <a:pt x="44" y="276"/>
                    <a:pt x="45" y="278"/>
                  </a:cubicBezTo>
                  <a:cubicBezTo>
                    <a:pt x="42" y="275"/>
                    <a:pt x="41" y="279"/>
                    <a:pt x="38" y="275"/>
                  </a:cubicBezTo>
                  <a:cubicBezTo>
                    <a:pt x="38" y="275"/>
                    <a:pt x="37" y="276"/>
                    <a:pt x="37" y="276"/>
                  </a:cubicBezTo>
                  <a:cubicBezTo>
                    <a:pt x="36" y="278"/>
                    <a:pt x="38" y="279"/>
                    <a:pt x="39" y="280"/>
                  </a:cubicBezTo>
                  <a:cubicBezTo>
                    <a:pt x="39" y="280"/>
                    <a:pt x="36" y="279"/>
                    <a:pt x="35" y="279"/>
                  </a:cubicBezTo>
                  <a:cubicBezTo>
                    <a:pt x="34" y="280"/>
                    <a:pt x="34" y="280"/>
                    <a:pt x="34" y="280"/>
                  </a:cubicBezTo>
                  <a:cubicBezTo>
                    <a:pt x="34" y="280"/>
                    <a:pt x="34" y="280"/>
                    <a:pt x="34" y="280"/>
                  </a:cubicBezTo>
                  <a:cubicBezTo>
                    <a:pt x="34" y="280"/>
                    <a:pt x="34" y="280"/>
                    <a:pt x="34" y="280"/>
                  </a:cubicBezTo>
                  <a:cubicBezTo>
                    <a:pt x="35" y="279"/>
                    <a:pt x="35" y="279"/>
                    <a:pt x="35" y="279"/>
                  </a:cubicBezTo>
                  <a:cubicBezTo>
                    <a:pt x="34" y="279"/>
                    <a:pt x="34" y="279"/>
                    <a:pt x="34" y="279"/>
                  </a:cubicBezTo>
                  <a:cubicBezTo>
                    <a:pt x="33" y="279"/>
                    <a:pt x="33" y="279"/>
                    <a:pt x="33" y="279"/>
                  </a:cubicBezTo>
                  <a:cubicBezTo>
                    <a:pt x="33" y="279"/>
                    <a:pt x="33" y="279"/>
                    <a:pt x="33" y="279"/>
                  </a:cubicBezTo>
                  <a:cubicBezTo>
                    <a:pt x="33" y="279"/>
                    <a:pt x="33" y="279"/>
                    <a:pt x="33" y="279"/>
                  </a:cubicBezTo>
                  <a:cubicBezTo>
                    <a:pt x="33" y="279"/>
                    <a:pt x="33" y="278"/>
                    <a:pt x="32" y="278"/>
                  </a:cubicBezTo>
                  <a:cubicBezTo>
                    <a:pt x="31" y="278"/>
                    <a:pt x="31" y="278"/>
                    <a:pt x="31" y="278"/>
                  </a:cubicBezTo>
                  <a:cubicBezTo>
                    <a:pt x="31" y="277"/>
                    <a:pt x="30" y="277"/>
                    <a:pt x="30" y="276"/>
                  </a:cubicBezTo>
                  <a:cubicBezTo>
                    <a:pt x="29" y="277"/>
                    <a:pt x="28" y="278"/>
                    <a:pt x="28" y="278"/>
                  </a:cubicBezTo>
                  <a:cubicBezTo>
                    <a:pt x="28" y="279"/>
                    <a:pt x="28" y="279"/>
                    <a:pt x="28" y="279"/>
                  </a:cubicBezTo>
                  <a:cubicBezTo>
                    <a:pt x="28" y="278"/>
                    <a:pt x="28" y="278"/>
                    <a:pt x="28" y="278"/>
                  </a:cubicBezTo>
                  <a:cubicBezTo>
                    <a:pt x="27" y="277"/>
                    <a:pt x="27" y="276"/>
                    <a:pt x="27" y="275"/>
                  </a:cubicBezTo>
                  <a:cubicBezTo>
                    <a:pt x="24" y="274"/>
                    <a:pt x="24" y="274"/>
                    <a:pt x="24" y="274"/>
                  </a:cubicBezTo>
                  <a:cubicBezTo>
                    <a:pt x="24" y="273"/>
                    <a:pt x="26" y="273"/>
                    <a:pt x="26" y="273"/>
                  </a:cubicBezTo>
                  <a:cubicBezTo>
                    <a:pt x="26" y="276"/>
                    <a:pt x="28" y="274"/>
                    <a:pt x="29" y="275"/>
                  </a:cubicBezTo>
                  <a:cubicBezTo>
                    <a:pt x="28" y="273"/>
                    <a:pt x="32" y="271"/>
                    <a:pt x="28" y="271"/>
                  </a:cubicBezTo>
                  <a:cubicBezTo>
                    <a:pt x="29" y="269"/>
                    <a:pt x="31" y="272"/>
                    <a:pt x="32" y="270"/>
                  </a:cubicBezTo>
                  <a:cubicBezTo>
                    <a:pt x="31" y="269"/>
                    <a:pt x="30" y="269"/>
                    <a:pt x="28" y="268"/>
                  </a:cubicBezTo>
                  <a:cubicBezTo>
                    <a:pt x="30" y="266"/>
                    <a:pt x="31" y="267"/>
                    <a:pt x="32" y="266"/>
                  </a:cubicBezTo>
                  <a:cubicBezTo>
                    <a:pt x="31" y="266"/>
                    <a:pt x="32" y="267"/>
                    <a:pt x="33" y="268"/>
                  </a:cubicBezTo>
                  <a:cubicBezTo>
                    <a:pt x="32" y="268"/>
                    <a:pt x="32" y="268"/>
                    <a:pt x="32" y="268"/>
                  </a:cubicBezTo>
                  <a:cubicBezTo>
                    <a:pt x="32" y="272"/>
                    <a:pt x="37" y="271"/>
                    <a:pt x="39" y="272"/>
                  </a:cubicBezTo>
                  <a:cubicBezTo>
                    <a:pt x="40" y="271"/>
                    <a:pt x="42" y="273"/>
                    <a:pt x="44" y="273"/>
                  </a:cubicBezTo>
                  <a:close/>
                  <a:moveTo>
                    <a:pt x="35" y="292"/>
                  </a:moveTo>
                  <a:cubicBezTo>
                    <a:pt x="36" y="290"/>
                    <a:pt x="36" y="290"/>
                    <a:pt x="36" y="290"/>
                  </a:cubicBezTo>
                  <a:cubicBezTo>
                    <a:pt x="37" y="292"/>
                    <a:pt x="41" y="290"/>
                    <a:pt x="41" y="294"/>
                  </a:cubicBezTo>
                  <a:lnTo>
                    <a:pt x="35" y="292"/>
                  </a:lnTo>
                  <a:close/>
                  <a:moveTo>
                    <a:pt x="41" y="295"/>
                  </a:moveTo>
                  <a:cubicBezTo>
                    <a:pt x="40" y="297"/>
                    <a:pt x="38" y="296"/>
                    <a:pt x="37" y="296"/>
                  </a:cubicBezTo>
                  <a:cubicBezTo>
                    <a:pt x="36" y="295"/>
                    <a:pt x="36" y="295"/>
                    <a:pt x="36" y="295"/>
                  </a:cubicBezTo>
                  <a:cubicBezTo>
                    <a:pt x="38" y="296"/>
                    <a:pt x="39" y="295"/>
                    <a:pt x="41" y="295"/>
                  </a:cubicBezTo>
                  <a:close/>
                  <a:moveTo>
                    <a:pt x="39" y="297"/>
                  </a:moveTo>
                  <a:cubicBezTo>
                    <a:pt x="39" y="297"/>
                    <a:pt x="39" y="297"/>
                    <a:pt x="39" y="297"/>
                  </a:cubicBezTo>
                  <a:cubicBezTo>
                    <a:pt x="39" y="299"/>
                    <a:pt x="37" y="299"/>
                    <a:pt x="36" y="300"/>
                  </a:cubicBezTo>
                  <a:cubicBezTo>
                    <a:pt x="36" y="299"/>
                    <a:pt x="39" y="299"/>
                    <a:pt x="39" y="297"/>
                  </a:cubicBezTo>
                  <a:close/>
                  <a:moveTo>
                    <a:pt x="41" y="301"/>
                  </a:moveTo>
                  <a:cubicBezTo>
                    <a:pt x="42" y="301"/>
                    <a:pt x="41" y="302"/>
                    <a:pt x="41" y="303"/>
                  </a:cubicBezTo>
                  <a:cubicBezTo>
                    <a:pt x="39" y="303"/>
                    <a:pt x="38" y="303"/>
                    <a:pt x="37" y="302"/>
                  </a:cubicBezTo>
                  <a:cubicBezTo>
                    <a:pt x="39" y="303"/>
                    <a:pt x="40" y="300"/>
                    <a:pt x="41" y="301"/>
                  </a:cubicBezTo>
                  <a:close/>
                  <a:moveTo>
                    <a:pt x="41" y="290"/>
                  </a:moveTo>
                  <a:cubicBezTo>
                    <a:pt x="42" y="288"/>
                    <a:pt x="42" y="288"/>
                    <a:pt x="42" y="288"/>
                  </a:cubicBezTo>
                  <a:cubicBezTo>
                    <a:pt x="42" y="291"/>
                    <a:pt x="42" y="291"/>
                    <a:pt x="42" y="291"/>
                  </a:cubicBezTo>
                  <a:lnTo>
                    <a:pt x="41" y="290"/>
                  </a:lnTo>
                  <a:close/>
                  <a:moveTo>
                    <a:pt x="41" y="285"/>
                  </a:moveTo>
                  <a:cubicBezTo>
                    <a:pt x="43" y="286"/>
                    <a:pt x="43" y="286"/>
                    <a:pt x="43" y="286"/>
                  </a:cubicBezTo>
                  <a:cubicBezTo>
                    <a:pt x="43" y="286"/>
                    <a:pt x="41" y="287"/>
                    <a:pt x="41" y="285"/>
                  </a:cubicBezTo>
                  <a:close/>
                  <a:moveTo>
                    <a:pt x="42" y="281"/>
                  </a:moveTo>
                  <a:cubicBezTo>
                    <a:pt x="44" y="282"/>
                    <a:pt x="44" y="282"/>
                    <a:pt x="44" y="282"/>
                  </a:cubicBezTo>
                  <a:cubicBezTo>
                    <a:pt x="44" y="282"/>
                    <a:pt x="44" y="282"/>
                    <a:pt x="44" y="282"/>
                  </a:cubicBezTo>
                  <a:lnTo>
                    <a:pt x="42" y="281"/>
                  </a:lnTo>
                  <a:close/>
                  <a:moveTo>
                    <a:pt x="22" y="255"/>
                  </a:moveTo>
                  <a:cubicBezTo>
                    <a:pt x="20" y="255"/>
                    <a:pt x="20" y="255"/>
                    <a:pt x="20" y="255"/>
                  </a:cubicBezTo>
                  <a:cubicBezTo>
                    <a:pt x="23" y="252"/>
                    <a:pt x="23" y="252"/>
                    <a:pt x="23" y="252"/>
                  </a:cubicBezTo>
                  <a:cubicBezTo>
                    <a:pt x="22" y="253"/>
                    <a:pt x="23" y="255"/>
                    <a:pt x="22" y="255"/>
                  </a:cubicBezTo>
                  <a:close/>
                  <a:moveTo>
                    <a:pt x="20" y="229"/>
                  </a:moveTo>
                  <a:cubicBezTo>
                    <a:pt x="19" y="230"/>
                    <a:pt x="19" y="229"/>
                    <a:pt x="18" y="229"/>
                  </a:cubicBezTo>
                  <a:cubicBezTo>
                    <a:pt x="18" y="228"/>
                    <a:pt x="19" y="228"/>
                    <a:pt x="20" y="228"/>
                  </a:cubicBezTo>
                  <a:cubicBezTo>
                    <a:pt x="18" y="229"/>
                    <a:pt x="22" y="229"/>
                    <a:pt x="20" y="229"/>
                  </a:cubicBezTo>
                  <a:close/>
                  <a:moveTo>
                    <a:pt x="20" y="251"/>
                  </a:moveTo>
                  <a:cubicBezTo>
                    <a:pt x="20" y="251"/>
                    <a:pt x="20" y="251"/>
                    <a:pt x="20" y="251"/>
                  </a:cubicBezTo>
                  <a:cubicBezTo>
                    <a:pt x="18" y="250"/>
                    <a:pt x="18" y="250"/>
                    <a:pt x="18" y="250"/>
                  </a:cubicBezTo>
                  <a:cubicBezTo>
                    <a:pt x="19" y="250"/>
                    <a:pt x="20" y="250"/>
                    <a:pt x="20" y="251"/>
                  </a:cubicBezTo>
                  <a:close/>
                  <a:moveTo>
                    <a:pt x="23" y="239"/>
                  </a:moveTo>
                  <a:cubicBezTo>
                    <a:pt x="23" y="240"/>
                    <a:pt x="22" y="241"/>
                    <a:pt x="21" y="240"/>
                  </a:cubicBezTo>
                  <a:cubicBezTo>
                    <a:pt x="22" y="240"/>
                    <a:pt x="22" y="239"/>
                    <a:pt x="23" y="239"/>
                  </a:cubicBezTo>
                  <a:close/>
                  <a:moveTo>
                    <a:pt x="21" y="236"/>
                  </a:moveTo>
                  <a:cubicBezTo>
                    <a:pt x="22" y="236"/>
                    <a:pt x="22" y="236"/>
                    <a:pt x="22" y="236"/>
                  </a:cubicBezTo>
                  <a:cubicBezTo>
                    <a:pt x="22" y="237"/>
                    <a:pt x="22" y="237"/>
                    <a:pt x="22" y="237"/>
                  </a:cubicBezTo>
                  <a:lnTo>
                    <a:pt x="21" y="236"/>
                  </a:lnTo>
                  <a:close/>
                  <a:moveTo>
                    <a:pt x="24" y="270"/>
                  </a:moveTo>
                  <a:cubicBezTo>
                    <a:pt x="24" y="271"/>
                    <a:pt x="24" y="271"/>
                    <a:pt x="24" y="271"/>
                  </a:cubicBezTo>
                  <a:cubicBezTo>
                    <a:pt x="23" y="271"/>
                    <a:pt x="23" y="271"/>
                    <a:pt x="23" y="271"/>
                  </a:cubicBezTo>
                  <a:lnTo>
                    <a:pt x="24" y="270"/>
                  </a:lnTo>
                  <a:close/>
                  <a:moveTo>
                    <a:pt x="22" y="247"/>
                  </a:moveTo>
                  <a:cubicBezTo>
                    <a:pt x="21" y="245"/>
                    <a:pt x="21" y="245"/>
                    <a:pt x="22" y="244"/>
                  </a:cubicBezTo>
                  <a:cubicBezTo>
                    <a:pt x="23" y="244"/>
                    <a:pt x="23" y="244"/>
                    <a:pt x="24" y="245"/>
                  </a:cubicBezTo>
                  <a:cubicBezTo>
                    <a:pt x="24" y="246"/>
                    <a:pt x="22" y="246"/>
                    <a:pt x="22" y="247"/>
                  </a:cubicBezTo>
                  <a:close/>
                  <a:moveTo>
                    <a:pt x="24" y="229"/>
                  </a:moveTo>
                  <a:cubicBezTo>
                    <a:pt x="23" y="229"/>
                    <a:pt x="23" y="229"/>
                    <a:pt x="23" y="229"/>
                  </a:cubicBezTo>
                  <a:cubicBezTo>
                    <a:pt x="24" y="229"/>
                    <a:pt x="24" y="229"/>
                    <a:pt x="24" y="229"/>
                  </a:cubicBezTo>
                  <a:cubicBezTo>
                    <a:pt x="26" y="229"/>
                    <a:pt x="28" y="230"/>
                    <a:pt x="29" y="232"/>
                  </a:cubicBezTo>
                  <a:cubicBezTo>
                    <a:pt x="28" y="232"/>
                    <a:pt x="26" y="233"/>
                    <a:pt x="25" y="232"/>
                  </a:cubicBezTo>
                  <a:cubicBezTo>
                    <a:pt x="25" y="231"/>
                    <a:pt x="25" y="230"/>
                    <a:pt x="24" y="229"/>
                  </a:cubicBezTo>
                  <a:close/>
                  <a:moveTo>
                    <a:pt x="33" y="200"/>
                  </a:moveTo>
                  <a:cubicBezTo>
                    <a:pt x="32" y="202"/>
                    <a:pt x="31" y="200"/>
                    <a:pt x="31" y="200"/>
                  </a:cubicBezTo>
                  <a:cubicBezTo>
                    <a:pt x="31" y="199"/>
                    <a:pt x="31" y="199"/>
                    <a:pt x="31" y="199"/>
                  </a:cubicBezTo>
                  <a:cubicBezTo>
                    <a:pt x="30" y="201"/>
                    <a:pt x="32" y="199"/>
                    <a:pt x="33" y="200"/>
                  </a:cubicBezTo>
                  <a:close/>
                  <a:moveTo>
                    <a:pt x="36" y="228"/>
                  </a:moveTo>
                  <a:cubicBezTo>
                    <a:pt x="35" y="228"/>
                    <a:pt x="34" y="229"/>
                    <a:pt x="33" y="229"/>
                  </a:cubicBezTo>
                  <a:cubicBezTo>
                    <a:pt x="33" y="228"/>
                    <a:pt x="32" y="228"/>
                    <a:pt x="32" y="227"/>
                  </a:cubicBezTo>
                  <a:cubicBezTo>
                    <a:pt x="33" y="227"/>
                    <a:pt x="34" y="228"/>
                    <a:pt x="35" y="227"/>
                  </a:cubicBezTo>
                  <a:cubicBezTo>
                    <a:pt x="33" y="225"/>
                    <a:pt x="33" y="225"/>
                    <a:pt x="33" y="225"/>
                  </a:cubicBezTo>
                  <a:cubicBezTo>
                    <a:pt x="34" y="225"/>
                    <a:pt x="34" y="225"/>
                    <a:pt x="34" y="225"/>
                  </a:cubicBezTo>
                  <a:cubicBezTo>
                    <a:pt x="35" y="226"/>
                    <a:pt x="35" y="226"/>
                    <a:pt x="35" y="226"/>
                  </a:cubicBezTo>
                  <a:cubicBezTo>
                    <a:pt x="35" y="227"/>
                    <a:pt x="35" y="227"/>
                    <a:pt x="35" y="227"/>
                  </a:cubicBezTo>
                  <a:lnTo>
                    <a:pt x="36" y="228"/>
                  </a:lnTo>
                  <a:close/>
                  <a:moveTo>
                    <a:pt x="36" y="266"/>
                  </a:moveTo>
                  <a:cubicBezTo>
                    <a:pt x="36" y="267"/>
                    <a:pt x="36" y="267"/>
                    <a:pt x="36" y="267"/>
                  </a:cubicBezTo>
                  <a:cubicBezTo>
                    <a:pt x="35" y="265"/>
                    <a:pt x="35" y="265"/>
                    <a:pt x="35" y="265"/>
                  </a:cubicBezTo>
                  <a:lnTo>
                    <a:pt x="36" y="266"/>
                  </a:lnTo>
                  <a:close/>
                  <a:moveTo>
                    <a:pt x="31" y="236"/>
                  </a:moveTo>
                  <a:cubicBezTo>
                    <a:pt x="30" y="237"/>
                    <a:pt x="29" y="237"/>
                    <a:pt x="28" y="237"/>
                  </a:cubicBezTo>
                  <a:cubicBezTo>
                    <a:pt x="28" y="237"/>
                    <a:pt x="27" y="237"/>
                    <a:pt x="26" y="237"/>
                  </a:cubicBezTo>
                  <a:cubicBezTo>
                    <a:pt x="27" y="237"/>
                    <a:pt x="28" y="237"/>
                    <a:pt x="28" y="237"/>
                  </a:cubicBezTo>
                  <a:cubicBezTo>
                    <a:pt x="29" y="236"/>
                    <a:pt x="30" y="236"/>
                    <a:pt x="31" y="236"/>
                  </a:cubicBezTo>
                  <a:close/>
                  <a:moveTo>
                    <a:pt x="30" y="226"/>
                  </a:moveTo>
                  <a:cubicBezTo>
                    <a:pt x="30" y="225"/>
                    <a:pt x="30" y="225"/>
                    <a:pt x="30" y="225"/>
                  </a:cubicBezTo>
                  <a:cubicBezTo>
                    <a:pt x="32" y="225"/>
                    <a:pt x="32" y="225"/>
                    <a:pt x="32" y="225"/>
                  </a:cubicBezTo>
                  <a:lnTo>
                    <a:pt x="30" y="226"/>
                  </a:lnTo>
                  <a:close/>
                  <a:moveTo>
                    <a:pt x="28" y="238"/>
                  </a:moveTo>
                  <a:cubicBezTo>
                    <a:pt x="29" y="238"/>
                    <a:pt x="30" y="237"/>
                    <a:pt x="32" y="238"/>
                  </a:cubicBezTo>
                  <a:cubicBezTo>
                    <a:pt x="30" y="239"/>
                    <a:pt x="29" y="238"/>
                    <a:pt x="28" y="238"/>
                  </a:cubicBezTo>
                  <a:cubicBezTo>
                    <a:pt x="27" y="239"/>
                    <a:pt x="27" y="239"/>
                    <a:pt x="26" y="239"/>
                  </a:cubicBezTo>
                  <a:cubicBezTo>
                    <a:pt x="27" y="239"/>
                    <a:pt x="27" y="238"/>
                    <a:pt x="28" y="238"/>
                  </a:cubicBezTo>
                  <a:close/>
                  <a:moveTo>
                    <a:pt x="30" y="241"/>
                  </a:moveTo>
                  <a:cubicBezTo>
                    <a:pt x="30" y="242"/>
                    <a:pt x="29" y="242"/>
                    <a:pt x="29" y="243"/>
                  </a:cubicBezTo>
                  <a:cubicBezTo>
                    <a:pt x="29" y="242"/>
                    <a:pt x="28" y="242"/>
                    <a:pt x="27" y="242"/>
                  </a:cubicBezTo>
                  <a:cubicBezTo>
                    <a:pt x="26" y="240"/>
                    <a:pt x="29" y="239"/>
                    <a:pt x="30" y="241"/>
                  </a:cubicBezTo>
                  <a:close/>
                  <a:moveTo>
                    <a:pt x="31" y="263"/>
                  </a:moveTo>
                  <a:cubicBezTo>
                    <a:pt x="30" y="262"/>
                    <a:pt x="30" y="262"/>
                    <a:pt x="30" y="262"/>
                  </a:cubicBezTo>
                  <a:cubicBezTo>
                    <a:pt x="33" y="263"/>
                    <a:pt x="33" y="263"/>
                    <a:pt x="33" y="263"/>
                  </a:cubicBezTo>
                  <a:cubicBezTo>
                    <a:pt x="33" y="264"/>
                    <a:pt x="31" y="264"/>
                    <a:pt x="30" y="265"/>
                  </a:cubicBezTo>
                  <a:cubicBezTo>
                    <a:pt x="28" y="264"/>
                    <a:pt x="28" y="264"/>
                    <a:pt x="28" y="264"/>
                  </a:cubicBezTo>
                  <a:lnTo>
                    <a:pt x="31" y="263"/>
                  </a:lnTo>
                  <a:close/>
                  <a:moveTo>
                    <a:pt x="33" y="214"/>
                  </a:moveTo>
                  <a:cubicBezTo>
                    <a:pt x="30" y="217"/>
                    <a:pt x="30" y="217"/>
                    <a:pt x="30" y="217"/>
                  </a:cubicBezTo>
                  <a:cubicBezTo>
                    <a:pt x="30" y="217"/>
                    <a:pt x="30" y="217"/>
                    <a:pt x="30" y="217"/>
                  </a:cubicBezTo>
                  <a:lnTo>
                    <a:pt x="33" y="214"/>
                  </a:lnTo>
                  <a:close/>
                  <a:moveTo>
                    <a:pt x="29" y="194"/>
                  </a:moveTo>
                  <a:cubicBezTo>
                    <a:pt x="30" y="194"/>
                    <a:pt x="30" y="194"/>
                    <a:pt x="30" y="194"/>
                  </a:cubicBezTo>
                  <a:cubicBezTo>
                    <a:pt x="31" y="195"/>
                    <a:pt x="31" y="195"/>
                    <a:pt x="31" y="195"/>
                  </a:cubicBezTo>
                  <a:lnTo>
                    <a:pt x="29" y="194"/>
                  </a:lnTo>
                  <a:close/>
                  <a:moveTo>
                    <a:pt x="33" y="221"/>
                  </a:moveTo>
                  <a:cubicBezTo>
                    <a:pt x="34" y="222"/>
                    <a:pt x="33" y="222"/>
                    <a:pt x="32" y="223"/>
                  </a:cubicBezTo>
                  <a:cubicBezTo>
                    <a:pt x="30" y="222"/>
                    <a:pt x="30" y="222"/>
                    <a:pt x="30" y="222"/>
                  </a:cubicBezTo>
                  <a:cubicBezTo>
                    <a:pt x="28" y="225"/>
                    <a:pt x="28" y="225"/>
                    <a:pt x="28" y="225"/>
                  </a:cubicBezTo>
                  <a:cubicBezTo>
                    <a:pt x="28" y="221"/>
                    <a:pt x="28" y="221"/>
                    <a:pt x="28" y="221"/>
                  </a:cubicBezTo>
                  <a:cubicBezTo>
                    <a:pt x="30" y="220"/>
                    <a:pt x="32" y="223"/>
                    <a:pt x="33" y="221"/>
                  </a:cubicBezTo>
                  <a:close/>
                  <a:moveTo>
                    <a:pt x="30" y="228"/>
                  </a:moveTo>
                  <a:cubicBezTo>
                    <a:pt x="30" y="228"/>
                    <a:pt x="30" y="228"/>
                    <a:pt x="30" y="228"/>
                  </a:cubicBezTo>
                  <a:cubicBezTo>
                    <a:pt x="28" y="227"/>
                    <a:pt x="28" y="227"/>
                    <a:pt x="28" y="227"/>
                  </a:cubicBezTo>
                  <a:cubicBezTo>
                    <a:pt x="29" y="227"/>
                    <a:pt x="30" y="227"/>
                    <a:pt x="30" y="228"/>
                  </a:cubicBezTo>
                  <a:close/>
                  <a:moveTo>
                    <a:pt x="26" y="270"/>
                  </a:moveTo>
                  <a:cubicBezTo>
                    <a:pt x="25" y="268"/>
                    <a:pt x="25" y="268"/>
                    <a:pt x="25" y="268"/>
                  </a:cubicBezTo>
                  <a:cubicBezTo>
                    <a:pt x="26" y="268"/>
                    <a:pt x="26" y="268"/>
                    <a:pt x="26" y="268"/>
                  </a:cubicBezTo>
                  <a:lnTo>
                    <a:pt x="26" y="270"/>
                  </a:lnTo>
                  <a:close/>
                  <a:moveTo>
                    <a:pt x="37" y="218"/>
                  </a:moveTo>
                  <a:cubicBezTo>
                    <a:pt x="39" y="218"/>
                    <a:pt x="39" y="218"/>
                    <a:pt x="39" y="218"/>
                  </a:cubicBezTo>
                  <a:cubicBezTo>
                    <a:pt x="38" y="219"/>
                    <a:pt x="38" y="219"/>
                    <a:pt x="38" y="219"/>
                  </a:cubicBezTo>
                  <a:lnTo>
                    <a:pt x="37" y="218"/>
                  </a:lnTo>
                  <a:close/>
                  <a:moveTo>
                    <a:pt x="40" y="234"/>
                  </a:moveTo>
                  <a:cubicBezTo>
                    <a:pt x="40" y="232"/>
                    <a:pt x="40" y="232"/>
                    <a:pt x="40" y="232"/>
                  </a:cubicBezTo>
                  <a:cubicBezTo>
                    <a:pt x="41" y="232"/>
                    <a:pt x="41" y="232"/>
                    <a:pt x="41" y="232"/>
                  </a:cubicBezTo>
                  <a:lnTo>
                    <a:pt x="40" y="234"/>
                  </a:lnTo>
                  <a:close/>
                  <a:moveTo>
                    <a:pt x="43" y="263"/>
                  </a:moveTo>
                  <a:cubicBezTo>
                    <a:pt x="41" y="262"/>
                    <a:pt x="41" y="262"/>
                    <a:pt x="41" y="262"/>
                  </a:cubicBezTo>
                  <a:cubicBezTo>
                    <a:pt x="43" y="262"/>
                    <a:pt x="43" y="262"/>
                    <a:pt x="43" y="262"/>
                  </a:cubicBezTo>
                  <a:lnTo>
                    <a:pt x="43" y="263"/>
                  </a:lnTo>
                  <a:close/>
                  <a:moveTo>
                    <a:pt x="41" y="216"/>
                  </a:moveTo>
                  <a:cubicBezTo>
                    <a:pt x="39" y="218"/>
                    <a:pt x="38" y="213"/>
                    <a:pt x="37" y="216"/>
                  </a:cubicBezTo>
                  <a:cubicBezTo>
                    <a:pt x="36" y="215"/>
                    <a:pt x="36" y="216"/>
                    <a:pt x="36" y="215"/>
                  </a:cubicBezTo>
                  <a:cubicBezTo>
                    <a:pt x="38" y="214"/>
                    <a:pt x="39" y="215"/>
                    <a:pt x="41" y="216"/>
                  </a:cubicBezTo>
                  <a:close/>
                  <a:moveTo>
                    <a:pt x="38" y="186"/>
                  </a:moveTo>
                  <a:cubicBezTo>
                    <a:pt x="37" y="188"/>
                    <a:pt x="40" y="188"/>
                    <a:pt x="38" y="189"/>
                  </a:cubicBezTo>
                  <a:cubicBezTo>
                    <a:pt x="36" y="188"/>
                    <a:pt x="36" y="188"/>
                    <a:pt x="36" y="188"/>
                  </a:cubicBezTo>
                  <a:lnTo>
                    <a:pt x="38" y="186"/>
                  </a:lnTo>
                  <a:close/>
                  <a:moveTo>
                    <a:pt x="35" y="174"/>
                  </a:moveTo>
                  <a:cubicBezTo>
                    <a:pt x="35" y="174"/>
                    <a:pt x="35" y="174"/>
                    <a:pt x="35" y="174"/>
                  </a:cubicBezTo>
                  <a:cubicBezTo>
                    <a:pt x="35" y="177"/>
                    <a:pt x="35" y="177"/>
                    <a:pt x="35" y="177"/>
                  </a:cubicBezTo>
                  <a:cubicBezTo>
                    <a:pt x="34" y="176"/>
                    <a:pt x="34" y="176"/>
                    <a:pt x="34" y="176"/>
                  </a:cubicBezTo>
                  <a:cubicBezTo>
                    <a:pt x="36" y="175"/>
                    <a:pt x="34" y="175"/>
                    <a:pt x="35" y="174"/>
                  </a:cubicBezTo>
                  <a:close/>
                  <a:moveTo>
                    <a:pt x="36" y="183"/>
                  </a:moveTo>
                  <a:cubicBezTo>
                    <a:pt x="35" y="185"/>
                    <a:pt x="33" y="183"/>
                    <a:pt x="33" y="185"/>
                  </a:cubicBezTo>
                  <a:cubicBezTo>
                    <a:pt x="33" y="186"/>
                    <a:pt x="33" y="186"/>
                    <a:pt x="33" y="186"/>
                  </a:cubicBezTo>
                  <a:cubicBezTo>
                    <a:pt x="32" y="186"/>
                    <a:pt x="32" y="186"/>
                    <a:pt x="32" y="187"/>
                  </a:cubicBezTo>
                  <a:cubicBezTo>
                    <a:pt x="31" y="185"/>
                    <a:pt x="31" y="185"/>
                    <a:pt x="31" y="185"/>
                  </a:cubicBezTo>
                  <a:cubicBezTo>
                    <a:pt x="30" y="185"/>
                    <a:pt x="30" y="185"/>
                    <a:pt x="30" y="185"/>
                  </a:cubicBezTo>
                  <a:cubicBezTo>
                    <a:pt x="30" y="185"/>
                    <a:pt x="29" y="186"/>
                    <a:pt x="28" y="185"/>
                  </a:cubicBezTo>
                  <a:cubicBezTo>
                    <a:pt x="28" y="185"/>
                    <a:pt x="26" y="183"/>
                    <a:pt x="28" y="182"/>
                  </a:cubicBezTo>
                  <a:cubicBezTo>
                    <a:pt x="29" y="182"/>
                    <a:pt x="29" y="185"/>
                    <a:pt x="30" y="185"/>
                  </a:cubicBezTo>
                  <a:cubicBezTo>
                    <a:pt x="31" y="185"/>
                    <a:pt x="31" y="185"/>
                    <a:pt x="31" y="185"/>
                  </a:cubicBezTo>
                  <a:cubicBezTo>
                    <a:pt x="31" y="185"/>
                    <a:pt x="31" y="185"/>
                    <a:pt x="31" y="185"/>
                  </a:cubicBezTo>
                  <a:cubicBezTo>
                    <a:pt x="32" y="185"/>
                    <a:pt x="32" y="185"/>
                    <a:pt x="32" y="185"/>
                  </a:cubicBezTo>
                  <a:cubicBezTo>
                    <a:pt x="33" y="183"/>
                    <a:pt x="35" y="184"/>
                    <a:pt x="36" y="183"/>
                  </a:cubicBezTo>
                  <a:close/>
                  <a:moveTo>
                    <a:pt x="22" y="184"/>
                  </a:moveTo>
                  <a:cubicBezTo>
                    <a:pt x="25" y="185"/>
                    <a:pt x="25" y="185"/>
                    <a:pt x="25" y="185"/>
                  </a:cubicBezTo>
                  <a:cubicBezTo>
                    <a:pt x="24" y="186"/>
                    <a:pt x="21" y="186"/>
                    <a:pt x="22" y="184"/>
                  </a:cubicBezTo>
                  <a:close/>
                  <a:moveTo>
                    <a:pt x="24" y="182"/>
                  </a:moveTo>
                  <a:cubicBezTo>
                    <a:pt x="22" y="179"/>
                    <a:pt x="26" y="180"/>
                    <a:pt x="27" y="178"/>
                  </a:cubicBezTo>
                  <a:cubicBezTo>
                    <a:pt x="27" y="180"/>
                    <a:pt x="27" y="180"/>
                    <a:pt x="27" y="180"/>
                  </a:cubicBezTo>
                  <a:cubicBezTo>
                    <a:pt x="32" y="180"/>
                    <a:pt x="32" y="180"/>
                    <a:pt x="32" y="180"/>
                  </a:cubicBezTo>
                  <a:cubicBezTo>
                    <a:pt x="32" y="181"/>
                    <a:pt x="32" y="181"/>
                    <a:pt x="32" y="181"/>
                  </a:cubicBezTo>
                  <a:cubicBezTo>
                    <a:pt x="29" y="182"/>
                    <a:pt x="27" y="181"/>
                    <a:pt x="24" y="182"/>
                  </a:cubicBezTo>
                  <a:close/>
                  <a:moveTo>
                    <a:pt x="28" y="199"/>
                  </a:moveTo>
                  <a:cubicBezTo>
                    <a:pt x="27" y="198"/>
                    <a:pt x="26" y="199"/>
                    <a:pt x="24" y="199"/>
                  </a:cubicBezTo>
                  <a:cubicBezTo>
                    <a:pt x="26" y="198"/>
                    <a:pt x="26" y="198"/>
                    <a:pt x="28" y="199"/>
                  </a:cubicBezTo>
                  <a:close/>
                  <a:moveTo>
                    <a:pt x="24" y="200"/>
                  </a:moveTo>
                  <a:cubicBezTo>
                    <a:pt x="23" y="200"/>
                    <a:pt x="23" y="201"/>
                    <a:pt x="23" y="201"/>
                  </a:cubicBezTo>
                  <a:cubicBezTo>
                    <a:pt x="23" y="201"/>
                    <a:pt x="23" y="201"/>
                    <a:pt x="23" y="201"/>
                  </a:cubicBezTo>
                  <a:cubicBezTo>
                    <a:pt x="24" y="201"/>
                    <a:pt x="24" y="201"/>
                    <a:pt x="24" y="201"/>
                  </a:cubicBezTo>
                  <a:cubicBezTo>
                    <a:pt x="24" y="202"/>
                    <a:pt x="24" y="202"/>
                    <a:pt x="24" y="202"/>
                  </a:cubicBezTo>
                  <a:cubicBezTo>
                    <a:pt x="23" y="201"/>
                    <a:pt x="23" y="201"/>
                    <a:pt x="23" y="201"/>
                  </a:cubicBezTo>
                  <a:cubicBezTo>
                    <a:pt x="23" y="201"/>
                    <a:pt x="23" y="201"/>
                    <a:pt x="23" y="201"/>
                  </a:cubicBezTo>
                  <a:cubicBezTo>
                    <a:pt x="23" y="201"/>
                    <a:pt x="23" y="201"/>
                    <a:pt x="23" y="201"/>
                  </a:cubicBezTo>
                  <a:cubicBezTo>
                    <a:pt x="22" y="200"/>
                    <a:pt x="22" y="200"/>
                    <a:pt x="22" y="200"/>
                  </a:cubicBezTo>
                  <a:lnTo>
                    <a:pt x="24" y="200"/>
                  </a:lnTo>
                  <a:close/>
                  <a:moveTo>
                    <a:pt x="22" y="207"/>
                  </a:moveTo>
                  <a:cubicBezTo>
                    <a:pt x="19" y="207"/>
                    <a:pt x="19" y="207"/>
                    <a:pt x="19" y="207"/>
                  </a:cubicBezTo>
                  <a:cubicBezTo>
                    <a:pt x="19" y="205"/>
                    <a:pt x="19" y="205"/>
                    <a:pt x="19" y="205"/>
                  </a:cubicBezTo>
                  <a:cubicBezTo>
                    <a:pt x="20" y="204"/>
                    <a:pt x="21" y="206"/>
                    <a:pt x="22" y="207"/>
                  </a:cubicBezTo>
                  <a:close/>
                  <a:moveTo>
                    <a:pt x="18" y="213"/>
                  </a:moveTo>
                  <a:cubicBezTo>
                    <a:pt x="20" y="213"/>
                    <a:pt x="20" y="213"/>
                    <a:pt x="20" y="213"/>
                  </a:cubicBezTo>
                  <a:cubicBezTo>
                    <a:pt x="18" y="214"/>
                    <a:pt x="18" y="214"/>
                    <a:pt x="18" y="214"/>
                  </a:cubicBezTo>
                  <a:lnTo>
                    <a:pt x="18" y="213"/>
                  </a:lnTo>
                  <a:close/>
                  <a:moveTo>
                    <a:pt x="17" y="225"/>
                  </a:moveTo>
                  <a:cubicBezTo>
                    <a:pt x="19" y="223"/>
                    <a:pt x="21" y="224"/>
                    <a:pt x="24" y="225"/>
                  </a:cubicBezTo>
                  <a:cubicBezTo>
                    <a:pt x="24" y="225"/>
                    <a:pt x="24" y="225"/>
                    <a:pt x="24" y="225"/>
                  </a:cubicBezTo>
                  <a:cubicBezTo>
                    <a:pt x="24" y="225"/>
                    <a:pt x="24" y="225"/>
                    <a:pt x="24" y="225"/>
                  </a:cubicBezTo>
                  <a:cubicBezTo>
                    <a:pt x="24" y="225"/>
                    <a:pt x="24" y="225"/>
                    <a:pt x="24" y="225"/>
                  </a:cubicBezTo>
                  <a:cubicBezTo>
                    <a:pt x="24" y="227"/>
                    <a:pt x="26" y="226"/>
                    <a:pt x="26" y="228"/>
                  </a:cubicBezTo>
                  <a:cubicBezTo>
                    <a:pt x="25" y="230"/>
                    <a:pt x="24" y="226"/>
                    <a:pt x="23" y="226"/>
                  </a:cubicBezTo>
                  <a:cubicBezTo>
                    <a:pt x="24" y="225"/>
                    <a:pt x="24" y="225"/>
                    <a:pt x="24" y="225"/>
                  </a:cubicBezTo>
                  <a:cubicBezTo>
                    <a:pt x="24" y="225"/>
                    <a:pt x="24" y="225"/>
                    <a:pt x="24" y="225"/>
                  </a:cubicBezTo>
                  <a:cubicBezTo>
                    <a:pt x="22" y="225"/>
                    <a:pt x="19" y="226"/>
                    <a:pt x="17" y="225"/>
                  </a:cubicBezTo>
                  <a:close/>
                  <a:moveTo>
                    <a:pt x="18" y="235"/>
                  </a:moveTo>
                  <a:cubicBezTo>
                    <a:pt x="19" y="235"/>
                    <a:pt x="19" y="235"/>
                    <a:pt x="19" y="235"/>
                  </a:cubicBezTo>
                  <a:cubicBezTo>
                    <a:pt x="17" y="237"/>
                    <a:pt x="17" y="237"/>
                    <a:pt x="17" y="237"/>
                  </a:cubicBezTo>
                  <a:lnTo>
                    <a:pt x="18" y="235"/>
                  </a:lnTo>
                  <a:close/>
                  <a:moveTo>
                    <a:pt x="12" y="235"/>
                  </a:moveTo>
                  <a:cubicBezTo>
                    <a:pt x="13" y="235"/>
                    <a:pt x="15" y="235"/>
                    <a:pt x="16" y="234"/>
                  </a:cubicBezTo>
                  <a:cubicBezTo>
                    <a:pt x="17" y="235"/>
                    <a:pt x="15" y="235"/>
                    <a:pt x="14" y="236"/>
                  </a:cubicBezTo>
                  <a:cubicBezTo>
                    <a:pt x="13" y="235"/>
                    <a:pt x="12" y="236"/>
                    <a:pt x="12" y="235"/>
                  </a:cubicBezTo>
                  <a:close/>
                  <a:moveTo>
                    <a:pt x="16" y="238"/>
                  </a:moveTo>
                  <a:cubicBezTo>
                    <a:pt x="15" y="238"/>
                    <a:pt x="15" y="238"/>
                    <a:pt x="14" y="237"/>
                  </a:cubicBezTo>
                  <a:cubicBezTo>
                    <a:pt x="15" y="237"/>
                    <a:pt x="16" y="237"/>
                    <a:pt x="16" y="238"/>
                  </a:cubicBezTo>
                  <a:cubicBezTo>
                    <a:pt x="17" y="238"/>
                    <a:pt x="18" y="238"/>
                    <a:pt x="18" y="239"/>
                  </a:cubicBezTo>
                  <a:cubicBezTo>
                    <a:pt x="18" y="240"/>
                    <a:pt x="18" y="240"/>
                    <a:pt x="18" y="240"/>
                  </a:cubicBezTo>
                  <a:cubicBezTo>
                    <a:pt x="17" y="240"/>
                    <a:pt x="17" y="238"/>
                    <a:pt x="16" y="238"/>
                  </a:cubicBezTo>
                  <a:close/>
                  <a:moveTo>
                    <a:pt x="13" y="248"/>
                  </a:moveTo>
                  <a:cubicBezTo>
                    <a:pt x="15" y="248"/>
                    <a:pt x="16" y="247"/>
                    <a:pt x="17" y="249"/>
                  </a:cubicBezTo>
                  <a:cubicBezTo>
                    <a:pt x="18" y="248"/>
                    <a:pt x="18" y="248"/>
                    <a:pt x="18" y="248"/>
                  </a:cubicBezTo>
                  <a:cubicBezTo>
                    <a:pt x="18" y="249"/>
                    <a:pt x="18" y="249"/>
                    <a:pt x="18" y="249"/>
                  </a:cubicBezTo>
                  <a:cubicBezTo>
                    <a:pt x="17" y="248"/>
                    <a:pt x="15" y="249"/>
                    <a:pt x="13" y="248"/>
                  </a:cubicBezTo>
                  <a:close/>
                  <a:moveTo>
                    <a:pt x="16" y="252"/>
                  </a:moveTo>
                  <a:cubicBezTo>
                    <a:pt x="16" y="253"/>
                    <a:pt x="16" y="253"/>
                    <a:pt x="16" y="253"/>
                  </a:cubicBezTo>
                  <a:cubicBezTo>
                    <a:pt x="15" y="252"/>
                    <a:pt x="15" y="252"/>
                    <a:pt x="15" y="252"/>
                  </a:cubicBezTo>
                  <a:cubicBezTo>
                    <a:pt x="15" y="252"/>
                    <a:pt x="15" y="252"/>
                    <a:pt x="16" y="252"/>
                  </a:cubicBezTo>
                  <a:close/>
                  <a:moveTo>
                    <a:pt x="13" y="278"/>
                  </a:moveTo>
                  <a:cubicBezTo>
                    <a:pt x="12" y="277"/>
                    <a:pt x="12" y="277"/>
                    <a:pt x="12" y="277"/>
                  </a:cubicBezTo>
                  <a:cubicBezTo>
                    <a:pt x="13" y="276"/>
                    <a:pt x="13" y="276"/>
                    <a:pt x="13" y="276"/>
                  </a:cubicBezTo>
                  <a:cubicBezTo>
                    <a:pt x="13" y="277"/>
                    <a:pt x="14" y="276"/>
                    <a:pt x="14" y="276"/>
                  </a:cubicBezTo>
                  <a:cubicBezTo>
                    <a:pt x="14" y="277"/>
                    <a:pt x="14" y="277"/>
                    <a:pt x="13" y="278"/>
                  </a:cubicBezTo>
                  <a:close/>
                  <a:moveTo>
                    <a:pt x="16" y="277"/>
                  </a:moveTo>
                  <a:cubicBezTo>
                    <a:pt x="15" y="277"/>
                    <a:pt x="15" y="277"/>
                    <a:pt x="15" y="277"/>
                  </a:cubicBezTo>
                  <a:cubicBezTo>
                    <a:pt x="15" y="277"/>
                    <a:pt x="16" y="276"/>
                    <a:pt x="16" y="277"/>
                  </a:cubicBezTo>
                  <a:close/>
                  <a:moveTo>
                    <a:pt x="18" y="268"/>
                  </a:moveTo>
                  <a:cubicBezTo>
                    <a:pt x="17" y="269"/>
                    <a:pt x="16" y="267"/>
                    <a:pt x="16" y="269"/>
                  </a:cubicBezTo>
                  <a:cubicBezTo>
                    <a:pt x="15" y="269"/>
                    <a:pt x="15" y="269"/>
                    <a:pt x="15" y="269"/>
                  </a:cubicBezTo>
                  <a:cubicBezTo>
                    <a:pt x="15" y="270"/>
                    <a:pt x="15" y="270"/>
                    <a:pt x="15" y="270"/>
                  </a:cubicBezTo>
                  <a:cubicBezTo>
                    <a:pt x="14" y="271"/>
                    <a:pt x="15" y="272"/>
                    <a:pt x="13" y="271"/>
                  </a:cubicBezTo>
                  <a:cubicBezTo>
                    <a:pt x="13" y="271"/>
                    <a:pt x="14" y="270"/>
                    <a:pt x="15" y="270"/>
                  </a:cubicBezTo>
                  <a:cubicBezTo>
                    <a:pt x="15" y="269"/>
                    <a:pt x="15" y="269"/>
                    <a:pt x="15" y="269"/>
                  </a:cubicBezTo>
                  <a:cubicBezTo>
                    <a:pt x="16" y="268"/>
                    <a:pt x="17" y="267"/>
                    <a:pt x="16" y="266"/>
                  </a:cubicBezTo>
                  <a:cubicBezTo>
                    <a:pt x="16" y="267"/>
                    <a:pt x="19" y="266"/>
                    <a:pt x="18" y="268"/>
                  </a:cubicBezTo>
                  <a:close/>
                  <a:moveTo>
                    <a:pt x="16" y="261"/>
                  </a:moveTo>
                  <a:cubicBezTo>
                    <a:pt x="16" y="261"/>
                    <a:pt x="16" y="261"/>
                    <a:pt x="16" y="261"/>
                  </a:cubicBezTo>
                  <a:cubicBezTo>
                    <a:pt x="16" y="261"/>
                    <a:pt x="17" y="261"/>
                    <a:pt x="17" y="261"/>
                  </a:cubicBezTo>
                  <a:cubicBezTo>
                    <a:pt x="17" y="262"/>
                    <a:pt x="17" y="262"/>
                    <a:pt x="17" y="262"/>
                  </a:cubicBezTo>
                  <a:cubicBezTo>
                    <a:pt x="16" y="261"/>
                    <a:pt x="16" y="261"/>
                    <a:pt x="16" y="261"/>
                  </a:cubicBezTo>
                  <a:close/>
                  <a:moveTo>
                    <a:pt x="15" y="260"/>
                  </a:moveTo>
                  <a:cubicBezTo>
                    <a:pt x="14" y="260"/>
                    <a:pt x="14" y="259"/>
                    <a:pt x="13" y="259"/>
                  </a:cubicBezTo>
                  <a:cubicBezTo>
                    <a:pt x="16" y="258"/>
                    <a:pt x="16" y="258"/>
                    <a:pt x="16" y="258"/>
                  </a:cubicBezTo>
                  <a:cubicBezTo>
                    <a:pt x="16" y="257"/>
                    <a:pt x="16" y="257"/>
                    <a:pt x="17" y="257"/>
                  </a:cubicBezTo>
                  <a:cubicBezTo>
                    <a:pt x="16" y="255"/>
                    <a:pt x="15" y="256"/>
                    <a:pt x="14" y="256"/>
                  </a:cubicBezTo>
                  <a:cubicBezTo>
                    <a:pt x="15" y="254"/>
                    <a:pt x="15" y="254"/>
                    <a:pt x="15" y="254"/>
                  </a:cubicBezTo>
                  <a:cubicBezTo>
                    <a:pt x="18" y="254"/>
                    <a:pt x="16" y="257"/>
                    <a:pt x="19" y="257"/>
                  </a:cubicBezTo>
                  <a:cubicBezTo>
                    <a:pt x="19" y="260"/>
                    <a:pt x="15" y="259"/>
                    <a:pt x="15" y="260"/>
                  </a:cubicBezTo>
                  <a:close/>
                  <a:moveTo>
                    <a:pt x="19" y="275"/>
                  </a:moveTo>
                  <a:cubicBezTo>
                    <a:pt x="21" y="273"/>
                    <a:pt x="23" y="275"/>
                    <a:pt x="24" y="275"/>
                  </a:cubicBezTo>
                  <a:cubicBezTo>
                    <a:pt x="23" y="276"/>
                    <a:pt x="21" y="275"/>
                    <a:pt x="19" y="275"/>
                  </a:cubicBezTo>
                  <a:close/>
                  <a:moveTo>
                    <a:pt x="28" y="285"/>
                  </a:moveTo>
                  <a:cubicBezTo>
                    <a:pt x="28" y="286"/>
                    <a:pt x="28" y="286"/>
                    <a:pt x="28" y="286"/>
                  </a:cubicBezTo>
                  <a:cubicBezTo>
                    <a:pt x="28" y="286"/>
                    <a:pt x="28" y="286"/>
                    <a:pt x="28" y="286"/>
                  </a:cubicBezTo>
                  <a:cubicBezTo>
                    <a:pt x="27" y="286"/>
                    <a:pt x="26" y="286"/>
                    <a:pt x="25" y="286"/>
                  </a:cubicBezTo>
                  <a:cubicBezTo>
                    <a:pt x="24" y="286"/>
                    <a:pt x="24" y="286"/>
                    <a:pt x="23" y="285"/>
                  </a:cubicBezTo>
                  <a:cubicBezTo>
                    <a:pt x="24" y="285"/>
                    <a:pt x="24" y="285"/>
                    <a:pt x="25" y="286"/>
                  </a:cubicBezTo>
                  <a:cubicBezTo>
                    <a:pt x="25" y="285"/>
                    <a:pt x="26" y="285"/>
                    <a:pt x="26" y="285"/>
                  </a:cubicBezTo>
                  <a:cubicBezTo>
                    <a:pt x="26" y="283"/>
                    <a:pt x="26" y="283"/>
                    <a:pt x="26" y="283"/>
                  </a:cubicBezTo>
                  <a:cubicBezTo>
                    <a:pt x="27" y="286"/>
                    <a:pt x="27" y="286"/>
                    <a:pt x="27" y="286"/>
                  </a:cubicBezTo>
                  <a:cubicBezTo>
                    <a:pt x="28" y="286"/>
                    <a:pt x="28" y="286"/>
                    <a:pt x="28" y="286"/>
                  </a:cubicBezTo>
                  <a:cubicBezTo>
                    <a:pt x="28" y="285"/>
                    <a:pt x="28" y="285"/>
                    <a:pt x="28" y="285"/>
                  </a:cubicBezTo>
                  <a:cubicBezTo>
                    <a:pt x="29" y="285"/>
                    <a:pt x="29" y="285"/>
                    <a:pt x="30" y="285"/>
                  </a:cubicBezTo>
                  <a:cubicBezTo>
                    <a:pt x="30" y="286"/>
                    <a:pt x="29" y="285"/>
                    <a:pt x="28" y="285"/>
                  </a:cubicBezTo>
                  <a:close/>
                  <a:moveTo>
                    <a:pt x="28" y="284"/>
                  </a:moveTo>
                  <a:cubicBezTo>
                    <a:pt x="26" y="279"/>
                    <a:pt x="26" y="279"/>
                    <a:pt x="26" y="279"/>
                  </a:cubicBezTo>
                  <a:cubicBezTo>
                    <a:pt x="28" y="279"/>
                    <a:pt x="27" y="285"/>
                    <a:pt x="30" y="281"/>
                  </a:cubicBezTo>
                  <a:cubicBezTo>
                    <a:pt x="29" y="280"/>
                    <a:pt x="29" y="280"/>
                    <a:pt x="29" y="280"/>
                  </a:cubicBezTo>
                  <a:cubicBezTo>
                    <a:pt x="32" y="282"/>
                    <a:pt x="32" y="282"/>
                    <a:pt x="32" y="282"/>
                  </a:cubicBezTo>
                  <a:lnTo>
                    <a:pt x="28" y="284"/>
                  </a:lnTo>
                  <a:close/>
                  <a:moveTo>
                    <a:pt x="35" y="288"/>
                  </a:moveTo>
                  <a:cubicBezTo>
                    <a:pt x="33" y="288"/>
                    <a:pt x="34" y="283"/>
                    <a:pt x="31" y="285"/>
                  </a:cubicBezTo>
                  <a:cubicBezTo>
                    <a:pt x="30" y="285"/>
                    <a:pt x="30" y="284"/>
                    <a:pt x="31" y="283"/>
                  </a:cubicBezTo>
                  <a:cubicBezTo>
                    <a:pt x="33" y="284"/>
                    <a:pt x="33" y="284"/>
                    <a:pt x="33" y="284"/>
                  </a:cubicBezTo>
                  <a:cubicBezTo>
                    <a:pt x="32" y="284"/>
                    <a:pt x="32" y="284"/>
                    <a:pt x="32" y="284"/>
                  </a:cubicBezTo>
                  <a:cubicBezTo>
                    <a:pt x="34" y="286"/>
                    <a:pt x="35" y="282"/>
                    <a:pt x="37" y="284"/>
                  </a:cubicBezTo>
                  <a:cubicBezTo>
                    <a:pt x="37" y="286"/>
                    <a:pt x="37" y="286"/>
                    <a:pt x="37" y="286"/>
                  </a:cubicBezTo>
                  <a:cubicBezTo>
                    <a:pt x="35" y="285"/>
                    <a:pt x="35" y="286"/>
                    <a:pt x="35" y="288"/>
                  </a:cubicBezTo>
                  <a:close/>
                  <a:moveTo>
                    <a:pt x="34" y="305"/>
                  </a:moveTo>
                  <a:cubicBezTo>
                    <a:pt x="37" y="306"/>
                    <a:pt x="39" y="303"/>
                    <a:pt x="41" y="305"/>
                  </a:cubicBezTo>
                  <a:cubicBezTo>
                    <a:pt x="39" y="303"/>
                    <a:pt x="35" y="309"/>
                    <a:pt x="34" y="305"/>
                  </a:cubicBezTo>
                  <a:close/>
                  <a:moveTo>
                    <a:pt x="40" y="307"/>
                  </a:moveTo>
                  <a:cubicBezTo>
                    <a:pt x="40" y="306"/>
                    <a:pt x="40" y="306"/>
                    <a:pt x="40" y="306"/>
                  </a:cubicBezTo>
                  <a:cubicBezTo>
                    <a:pt x="41" y="308"/>
                    <a:pt x="44" y="306"/>
                    <a:pt x="45" y="308"/>
                  </a:cubicBezTo>
                  <a:cubicBezTo>
                    <a:pt x="43" y="310"/>
                    <a:pt x="42" y="306"/>
                    <a:pt x="40" y="307"/>
                  </a:cubicBezTo>
                  <a:close/>
                  <a:moveTo>
                    <a:pt x="47" y="314"/>
                  </a:moveTo>
                  <a:cubicBezTo>
                    <a:pt x="46" y="314"/>
                    <a:pt x="45" y="315"/>
                    <a:pt x="44" y="315"/>
                  </a:cubicBezTo>
                  <a:cubicBezTo>
                    <a:pt x="43" y="312"/>
                    <a:pt x="43" y="312"/>
                    <a:pt x="43" y="312"/>
                  </a:cubicBezTo>
                  <a:cubicBezTo>
                    <a:pt x="44" y="312"/>
                    <a:pt x="47" y="311"/>
                    <a:pt x="47" y="314"/>
                  </a:cubicBezTo>
                  <a:close/>
                  <a:moveTo>
                    <a:pt x="47" y="275"/>
                  </a:moveTo>
                  <a:cubicBezTo>
                    <a:pt x="49" y="276"/>
                    <a:pt x="49" y="276"/>
                    <a:pt x="49" y="276"/>
                  </a:cubicBezTo>
                  <a:cubicBezTo>
                    <a:pt x="48" y="277"/>
                    <a:pt x="48" y="277"/>
                    <a:pt x="48" y="277"/>
                  </a:cubicBezTo>
                  <a:lnTo>
                    <a:pt x="47" y="275"/>
                  </a:lnTo>
                  <a:close/>
                  <a:moveTo>
                    <a:pt x="48" y="308"/>
                  </a:moveTo>
                  <a:cubicBezTo>
                    <a:pt x="47" y="308"/>
                    <a:pt x="47" y="308"/>
                    <a:pt x="47" y="308"/>
                  </a:cubicBezTo>
                  <a:cubicBezTo>
                    <a:pt x="49" y="306"/>
                    <a:pt x="49" y="306"/>
                    <a:pt x="49" y="306"/>
                  </a:cubicBezTo>
                  <a:cubicBezTo>
                    <a:pt x="49" y="307"/>
                    <a:pt x="49" y="308"/>
                    <a:pt x="48" y="308"/>
                  </a:cubicBezTo>
                  <a:close/>
                  <a:moveTo>
                    <a:pt x="47" y="302"/>
                  </a:moveTo>
                  <a:cubicBezTo>
                    <a:pt x="48" y="302"/>
                    <a:pt x="48" y="302"/>
                    <a:pt x="48" y="302"/>
                  </a:cubicBezTo>
                  <a:cubicBezTo>
                    <a:pt x="48" y="303"/>
                    <a:pt x="48" y="303"/>
                    <a:pt x="48" y="303"/>
                  </a:cubicBezTo>
                  <a:lnTo>
                    <a:pt x="47" y="302"/>
                  </a:lnTo>
                  <a:close/>
                  <a:moveTo>
                    <a:pt x="48" y="296"/>
                  </a:moveTo>
                  <a:cubicBezTo>
                    <a:pt x="48" y="296"/>
                    <a:pt x="49" y="296"/>
                    <a:pt x="50" y="296"/>
                  </a:cubicBezTo>
                  <a:lnTo>
                    <a:pt x="48" y="296"/>
                  </a:lnTo>
                  <a:close/>
                  <a:moveTo>
                    <a:pt x="51" y="278"/>
                  </a:moveTo>
                  <a:cubicBezTo>
                    <a:pt x="50" y="275"/>
                    <a:pt x="50" y="275"/>
                    <a:pt x="50" y="275"/>
                  </a:cubicBezTo>
                  <a:cubicBezTo>
                    <a:pt x="50" y="276"/>
                    <a:pt x="51" y="276"/>
                    <a:pt x="52" y="277"/>
                  </a:cubicBezTo>
                  <a:cubicBezTo>
                    <a:pt x="52" y="277"/>
                    <a:pt x="53" y="277"/>
                    <a:pt x="54" y="277"/>
                  </a:cubicBezTo>
                  <a:lnTo>
                    <a:pt x="51" y="278"/>
                  </a:lnTo>
                  <a:close/>
                  <a:moveTo>
                    <a:pt x="54" y="252"/>
                  </a:moveTo>
                  <a:cubicBezTo>
                    <a:pt x="53" y="252"/>
                    <a:pt x="53" y="252"/>
                    <a:pt x="53" y="252"/>
                  </a:cubicBezTo>
                  <a:cubicBezTo>
                    <a:pt x="54" y="252"/>
                    <a:pt x="54" y="252"/>
                    <a:pt x="54" y="252"/>
                  </a:cubicBezTo>
                  <a:cubicBezTo>
                    <a:pt x="54" y="251"/>
                    <a:pt x="54" y="250"/>
                    <a:pt x="55" y="251"/>
                  </a:cubicBezTo>
                  <a:cubicBezTo>
                    <a:pt x="55" y="252"/>
                    <a:pt x="55" y="252"/>
                    <a:pt x="55" y="252"/>
                  </a:cubicBezTo>
                  <a:cubicBezTo>
                    <a:pt x="55" y="251"/>
                    <a:pt x="54" y="252"/>
                    <a:pt x="54" y="252"/>
                  </a:cubicBezTo>
                  <a:close/>
                  <a:moveTo>
                    <a:pt x="58" y="275"/>
                  </a:moveTo>
                  <a:cubicBezTo>
                    <a:pt x="57" y="276"/>
                    <a:pt x="57" y="276"/>
                    <a:pt x="56" y="276"/>
                  </a:cubicBezTo>
                  <a:cubicBezTo>
                    <a:pt x="55" y="275"/>
                    <a:pt x="55" y="275"/>
                    <a:pt x="55" y="275"/>
                  </a:cubicBezTo>
                  <a:cubicBezTo>
                    <a:pt x="56" y="275"/>
                    <a:pt x="57" y="276"/>
                    <a:pt x="58" y="275"/>
                  </a:cubicBezTo>
                  <a:close/>
                  <a:moveTo>
                    <a:pt x="56" y="315"/>
                  </a:moveTo>
                  <a:cubicBezTo>
                    <a:pt x="55" y="314"/>
                    <a:pt x="55" y="314"/>
                    <a:pt x="55" y="314"/>
                  </a:cubicBezTo>
                  <a:cubicBezTo>
                    <a:pt x="56" y="314"/>
                    <a:pt x="56" y="314"/>
                    <a:pt x="56" y="314"/>
                  </a:cubicBezTo>
                  <a:lnTo>
                    <a:pt x="56" y="315"/>
                  </a:lnTo>
                  <a:close/>
                  <a:moveTo>
                    <a:pt x="56" y="280"/>
                  </a:moveTo>
                  <a:cubicBezTo>
                    <a:pt x="57" y="280"/>
                    <a:pt x="57" y="280"/>
                    <a:pt x="57" y="280"/>
                  </a:cubicBezTo>
                  <a:cubicBezTo>
                    <a:pt x="56" y="280"/>
                    <a:pt x="56" y="280"/>
                    <a:pt x="56" y="280"/>
                  </a:cubicBezTo>
                  <a:cubicBezTo>
                    <a:pt x="56" y="279"/>
                    <a:pt x="56" y="279"/>
                    <a:pt x="56" y="279"/>
                  </a:cubicBezTo>
                  <a:cubicBezTo>
                    <a:pt x="57" y="279"/>
                    <a:pt x="57" y="279"/>
                    <a:pt x="58" y="279"/>
                  </a:cubicBezTo>
                  <a:cubicBezTo>
                    <a:pt x="57" y="280"/>
                    <a:pt x="57" y="279"/>
                    <a:pt x="56" y="280"/>
                  </a:cubicBezTo>
                  <a:close/>
                  <a:moveTo>
                    <a:pt x="59" y="292"/>
                  </a:moveTo>
                  <a:cubicBezTo>
                    <a:pt x="59" y="292"/>
                    <a:pt x="59" y="293"/>
                    <a:pt x="58" y="293"/>
                  </a:cubicBezTo>
                  <a:cubicBezTo>
                    <a:pt x="57" y="293"/>
                    <a:pt x="59" y="292"/>
                    <a:pt x="59" y="292"/>
                  </a:cubicBezTo>
                  <a:close/>
                  <a:moveTo>
                    <a:pt x="55" y="334"/>
                  </a:moveTo>
                  <a:cubicBezTo>
                    <a:pt x="53" y="331"/>
                    <a:pt x="53" y="331"/>
                    <a:pt x="53" y="331"/>
                  </a:cubicBezTo>
                  <a:cubicBezTo>
                    <a:pt x="53" y="331"/>
                    <a:pt x="55" y="330"/>
                    <a:pt x="55" y="329"/>
                  </a:cubicBezTo>
                  <a:cubicBezTo>
                    <a:pt x="57" y="329"/>
                    <a:pt x="57" y="333"/>
                    <a:pt x="59" y="332"/>
                  </a:cubicBezTo>
                  <a:cubicBezTo>
                    <a:pt x="60" y="331"/>
                    <a:pt x="60" y="331"/>
                    <a:pt x="60" y="331"/>
                  </a:cubicBezTo>
                  <a:cubicBezTo>
                    <a:pt x="59" y="332"/>
                    <a:pt x="59" y="332"/>
                    <a:pt x="59" y="332"/>
                  </a:cubicBezTo>
                  <a:cubicBezTo>
                    <a:pt x="58" y="333"/>
                    <a:pt x="58" y="334"/>
                    <a:pt x="55" y="334"/>
                  </a:cubicBezTo>
                  <a:close/>
                  <a:moveTo>
                    <a:pt x="59" y="337"/>
                  </a:moveTo>
                  <a:cubicBezTo>
                    <a:pt x="60" y="336"/>
                    <a:pt x="60" y="336"/>
                    <a:pt x="60" y="336"/>
                  </a:cubicBezTo>
                  <a:cubicBezTo>
                    <a:pt x="60" y="337"/>
                    <a:pt x="61" y="337"/>
                    <a:pt x="61" y="338"/>
                  </a:cubicBezTo>
                  <a:lnTo>
                    <a:pt x="59" y="337"/>
                  </a:lnTo>
                  <a:close/>
                  <a:moveTo>
                    <a:pt x="60" y="309"/>
                  </a:moveTo>
                  <a:cubicBezTo>
                    <a:pt x="61" y="309"/>
                    <a:pt x="61" y="309"/>
                    <a:pt x="61" y="309"/>
                  </a:cubicBezTo>
                  <a:cubicBezTo>
                    <a:pt x="63" y="310"/>
                    <a:pt x="63" y="310"/>
                    <a:pt x="63" y="310"/>
                  </a:cubicBezTo>
                  <a:lnTo>
                    <a:pt x="60" y="309"/>
                  </a:lnTo>
                  <a:close/>
                  <a:moveTo>
                    <a:pt x="62" y="325"/>
                  </a:moveTo>
                  <a:cubicBezTo>
                    <a:pt x="63" y="324"/>
                    <a:pt x="63" y="324"/>
                    <a:pt x="63" y="324"/>
                  </a:cubicBezTo>
                  <a:cubicBezTo>
                    <a:pt x="63" y="325"/>
                    <a:pt x="63" y="325"/>
                    <a:pt x="63" y="325"/>
                  </a:cubicBezTo>
                  <a:lnTo>
                    <a:pt x="62" y="325"/>
                  </a:lnTo>
                  <a:close/>
                  <a:moveTo>
                    <a:pt x="61" y="321"/>
                  </a:moveTo>
                  <a:cubicBezTo>
                    <a:pt x="62" y="319"/>
                    <a:pt x="64" y="320"/>
                    <a:pt x="65" y="319"/>
                  </a:cubicBezTo>
                  <a:cubicBezTo>
                    <a:pt x="66" y="323"/>
                    <a:pt x="63" y="319"/>
                    <a:pt x="61" y="321"/>
                  </a:cubicBezTo>
                  <a:close/>
                  <a:moveTo>
                    <a:pt x="66" y="300"/>
                  </a:moveTo>
                  <a:cubicBezTo>
                    <a:pt x="67" y="300"/>
                    <a:pt x="68" y="301"/>
                    <a:pt x="69" y="302"/>
                  </a:cubicBezTo>
                  <a:lnTo>
                    <a:pt x="66" y="300"/>
                  </a:lnTo>
                  <a:close/>
                  <a:moveTo>
                    <a:pt x="70" y="310"/>
                  </a:moveTo>
                  <a:cubicBezTo>
                    <a:pt x="68" y="309"/>
                    <a:pt x="68" y="309"/>
                    <a:pt x="68" y="309"/>
                  </a:cubicBezTo>
                  <a:cubicBezTo>
                    <a:pt x="68" y="308"/>
                    <a:pt x="70" y="309"/>
                    <a:pt x="70" y="310"/>
                  </a:cubicBezTo>
                  <a:close/>
                  <a:moveTo>
                    <a:pt x="64" y="296"/>
                  </a:moveTo>
                  <a:cubicBezTo>
                    <a:pt x="68" y="296"/>
                    <a:pt x="68" y="296"/>
                    <a:pt x="68" y="296"/>
                  </a:cubicBezTo>
                  <a:cubicBezTo>
                    <a:pt x="67" y="297"/>
                    <a:pt x="65" y="297"/>
                    <a:pt x="64" y="296"/>
                  </a:cubicBezTo>
                  <a:close/>
                  <a:moveTo>
                    <a:pt x="66" y="310"/>
                  </a:moveTo>
                  <a:cubicBezTo>
                    <a:pt x="64" y="310"/>
                    <a:pt x="64" y="310"/>
                    <a:pt x="64" y="310"/>
                  </a:cubicBezTo>
                  <a:cubicBezTo>
                    <a:pt x="65" y="310"/>
                    <a:pt x="66" y="310"/>
                    <a:pt x="66" y="310"/>
                  </a:cubicBezTo>
                  <a:close/>
                  <a:moveTo>
                    <a:pt x="65" y="323"/>
                  </a:moveTo>
                  <a:cubicBezTo>
                    <a:pt x="64" y="322"/>
                    <a:pt x="66" y="322"/>
                    <a:pt x="67" y="322"/>
                  </a:cubicBezTo>
                  <a:cubicBezTo>
                    <a:pt x="67" y="322"/>
                    <a:pt x="66" y="323"/>
                    <a:pt x="67" y="323"/>
                  </a:cubicBezTo>
                  <a:cubicBezTo>
                    <a:pt x="66" y="323"/>
                    <a:pt x="65" y="325"/>
                    <a:pt x="65" y="323"/>
                  </a:cubicBezTo>
                  <a:close/>
                  <a:moveTo>
                    <a:pt x="66" y="325"/>
                  </a:moveTo>
                  <a:cubicBezTo>
                    <a:pt x="67" y="325"/>
                    <a:pt x="69" y="324"/>
                    <a:pt x="71" y="325"/>
                  </a:cubicBezTo>
                  <a:lnTo>
                    <a:pt x="66" y="325"/>
                  </a:lnTo>
                  <a:close/>
                  <a:moveTo>
                    <a:pt x="73" y="321"/>
                  </a:moveTo>
                  <a:cubicBezTo>
                    <a:pt x="74" y="322"/>
                    <a:pt x="74" y="322"/>
                    <a:pt x="74" y="322"/>
                  </a:cubicBezTo>
                  <a:cubicBezTo>
                    <a:pt x="73" y="322"/>
                    <a:pt x="71" y="322"/>
                    <a:pt x="73" y="321"/>
                  </a:cubicBezTo>
                  <a:close/>
                  <a:moveTo>
                    <a:pt x="79" y="324"/>
                  </a:moveTo>
                  <a:cubicBezTo>
                    <a:pt x="77" y="323"/>
                    <a:pt x="77" y="323"/>
                    <a:pt x="77" y="323"/>
                  </a:cubicBezTo>
                  <a:cubicBezTo>
                    <a:pt x="78" y="323"/>
                    <a:pt x="78" y="323"/>
                    <a:pt x="78" y="323"/>
                  </a:cubicBezTo>
                  <a:lnTo>
                    <a:pt x="79" y="324"/>
                  </a:lnTo>
                  <a:close/>
                  <a:moveTo>
                    <a:pt x="81" y="328"/>
                  </a:moveTo>
                  <a:cubicBezTo>
                    <a:pt x="80" y="328"/>
                    <a:pt x="78" y="328"/>
                    <a:pt x="77" y="326"/>
                  </a:cubicBezTo>
                  <a:cubicBezTo>
                    <a:pt x="78" y="325"/>
                    <a:pt x="78" y="325"/>
                    <a:pt x="78" y="325"/>
                  </a:cubicBezTo>
                  <a:cubicBezTo>
                    <a:pt x="80" y="326"/>
                    <a:pt x="79" y="329"/>
                    <a:pt x="81" y="328"/>
                  </a:cubicBezTo>
                  <a:close/>
                  <a:moveTo>
                    <a:pt x="85" y="327"/>
                  </a:moveTo>
                  <a:cubicBezTo>
                    <a:pt x="87" y="327"/>
                    <a:pt x="87" y="327"/>
                    <a:pt x="87" y="327"/>
                  </a:cubicBezTo>
                  <a:cubicBezTo>
                    <a:pt x="86" y="328"/>
                    <a:pt x="85" y="328"/>
                    <a:pt x="85" y="327"/>
                  </a:cubicBezTo>
                  <a:close/>
                  <a:moveTo>
                    <a:pt x="86" y="150"/>
                  </a:moveTo>
                  <a:cubicBezTo>
                    <a:pt x="87" y="151"/>
                    <a:pt x="86" y="152"/>
                    <a:pt x="87" y="152"/>
                  </a:cubicBezTo>
                  <a:cubicBezTo>
                    <a:pt x="83" y="155"/>
                    <a:pt x="82" y="150"/>
                    <a:pt x="80" y="147"/>
                  </a:cubicBezTo>
                  <a:cubicBezTo>
                    <a:pt x="78" y="143"/>
                    <a:pt x="78" y="143"/>
                    <a:pt x="78" y="143"/>
                  </a:cubicBezTo>
                  <a:cubicBezTo>
                    <a:pt x="82" y="144"/>
                    <a:pt x="84" y="150"/>
                    <a:pt x="88" y="147"/>
                  </a:cubicBezTo>
                  <a:cubicBezTo>
                    <a:pt x="87" y="148"/>
                    <a:pt x="90" y="150"/>
                    <a:pt x="86" y="150"/>
                  </a:cubicBezTo>
                  <a:close/>
                  <a:moveTo>
                    <a:pt x="81" y="139"/>
                  </a:moveTo>
                  <a:cubicBezTo>
                    <a:pt x="81" y="139"/>
                    <a:pt x="81" y="139"/>
                    <a:pt x="81" y="139"/>
                  </a:cubicBezTo>
                  <a:cubicBezTo>
                    <a:pt x="80" y="138"/>
                    <a:pt x="80" y="138"/>
                    <a:pt x="80" y="138"/>
                  </a:cubicBezTo>
                  <a:cubicBezTo>
                    <a:pt x="80" y="138"/>
                    <a:pt x="80" y="138"/>
                    <a:pt x="80" y="138"/>
                  </a:cubicBezTo>
                  <a:cubicBezTo>
                    <a:pt x="80" y="137"/>
                    <a:pt x="80" y="136"/>
                    <a:pt x="80" y="136"/>
                  </a:cubicBezTo>
                  <a:cubicBezTo>
                    <a:pt x="81" y="134"/>
                    <a:pt x="83" y="136"/>
                    <a:pt x="82" y="137"/>
                  </a:cubicBezTo>
                  <a:cubicBezTo>
                    <a:pt x="80" y="138"/>
                    <a:pt x="80" y="138"/>
                    <a:pt x="80" y="138"/>
                  </a:cubicBezTo>
                  <a:cubicBezTo>
                    <a:pt x="81" y="139"/>
                    <a:pt x="81" y="139"/>
                    <a:pt x="81" y="139"/>
                  </a:cubicBezTo>
                  <a:close/>
                  <a:moveTo>
                    <a:pt x="88" y="134"/>
                  </a:moveTo>
                  <a:cubicBezTo>
                    <a:pt x="87" y="135"/>
                    <a:pt x="87" y="136"/>
                    <a:pt x="87" y="137"/>
                  </a:cubicBezTo>
                  <a:cubicBezTo>
                    <a:pt x="87" y="137"/>
                    <a:pt x="87" y="137"/>
                    <a:pt x="87" y="137"/>
                  </a:cubicBezTo>
                  <a:cubicBezTo>
                    <a:pt x="87" y="137"/>
                    <a:pt x="87" y="137"/>
                    <a:pt x="87" y="137"/>
                  </a:cubicBezTo>
                  <a:cubicBezTo>
                    <a:pt x="87" y="137"/>
                    <a:pt x="87" y="137"/>
                    <a:pt x="87" y="137"/>
                  </a:cubicBezTo>
                  <a:cubicBezTo>
                    <a:pt x="90" y="137"/>
                    <a:pt x="90" y="137"/>
                    <a:pt x="90" y="137"/>
                  </a:cubicBezTo>
                  <a:cubicBezTo>
                    <a:pt x="89" y="138"/>
                    <a:pt x="90" y="138"/>
                    <a:pt x="91" y="139"/>
                  </a:cubicBezTo>
                  <a:cubicBezTo>
                    <a:pt x="87" y="137"/>
                    <a:pt x="87" y="137"/>
                    <a:pt x="87" y="137"/>
                  </a:cubicBezTo>
                  <a:cubicBezTo>
                    <a:pt x="87" y="137"/>
                    <a:pt x="87" y="137"/>
                    <a:pt x="87" y="137"/>
                  </a:cubicBezTo>
                  <a:cubicBezTo>
                    <a:pt x="87" y="137"/>
                    <a:pt x="87" y="137"/>
                    <a:pt x="87" y="137"/>
                  </a:cubicBezTo>
                  <a:cubicBezTo>
                    <a:pt x="85" y="137"/>
                    <a:pt x="86" y="133"/>
                    <a:pt x="84" y="134"/>
                  </a:cubicBezTo>
                  <a:cubicBezTo>
                    <a:pt x="83" y="132"/>
                    <a:pt x="81" y="134"/>
                    <a:pt x="79" y="134"/>
                  </a:cubicBezTo>
                  <a:cubicBezTo>
                    <a:pt x="79" y="135"/>
                    <a:pt x="78" y="136"/>
                    <a:pt x="78" y="137"/>
                  </a:cubicBezTo>
                  <a:cubicBezTo>
                    <a:pt x="78" y="137"/>
                    <a:pt x="78" y="137"/>
                    <a:pt x="78" y="137"/>
                  </a:cubicBezTo>
                  <a:cubicBezTo>
                    <a:pt x="77" y="139"/>
                    <a:pt x="75" y="137"/>
                    <a:pt x="74" y="137"/>
                  </a:cubicBezTo>
                  <a:cubicBezTo>
                    <a:pt x="74" y="137"/>
                    <a:pt x="74" y="137"/>
                    <a:pt x="74" y="137"/>
                  </a:cubicBezTo>
                  <a:cubicBezTo>
                    <a:pt x="72" y="136"/>
                    <a:pt x="72" y="136"/>
                    <a:pt x="72" y="136"/>
                  </a:cubicBezTo>
                  <a:cubicBezTo>
                    <a:pt x="72" y="135"/>
                    <a:pt x="73" y="134"/>
                    <a:pt x="72" y="134"/>
                  </a:cubicBezTo>
                  <a:cubicBezTo>
                    <a:pt x="71" y="134"/>
                    <a:pt x="71" y="134"/>
                    <a:pt x="70" y="135"/>
                  </a:cubicBezTo>
                  <a:cubicBezTo>
                    <a:pt x="68" y="140"/>
                    <a:pt x="77" y="139"/>
                    <a:pt x="73" y="144"/>
                  </a:cubicBezTo>
                  <a:cubicBezTo>
                    <a:pt x="74" y="144"/>
                    <a:pt x="75" y="144"/>
                    <a:pt x="75" y="143"/>
                  </a:cubicBezTo>
                  <a:cubicBezTo>
                    <a:pt x="76" y="144"/>
                    <a:pt x="76" y="144"/>
                    <a:pt x="76" y="144"/>
                  </a:cubicBezTo>
                  <a:cubicBezTo>
                    <a:pt x="73" y="145"/>
                    <a:pt x="72" y="146"/>
                    <a:pt x="69" y="147"/>
                  </a:cubicBezTo>
                  <a:cubicBezTo>
                    <a:pt x="70" y="148"/>
                    <a:pt x="71" y="148"/>
                    <a:pt x="72" y="148"/>
                  </a:cubicBezTo>
                  <a:cubicBezTo>
                    <a:pt x="72" y="147"/>
                    <a:pt x="73" y="147"/>
                    <a:pt x="73" y="146"/>
                  </a:cubicBezTo>
                  <a:cubicBezTo>
                    <a:pt x="75" y="147"/>
                    <a:pt x="75" y="148"/>
                    <a:pt x="77" y="149"/>
                  </a:cubicBezTo>
                  <a:cubicBezTo>
                    <a:pt x="75" y="150"/>
                    <a:pt x="75" y="151"/>
                    <a:pt x="73" y="151"/>
                  </a:cubicBezTo>
                  <a:cubicBezTo>
                    <a:pt x="68" y="151"/>
                    <a:pt x="68" y="151"/>
                    <a:pt x="68" y="151"/>
                  </a:cubicBezTo>
                  <a:cubicBezTo>
                    <a:pt x="68" y="150"/>
                    <a:pt x="68" y="150"/>
                    <a:pt x="68" y="150"/>
                  </a:cubicBezTo>
                  <a:cubicBezTo>
                    <a:pt x="68" y="150"/>
                    <a:pt x="68" y="150"/>
                    <a:pt x="68" y="150"/>
                  </a:cubicBezTo>
                  <a:cubicBezTo>
                    <a:pt x="66" y="152"/>
                    <a:pt x="66" y="152"/>
                    <a:pt x="66" y="152"/>
                  </a:cubicBezTo>
                  <a:cubicBezTo>
                    <a:pt x="66" y="152"/>
                    <a:pt x="66" y="152"/>
                    <a:pt x="66" y="152"/>
                  </a:cubicBezTo>
                  <a:cubicBezTo>
                    <a:pt x="65" y="154"/>
                    <a:pt x="65" y="154"/>
                    <a:pt x="65" y="154"/>
                  </a:cubicBezTo>
                  <a:cubicBezTo>
                    <a:pt x="66" y="155"/>
                    <a:pt x="66" y="154"/>
                    <a:pt x="67" y="155"/>
                  </a:cubicBezTo>
                  <a:cubicBezTo>
                    <a:pt x="65" y="154"/>
                    <a:pt x="64" y="156"/>
                    <a:pt x="61" y="156"/>
                  </a:cubicBezTo>
                  <a:cubicBezTo>
                    <a:pt x="61" y="157"/>
                    <a:pt x="62" y="158"/>
                    <a:pt x="62" y="159"/>
                  </a:cubicBezTo>
                  <a:cubicBezTo>
                    <a:pt x="57" y="161"/>
                    <a:pt x="57" y="161"/>
                    <a:pt x="57" y="161"/>
                  </a:cubicBezTo>
                  <a:cubicBezTo>
                    <a:pt x="58" y="161"/>
                    <a:pt x="58" y="161"/>
                    <a:pt x="58" y="161"/>
                  </a:cubicBezTo>
                  <a:cubicBezTo>
                    <a:pt x="57" y="162"/>
                    <a:pt x="57" y="162"/>
                    <a:pt x="57" y="162"/>
                  </a:cubicBezTo>
                  <a:cubicBezTo>
                    <a:pt x="56" y="161"/>
                    <a:pt x="56" y="161"/>
                    <a:pt x="56" y="161"/>
                  </a:cubicBezTo>
                  <a:cubicBezTo>
                    <a:pt x="54" y="161"/>
                    <a:pt x="54" y="164"/>
                    <a:pt x="52" y="163"/>
                  </a:cubicBezTo>
                  <a:cubicBezTo>
                    <a:pt x="51" y="161"/>
                    <a:pt x="54" y="163"/>
                    <a:pt x="54" y="161"/>
                  </a:cubicBezTo>
                  <a:cubicBezTo>
                    <a:pt x="55" y="157"/>
                    <a:pt x="56" y="153"/>
                    <a:pt x="57" y="148"/>
                  </a:cubicBezTo>
                  <a:cubicBezTo>
                    <a:pt x="59" y="148"/>
                    <a:pt x="59" y="148"/>
                    <a:pt x="59" y="148"/>
                  </a:cubicBezTo>
                  <a:cubicBezTo>
                    <a:pt x="57" y="150"/>
                    <a:pt x="57" y="150"/>
                    <a:pt x="57" y="150"/>
                  </a:cubicBezTo>
                  <a:cubicBezTo>
                    <a:pt x="57" y="150"/>
                    <a:pt x="58" y="150"/>
                    <a:pt x="59" y="150"/>
                  </a:cubicBezTo>
                  <a:cubicBezTo>
                    <a:pt x="61" y="147"/>
                    <a:pt x="59" y="146"/>
                    <a:pt x="60" y="143"/>
                  </a:cubicBezTo>
                  <a:cubicBezTo>
                    <a:pt x="60" y="144"/>
                    <a:pt x="61" y="144"/>
                    <a:pt x="61" y="143"/>
                  </a:cubicBezTo>
                  <a:cubicBezTo>
                    <a:pt x="62" y="141"/>
                    <a:pt x="63" y="138"/>
                    <a:pt x="64" y="137"/>
                  </a:cubicBezTo>
                  <a:cubicBezTo>
                    <a:pt x="67" y="138"/>
                    <a:pt x="67" y="138"/>
                    <a:pt x="67" y="138"/>
                  </a:cubicBezTo>
                  <a:cubicBezTo>
                    <a:pt x="66" y="139"/>
                    <a:pt x="65" y="139"/>
                    <a:pt x="65" y="140"/>
                  </a:cubicBezTo>
                  <a:cubicBezTo>
                    <a:pt x="65" y="141"/>
                    <a:pt x="66" y="141"/>
                    <a:pt x="67" y="141"/>
                  </a:cubicBezTo>
                  <a:cubicBezTo>
                    <a:pt x="69" y="139"/>
                    <a:pt x="70" y="136"/>
                    <a:pt x="70" y="133"/>
                  </a:cubicBezTo>
                  <a:cubicBezTo>
                    <a:pt x="71" y="132"/>
                    <a:pt x="72" y="133"/>
                    <a:pt x="73" y="132"/>
                  </a:cubicBezTo>
                  <a:cubicBezTo>
                    <a:pt x="72" y="127"/>
                    <a:pt x="80" y="125"/>
                    <a:pt x="77" y="120"/>
                  </a:cubicBezTo>
                  <a:cubicBezTo>
                    <a:pt x="80" y="117"/>
                    <a:pt x="83" y="116"/>
                    <a:pt x="83" y="112"/>
                  </a:cubicBezTo>
                  <a:cubicBezTo>
                    <a:pt x="84" y="112"/>
                    <a:pt x="85" y="110"/>
                    <a:pt x="86" y="110"/>
                  </a:cubicBezTo>
                  <a:cubicBezTo>
                    <a:pt x="87" y="112"/>
                    <a:pt x="87" y="116"/>
                    <a:pt x="87" y="117"/>
                  </a:cubicBezTo>
                  <a:cubicBezTo>
                    <a:pt x="85" y="117"/>
                    <a:pt x="85" y="119"/>
                    <a:pt x="86" y="120"/>
                  </a:cubicBezTo>
                  <a:cubicBezTo>
                    <a:pt x="89" y="122"/>
                    <a:pt x="89" y="122"/>
                    <a:pt x="89" y="122"/>
                  </a:cubicBezTo>
                  <a:cubicBezTo>
                    <a:pt x="87" y="124"/>
                    <a:pt x="87" y="126"/>
                    <a:pt x="88" y="129"/>
                  </a:cubicBezTo>
                  <a:cubicBezTo>
                    <a:pt x="91" y="129"/>
                    <a:pt x="91" y="129"/>
                    <a:pt x="91" y="129"/>
                  </a:cubicBezTo>
                  <a:cubicBezTo>
                    <a:pt x="90" y="132"/>
                    <a:pt x="93" y="132"/>
                    <a:pt x="92" y="135"/>
                  </a:cubicBezTo>
                  <a:cubicBezTo>
                    <a:pt x="91" y="133"/>
                    <a:pt x="90" y="132"/>
                    <a:pt x="88" y="132"/>
                  </a:cubicBezTo>
                  <a:cubicBezTo>
                    <a:pt x="86" y="134"/>
                    <a:pt x="86" y="134"/>
                    <a:pt x="86" y="134"/>
                  </a:cubicBezTo>
                  <a:cubicBezTo>
                    <a:pt x="87" y="135"/>
                    <a:pt x="88" y="134"/>
                    <a:pt x="88" y="134"/>
                  </a:cubicBezTo>
                  <a:close/>
                  <a:moveTo>
                    <a:pt x="94" y="335"/>
                  </a:moveTo>
                  <a:cubicBezTo>
                    <a:pt x="91" y="335"/>
                    <a:pt x="91" y="335"/>
                    <a:pt x="91" y="335"/>
                  </a:cubicBezTo>
                  <a:cubicBezTo>
                    <a:pt x="93" y="334"/>
                    <a:pt x="93" y="333"/>
                    <a:pt x="94" y="335"/>
                  </a:cubicBezTo>
                  <a:close/>
                  <a:moveTo>
                    <a:pt x="93" y="347"/>
                  </a:moveTo>
                  <a:cubicBezTo>
                    <a:pt x="92" y="347"/>
                    <a:pt x="92" y="347"/>
                    <a:pt x="92" y="347"/>
                  </a:cubicBezTo>
                  <a:cubicBezTo>
                    <a:pt x="92" y="346"/>
                    <a:pt x="92" y="346"/>
                    <a:pt x="92" y="346"/>
                  </a:cubicBezTo>
                  <a:cubicBezTo>
                    <a:pt x="94" y="348"/>
                    <a:pt x="94" y="348"/>
                    <a:pt x="94" y="348"/>
                  </a:cubicBezTo>
                  <a:cubicBezTo>
                    <a:pt x="96" y="347"/>
                    <a:pt x="93" y="348"/>
                    <a:pt x="93" y="347"/>
                  </a:cubicBezTo>
                  <a:close/>
                  <a:moveTo>
                    <a:pt x="100" y="348"/>
                  </a:moveTo>
                  <a:cubicBezTo>
                    <a:pt x="98" y="347"/>
                    <a:pt x="98" y="348"/>
                    <a:pt x="97" y="346"/>
                  </a:cubicBezTo>
                  <a:cubicBezTo>
                    <a:pt x="97" y="347"/>
                    <a:pt x="96" y="347"/>
                    <a:pt x="96" y="347"/>
                  </a:cubicBezTo>
                  <a:cubicBezTo>
                    <a:pt x="95" y="347"/>
                    <a:pt x="95" y="347"/>
                    <a:pt x="95" y="347"/>
                  </a:cubicBezTo>
                  <a:cubicBezTo>
                    <a:pt x="96" y="347"/>
                    <a:pt x="96" y="347"/>
                    <a:pt x="96" y="347"/>
                  </a:cubicBezTo>
                  <a:cubicBezTo>
                    <a:pt x="96" y="346"/>
                    <a:pt x="96" y="346"/>
                    <a:pt x="96" y="346"/>
                  </a:cubicBezTo>
                  <a:cubicBezTo>
                    <a:pt x="94" y="345"/>
                    <a:pt x="94" y="345"/>
                    <a:pt x="94" y="345"/>
                  </a:cubicBezTo>
                  <a:cubicBezTo>
                    <a:pt x="93" y="344"/>
                    <a:pt x="95" y="346"/>
                    <a:pt x="96" y="345"/>
                  </a:cubicBezTo>
                  <a:cubicBezTo>
                    <a:pt x="98" y="346"/>
                    <a:pt x="99" y="345"/>
                    <a:pt x="100" y="346"/>
                  </a:cubicBezTo>
                  <a:lnTo>
                    <a:pt x="100" y="348"/>
                  </a:lnTo>
                  <a:close/>
                  <a:moveTo>
                    <a:pt x="99" y="343"/>
                  </a:moveTo>
                  <a:cubicBezTo>
                    <a:pt x="100" y="342"/>
                    <a:pt x="100" y="342"/>
                    <a:pt x="100" y="342"/>
                  </a:cubicBezTo>
                  <a:cubicBezTo>
                    <a:pt x="101" y="343"/>
                    <a:pt x="101" y="343"/>
                    <a:pt x="101" y="343"/>
                  </a:cubicBezTo>
                  <a:lnTo>
                    <a:pt x="99" y="343"/>
                  </a:lnTo>
                  <a:close/>
                  <a:moveTo>
                    <a:pt x="104" y="352"/>
                  </a:moveTo>
                  <a:cubicBezTo>
                    <a:pt x="103" y="349"/>
                    <a:pt x="103" y="349"/>
                    <a:pt x="103" y="349"/>
                  </a:cubicBezTo>
                  <a:cubicBezTo>
                    <a:pt x="105" y="350"/>
                    <a:pt x="105" y="350"/>
                    <a:pt x="105" y="350"/>
                  </a:cubicBezTo>
                  <a:lnTo>
                    <a:pt x="104" y="352"/>
                  </a:lnTo>
                  <a:close/>
                  <a:moveTo>
                    <a:pt x="106" y="144"/>
                  </a:moveTo>
                  <a:cubicBezTo>
                    <a:pt x="106" y="143"/>
                    <a:pt x="105" y="143"/>
                    <a:pt x="104" y="143"/>
                  </a:cubicBezTo>
                  <a:cubicBezTo>
                    <a:pt x="102" y="144"/>
                    <a:pt x="104" y="145"/>
                    <a:pt x="102" y="145"/>
                  </a:cubicBezTo>
                  <a:cubicBezTo>
                    <a:pt x="103" y="146"/>
                    <a:pt x="103" y="146"/>
                    <a:pt x="103" y="146"/>
                  </a:cubicBezTo>
                  <a:cubicBezTo>
                    <a:pt x="102" y="147"/>
                    <a:pt x="100" y="145"/>
                    <a:pt x="100" y="147"/>
                  </a:cubicBezTo>
                  <a:cubicBezTo>
                    <a:pt x="99" y="147"/>
                    <a:pt x="99" y="146"/>
                    <a:pt x="99" y="146"/>
                  </a:cubicBezTo>
                  <a:cubicBezTo>
                    <a:pt x="101" y="145"/>
                    <a:pt x="101" y="145"/>
                    <a:pt x="101" y="145"/>
                  </a:cubicBezTo>
                  <a:cubicBezTo>
                    <a:pt x="100" y="145"/>
                    <a:pt x="100" y="145"/>
                    <a:pt x="100" y="145"/>
                  </a:cubicBezTo>
                  <a:cubicBezTo>
                    <a:pt x="103" y="143"/>
                    <a:pt x="103" y="143"/>
                    <a:pt x="103" y="143"/>
                  </a:cubicBezTo>
                  <a:cubicBezTo>
                    <a:pt x="101" y="141"/>
                    <a:pt x="101" y="141"/>
                    <a:pt x="101" y="141"/>
                  </a:cubicBezTo>
                  <a:cubicBezTo>
                    <a:pt x="103" y="143"/>
                    <a:pt x="104" y="141"/>
                    <a:pt x="106" y="142"/>
                  </a:cubicBezTo>
                  <a:lnTo>
                    <a:pt x="106" y="144"/>
                  </a:lnTo>
                  <a:close/>
                  <a:moveTo>
                    <a:pt x="108" y="142"/>
                  </a:moveTo>
                  <a:cubicBezTo>
                    <a:pt x="107" y="142"/>
                    <a:pt x="104" y="140"/>
                    <a:pt x="104" y="139"/>
                  </a:cubicBezTo>
                  <a:cubicBezTo>
                    <a:pt x="105" y="138"/>
                    <a:pt x="105" y="137"/>
                    <a:pt x="104" y="136"/>
                  </a:cubicBezTo>
                  <a:cubicBezTo>
                    <a:pt x="107" y="134"/>
                    <a:pt x="107" y="134"/>
                    <a:pt x="107" y="134"/>
                  </a:cubicBezTo>
                  <a:cubicBezTo>
                    <a:pt x="106" y="134"/>
                    <a:pt x="106" y="134"/>
                    <a:pt x="106" y="134"/>
                  </a:cubicBezTo>
                  <a:cubicBezTo>
                    <a:pt x="108" y="135"/>
                    <a:pt x="110" y="137"/>
                    <a:pt x="109" y="139"/>
                  </a:cubicBezTo>
                  <a:cubicBezTo>
                    <a:pt x="108" y="141"/>
                    <a:pt x="106" y="137"/>
                    <a:pt x="105" y="140"/>
                  </a:cubicBezTo>
                  <a:cubicBezTo>
                    <a:pt x="107" y="140"/>
                    <a:pt x="107" y="140"/>
                    <a:pt x="107" y="140"/>
                  </a:cubicBezTo>
                  <a:cubicBezTo>
                    <a:pt x="106" y="140"/>
                    <a:pt x="106" y="140"/>
                    <a:pt x="106" y="141"/>
                  </a:cubicBezTo>
                  <a:cubicBezTo>
                    <a:pt x="107" y="141"/>
                    <a:pt x="108" y="141"/>
                    <a:pt x="109" y="141"/>
                  </a:cubicBezTo>
                  <a:cubicBezTo>
                    <a:pt x="108" y="141"/>
                    <a:pt x="108" y="141"/>
                    <a:pt x="108" y="142"/>
                  </a:cubicBezTo>
                  <a:cubicBezTo>
                    <a:pt x="108" y="142"/>
                    <a:pt x="108" y="142"/>
                    <a:pt x="108" y="142"/>
                  </a:cubicBezTo>
                  <a:cubicBezTo>
                    <a:pt x="109" y="142"/>
                    <a:pt x="110" y="142"/>
                    <a:pt x="110" y="142"/>
                  </a:cubicBezTo>
                  <a:cubicBezTo>
                    <a:pt x="110" y="142"/>
                    <a:pt x="110" y="142"/>
                    <a:pt x="110" y="142"/>
                  </a:cubicBezTo>
                  <a:cubicBezTo>
                    <a:pt x="109" y="142"/>
                    <a:pt x="109" y="143"/>
                    <a:pt x="108" y="142"/>
                  </a:cubicBezTo>
                  <a:close/>
                  <a:moveTo>
                    <a:pt x="110" y="358"/>
                  </a:moveTo>
                  <a:cubicBezTo>
                    <a:pt x="110" y="357"/>
                    <a:pt x="110" y="357"/>
                    <a:pt x="110" y="357"/>
                  </a:cubicBezTo>
                  <a:cubicBezTo>
                    <a:pt x="110" y="357"/>
                    <a:pt x="110" y="357"/>
                    <a:pt x="111" y="358"/>
                  </a:cubicBezTo>
                  <a:lnTo>
                    <a:pt x="110" y="358"/>
                  </a:lnTo>
                  <a:close/>
                  <a:moveTo>
                    <a:pt x="114" y="353"/>
                  </a:moveTo>
                  <a:cubicBezTo>
                    <a:pt x="117" y="353"/>
                    <a:pt x="116" y="354"/>
                    <a:pt x="116" y="354"/>
                  </a:cubicBezTo>
                  <a:cubicBezTo>
                    <a:pt x="116" y="354"/>
                    <a:pt x="116" y="354"/>
                    <a:pt x="116" y="354"/>
                  </a:cubicBezTo>
                  <a:cubicBezTo>
                    <a:pt x="116" y="354"/>
                    <a:pt x="116" y="354"/>
                    <a:pt x="116" y="354"/>
                  </a:cubicBezTo>
                  <a:cubicBezTo>
                    <a:pt x="115" y="354"/>
                    <a:pt x="115" y="353"/>
                    <a:pt x="114" y="353"/>
                  </a:cubicBezTo>
                  <a:close/>
                  <a:moveTo>
                    <a:pt x="116" y="357"/>
                  </a:moveTo>
                  <a:cubicBezTo>
                    <a:pt x="116" y="357"/>
                    <a:pt x="117" y="356"/>
                    <a:pt x="119" y="356"/>
                  </a:cubicBezTo>
                  <a:cubicBezTo>
                    <a:pt x="118" y="357"/>
                    <a:pt x="117" y="357"/>
                    <a:pt x="116" y="357"/>
                  </a:cubicBezTo>
                  <a:close/>
                  <a:moveTo>
                    <a:pt x="114" y="126"/>
                  </a:moveTo>
                  <a:cubicBezTo>
                    <a:pt x="114" y="124"/>
                    <a:pt x="117" y="124"/>
                    <a:pt x="119" y="124"/>
                  </a:cubicBezTo>
                  <a:cubicBezTo>
                    <a:pt x="117" y="125"/>
                    <a:pt x="116" y="125"/>
                    <a:pt x="114" y="126"/>
                  </a:cubicBezTo>
                  <a:close/>
                  <a:moveTo>
                    <a:pt x="119" y="356"/>
                  </a:moveTo>
                  <a:cubicBezTo>
                    <a:pt x="121" y="355"/>
                    <a:pt x="120" y="354"/>
                    <a:pt x="122" y="354"/>
                  </a:cubicBezTo>
                  <a:cubicBezTo>
                    <a:pt x="121" y="355"/>
                    <a:pt x="121" y="355"/>
                    <a:pt x="121" y="355"/>
                  </a:cubicBezTo>
                  <a:cubicBezTo>
                    <a:pt x="122" y="357"/>
                    <a:pt x="125" y="356"/>
                    <a:pt x="125" y="358"/>
                  </a:cubicBezTo>
                  <a:cubicBezTo>
                    <a:pt x="124" y="359"/>
                    <a:pt x="122" y="355"/>
                    <a:pt x="119" y="356"/>
                  </a:cubicBezTo>
                  <a:close/>
                  <a:moveTo>
                    <a:pt x="124" y="119"/>
                  </a:moveTo>
                  <a:cubicBezTo>
                    <a:pt x="126" y="118"/>
                    <a:pt x="126" y="118"/>
                    <a:pt x="126" y="118"/>
                  </a:cubicBezTo>
                  <a:cubicBezTo>
                    <a:pt x="125" y="119"/>
                    <a:pt x="125" y="119"/>
                    <a:pt x="125" y="119"/>
                  </a:cubicBezTo>
                  <a:lnTo>
                    <a:pt x="124" y="119"/>
                  </a:lnTo>
                  <a:close/>
                  <a:moveTo>
                    <a:pt x="127" y="367"/>
                  </a:moveTo>
                  <a:cubicBezTo>
                    <a:pt x="126" y="367"/>
                    <a:pt x="126" y="367"/>
                    <a:pt x="126" y="367"/>
                  </a:cubicBezTo>
                  <a:cubicBezTo>
                    <a:pt x="127" y="368"/>
                    <a:pt x="127" y="368"/>
                    <a:pt x="127" y="368"/>
                  </a:cubicBezTo>
                  <a:cubicBezTo>
                    <a:pt x="128" y="368"/>
                    <a:pt x="128" y="368"/>
                    <a:pt x="128" y="368"/>
                  </a:cubicBezTo>
                  <a:cubicBezTo>
                    <a:pt x="127" y="369"/>
                    <a:pt x="128" y="369"/>
                    <a:pt x="127" y="370"/>
                  </a:cubicBezTo>
                  <a:cubicBezTo>
                    <a:pt x="125" y="370"/>
                    <a:pt x="127" y="369"/>
                    <a:pt x="127" y="368"/>
                  </a:cubicBezTo>
                  <a:cubicBezTo>
                    <a:pt x="126" y="367"/>
                    <a:pt x="126" y="367"/>
                    <a:pt x="126" y="367"/>
                  </a:cubicBezTo>
                  <a:cubicBezTo>
                    <a:pt x="125" y="369"/>
                    <a:pt x="123" y="369"/>
                    <a:pt x="121" y="369"/>
                  </a:cubicBezTo>
                  <a:cubicBezTo>
                    <a:pt x="122" y="368"/>
                    <a:pt x="125" y="369"/>
                    <a:pt x="125" y="367"/>
                  </a:cubicBezTo>
                  <a:cubicBezTo>
                    <a:pt x="123" y="368"/>
                    <a:pt x="125" y="366"/>
                    <a:pt x="126" y="366"/>
                  </a:cubicBezTo>
                  <a:cubicBezTo>
                    <a:pt x="127" y="366"/>
                    <a:pt x="128" y="366"/>
                    <a:pt x="128" y="367"/>
                  </a:cubicBezTo>
                  <a:cubicBezTo>
                    <a:pt x="128" y="367"/>
                    <a:pt x="127" y="367"/>
                    <a:pt x="127" y="367"/>
                  </a:cubicBezTo>
                  <a:close/>
                  <a:moveTo>
                    <a:pt x="133" y="353"/>
                  </a:moveTo>
                  <a:cubicBezTo>
                    <a:pt x="131" y="353"/>
                    <a:pt x="131" y="353"/>
                    <a:pt x="131" y="353"/>
                  </a:cubicBezTo>
                  <a:cubicBezTo>
                    <a:pt x="132" y="352"/>
                    <a:pt x="132" y="352"/>
                    <a:pt x="133" y="352"/>
                  </a:cubicBezTo>
                  <a:lnTo>
                    <a:pt x="133" y="353"/>
                  </a:lnTo>
                  <a:close/>
                  <a:moveTo>
                    <a:pt x="142" y="102"/>
                  </a:moveTo>
                  <a:cubicBezTo>
                    <a:pt x="143" y="101"/>
                    <a:pt x="142" y="100"/>
                    <a:pt x="141" y="100"/>
                  </a:cubicBezTo>
                  <a:cubicBezTo>
                    <a:pt x="141" y="101"/>
                    <a:pt x="138" y="98"/>
                    <a:pt x="138" y="101"/>
                  </a:cubicBezTo>
                  <a:cubicBezTo>
                    <a:pt x="138" y="103"/>
                    <a:pt x="139" y="103"/>
                    <a:pt x="138" y="104"/>
                  </a:cubicBezTo>
                  <a:cubicBezTo>
                    <a:pt x="137" y="103"/>
                    <a:pt x="137" y="106"/>
                    <a:pt x="135" y="106"/>
                  </a:cubicBezTo>
                  <a:cubicBezTo>
                    <a:pt x="135" y="107"/>
                    <a:pt x="134" y="109"/>
                    <a:pt x="132" y="111"/>
                  </a:cubicBezTo>
                  <a:cubicBezTo>
                    <a:pt x="133" y="112"/>
                    <a:pt x="135" y="111"/>
                    <a:pt x="134" y="113"/>
                  </a:cubicBezTo>
                  <a:cubicBezTo>
                    <a:pt x="133" y="113"/>
                    <a:pt x="131" y="112"/>
                    <a:pt x="129" y="113"/>
                  </a:cubicBezTo>
                  <a:cubicBezTo>
                    <a:pt x="129" y="113"/>
                    <a:pt x="129" y="113"/>
                    <a:pt x="129" y="112"/>
                  </a:cubicBezTo>
                  <a:cubicBezTo>
                    <a:pt x="128" y="114"/>
                    <a:pt x="126" y="114"/>
                    <a:pt x="127" y="116"/>
                  </a:cubicBezTo>
                  <a:cubicBezTo>
                    <a:pt x="125" y="116"/>
                    <a:pt x="125" y="116"/>
                    <a:pt x="125" y="116"/>
                  </a:cubicBezTo>
                  <a:cubicBezTo>
                    <a:pt x="127" y="115"/>
                    <a:pt x="127" y="115"/>
                    <a:pt x="127" y="115"/>
                  </a:cubicBezTo>
                  <a:cubicBezTo>
                    <a:pt x="124" y="116"/>
                    <a:pt x="126" y="112"/>
                    <a:pt x="124" y="111"/>
                  </a:cubicBezTo>
                  <a:cubicBezTo>
                    <a:pt x="122" y="113"/>
                    <a:pt x="122" y="113"/>
                    <a:pt x="122" y="113"/>
                  </a:cubicBezTo>
                  <a:cubicBezTo>
                    <a:pt x="121" y="112"/>
                    <a:pt x="121" y="112"/>
                    <a:pt x="121" y="112"/>
                  </a:cubicBezTo>
                  <a:cubicBezTo>
                    <a:pt x="120" y="113"/>
                    <a:pt x="120" y="113"/>
                    <a:pt x="120" y="113"/>
                  </a:cubicBezTo>
                  <a:cubicBezTo>
                    <a:pt x="123" y="116"/>
                    <a:pt x="123" y="116"/>
                    <a:pt x="123" y="116"/>
                  </a:cubicBezTo>
                  <a:cubicBezTo>
                    <a:pt x="122" y="117"/>
                    <a:pt x="122" y="117"/>
                    <a:pt x="122" y="117"/>
                  </a:cubicBezTo>
                  <a:cubicBezTo>
                    <a:pt x="124" y="119"/>
                    <a:pt x="120" y="120"/>
                    <a:pt x="121" y="121"/>
                  </a:cubicBezTo>
                  <a:cubicBezTo>
                    <a:pt x="120" y="122"/>
                    <a:pt x="120" y="122"/>
                    <a:pt x="120" y="122"/>
                  </a:cubicBezTo>
                  <a:cubicBezTo>
                    <a:pt x="116" y="120"/>
                    <a:pt x="123" y="118"/>
                    <a:pt x="119" y="118"/>
                  </a:cubicBezTo>
                  <a:cubicBezTo>
                    <a:pt x="117" y="116"/>
                    <a:pt x="118" y="113"/>
                    <a:pt x="116" y="112"/>
                  </a:cubicBezTo>
                  <a:cubicBezTo>
                    <a:pt x="112" y="113"/>
                    <a:pt x="112" y="116"/>
                    <a:pt x="109" y="115"/>
                  </a:cubicBezTo>
                  <a:cubicBezTo>
                    <a:pt x="109" y="117"/>
                    <a:pt x="111" y="117"/>
                    <a:pt x="113" y="117"/>
                  </a:cubicBezTo>
                  <a:cubicBezTo>
                    <a:pt x="110" y="117"/>
                    <a:pt x="113" y="120"/>
                    <a:pt x="110" y="119"/>
                  </a:cubicBezTo>
                  <a:cubicBezTo>
                    <a:pt x="110" y="120"/>
                    <a:pt x="115" y="125"/>
                    <a:pt x="111" y="126"/>
                  </a:cubicBezTo>
                  <a:cubicBezTo>
                    <a:pt x="110" y="127"/>
                    <a:pt x="112" y="128"/>
                    <a:pt x="110" y="128"/>
                  </a:cubicBezTo>
                  <a:cubicBezTo>
                    <a:pt x="110" y="126"/>
                    <a:pt x="110" y="126"/>
                    <a:pt x="110" y="126"/>
                  </a:cubicBezTo>
                  <a:cubicBezTo>
                    <a:pt x="107" y="125"/>
                    <a:pt x="111" y="129"/>
                    <a:pt x="107" y="128"/>
                  </a:cubicBezTo>
                  <a:cubicBezTo>
                    <a:pt x="105" y="124"/>
                    <a:pt x="109" y="120"/>
                    <a:pt x="104" y="119"/>
                  </a:cubicBezTo>
                  <a:cubicBezTo>
                    <a:pt x="107" y="116"/>
                    <a:pt x="102" y="110"/>
                    <a:pt x="108" y="111"/>
                  </a:cubicBezTo>
                  <a:cubicBezTo>
                    <a:pt x="109" y="112"/>
                    <a:pt x="109" y="112"/>
                    <a:pt x="109" y="112"/>
                  </a:cubicBezTo>
                  <a:cubicBezTo>
                    <a:pt x="109" y="112"/>
                    <a:pt x="109" y="111"/>
                    <a:pt x="109" y="110"/>
                  </a:cubicBezTo>
                  <a:cubicBezTo>
                    <a:pt x="109" y="109"/>
                    <a:pt x="106" y="110"/>
                    <a:pt x="107" y="108"/>
                  </a:cubicBezTo>
                  <a:cubicBezTo>
                    <a:pt x="112" y="108"/>
                    <a:pt x="110" y="102"/>
                    <a:pt x="114" y="103"/>
                  </a:cubicBezTo>
                  <a:cubicBezTo>
                    <a:pt x="114" y="102"/>
                    <a:pt x="114" y="102"/>
                    <a:pt x="114" y="102"/>
                  </a:cubicBezTo>
                  <a:cubicBezTo>
                    <a:pt x="119" y="106"/>
                    <a:pt x="117" y="97"/>
                    <a:pt x="121" y="100"/>
                  </a:cubicBezTo>
                  <a:cubicBezTo>
                    <a:pt x="120" y="100"/>
                    <a:pt x="120" y="100"/>
                    <a:pt x="120" y="100"/>
                  </a:cubicBezTo>
                  <a:cubicBezTo>
                    <a:pt x="121" y="101"/>
                    <a:pt x="123" y="98"/>
                    <a:pt x="123" y="100"/>
                  </a:cubicBezTo>
                  <a:cubicBezTo>
                    <a:pt x="124" y="100"/>
                    <a:pt x="126" y="98"/>
                    <a:pt x="124" y="97"/>
                  </a:cubicBezTo>
                  <a:cubicBezTo>
                    <a:pt x="125" y="96"/>
                    <a:pt x="125" y="96"/>
                    <a:pt x="125" y="96"/>
                  </a:cubicBezTo>
                  <a:cubicBezTo>
                    <a:pt x="126" y="98"/>
                    <a:pt x="126" y="101"/>
                    <a:pt x="128" y="102"/>
                  </a:cubicBezTo>
                  <a:cubicBezTo>
                    <a:pt x="130" y="99"/>
                    <a:pt x="126" y="95"/>
                    <a:pt x="131" y="93"/>
                  </a:cubicBezTo>
                  <a:cubicBezTo>
                    <a:pt x="132" y="97"/>
                    <a:pt x="132" y="97"/>
                    <a:pt x="132" y="97"/>
                  </a:cubicBezTo>
                  <a:cubicBezTo>
                    <a:pt x="135" y="91"/>
                    <a:pt x="135" y="91"/>
                    <a:pt x="135" y="91"/>
                  </a:cubicBezTo>
                  <a:cubicBezTo>
                    <a:pt x="141" y="91"/>
                    <a:pt x="136" y="100"/>
                    <a:pt x="142" y="97"/>
                  </a:cubicBezTo>
                  <a:cubicBezTo>
                    <a:pt x="138" y="95"/>
                    <a:pt x="145" y="93"/>
                    <a:pt x="141" y="91"/>
                  </a:cubicBezTo>
                  <a:cubicBezTo>
                    <a:pt x="140" y="91"/>
                    <a:pt x="140" y="91"/>
                    <a:pt x="140" y="91"/>
                  </a:cubicBezTo>
                  <a:cubicBezTo>
                    <a:pt x="140" y="91"/>
                    <a:pt x="140" y="91"/>
                    <a:pt x="140" y="91"/>
                  </a:cubicBezTo>
                  <a:cubicBezTo>
                    <a:pt x="140" y="91"/>
                    <a:pt x="140" y="91"/>
                    <a:pt x="140" y="91"/>
                  </a:cubicBezTo>
                  <a:cubicBezTo>
                    <a:pt x="141" y="91"/>
                    <a:pt x="141" y="90"/>
                    <a:pt x="141" y="90"/>
                  </a:cubicBezTo>
                  <a:cubicBezTo>
                    <a:pt x="140" y="89"/>
                    <a:pt x="140" y="89"/>
                    <a:pt x="140" y="89"/>
                  </a:cubicBezTo>
                  <a:cubicBezTo>
                    <a:pt x="141" y="88"/>
                    <a:pt x="142" y="89"/>
                    <a:pt x="142" y="90"/>
                  </a:cubicBezTo>
                  <a:cubicBezTo>
                    <a:pt x="143" y="93"/>
                    <a:pt x="143" y="93"/>
                    <a:pt x="143" y="95"/>
                  </a:cubicBezTo>
                  <a:cubicBezTo>
                    <a:pt x="143" y="95"/>
                    <a:pt x="143" y="95"/>
                    <a:pt x="143" y="95"/>
                  </a:cubicBezTo>
                  <a:cubicBezTo>
                    <a:pt x="143" y="98"/>
                    <a:pt x="143" y="98"/>
                    <a:pt x="143" y="98"/>
                  </a:cubicBezTo>
                  <a:cubicBezTo>
                    <a:pt x="143" y="98"/>
                    <a:pt x="143" y="98"/>
                    <a:pt x="143" y="98"/>
                  </a:cubicBezTo>
                  <a:cubicBezTo>
                    <a:pt x="144" y="99"/>
                    <a:pt x="145" y="99"/>
                    <a:pt x="144" y="101"/>
                  </a:cubicBezTo>
                  <a:cubicBezTo>
                    <a:pt x="144" y="102"/>
                    <a:pt x="143" y="103"/>
                    <a:pt x="144" y="103"/>
                  </a:cubicBezTo>
                  <a:cubicBezTo>
                    <a:pt x="143" y="103"/>
                    <a:pt x="142" y="103"/>
                    <a:pt x="142" y="102"/>
                  </a:cubicBezTo>
                  <a:close/>
                  <a:moveTo>
                    <a:pt x="146" y="94"/>
                  </a:moveTo>
                  <a:cubicBezTo>
                    <a:pt x="145" y="92"/>
                    <a:pt x="145" y="92"/>
                    <a:pt x="145" y="92"/>
                  </a:cubicBezTo>
                  <a:cubicBezTo>
                    <a:pt x="146" y="92"/>
                    <a:pt x="146" y="92"/>
                    <a:pt x="146" y="92"/>
                  </a:cubicBezTo>
                  <a:lnTo>
                    <a:pt x="146" y="94"/>
                  </a:lnTo>
                  <a:close/>
                  <a:moveTo>
                    <a:pt x="149" y="376"/>
                  </a:moveTo>
                  <a:cubicBezTo>
                    <a:pt x="147" y="376"/>
                    <a:pt x="147" y="376"/>
                    <a:pt x="147" y="376"/>
                  </a:cubicBezTo>
                  <a:cubicBezTo>
                    <a:pt x="147" y="376"/>
                    <a:pt x="148" y="376"/>
                    <a:pt x="149" y="376"/>
                  </a:cubicBezTo>
                  <a:close/>
                  <a:moveTo>
                    <a:pt x="148" y="88"/>
                  </a:moveTo>
                  <a:cubicBezTo>
                    <a:pt x="148" y="88"/>
                    <a:pt x="148" y="88"/>
                    <a:pt x="148" y="88"/>
                  </a:cubicBezTo>
                  <a:cubicBezTo>
                    <a:pt x="147" y="88"/>
                    <a:pt x="147" y="88"/>
                    <a:pt x="147" y="88"/>
                  </a:cubicBezTo>
                  <a:cubicBezTo>
                    <a:pt x="147" y="88"/>
                    <a:pt x="146" y="88"/>
                    <a:pt x="146" y="87"/>
                  </a:cubicBezTo>
                  <a:cubicBezTo>
                    <a:pt x="144" y="87"/>
                    <a:pt x="145" y="89"/>
                    <a:pt x="144" y="90"/>
                  </a:cubicBezTo>
                  <a:cubicBezTo>
                    <a:pt x="144" y="85"/>
                    <a:pt x="144" y="85"/>
                    <a:pt x="144" y="85"/>
                  </a:cubicBezTo>
                  <a:cubicBezTo>
                    <a:pt x="144" y="85"/>
                    <a:pt x="144" y="85"/>
                    <a:pt x="144" y="85"/>
                  </a:cubicBezTo>
                  <a:cubicBezTo>
                    <a:pt x="144" y="84"/>
                    <a:pt x="144" y="84"/>
                    <a:pt x="144" y="84"/>
                  </a:cubicBezTo>
                  <a:cubicBezTo>
                    <a:pt x="145" y="84"/>
                    <a:pt x="145" y="84"/>
                    <a:pt x="145" y="84"/>
                  </a:cubicBezTo>
                  <a:cubicBezTo>
                    <a:pt x="145" y="84"/>
                    <a:pt x="144" y="85"/>
                    <a:pt x="144" y="85"/>
                  </a:cubicBezTo>
                  <a:cubicBezTo>
                    <a:pt x="144" y="85"/>
                    <a:pt x="144" y="85"/>
                    <a:pt x="144" y="85"/>
                  </a:cubicBezTo>
                  <a:cubicBezTo>
                    <a:pt x="145" y="86"/>
                    <a:pt x="146" y="86"/>
                    <a:pt x="146" y="87"/>
                  </a:cubicBezTo>
                  <a:cubicBezTo>
                    <a:pt x="148" y="86"/>
                    <a:pt x="146" y="84"/>
                    <a:pt x="147" y="82"/>
                  </a:cubicBezTo>
                  <a:cubicBezTo>
                    <a:pt x="146" y="81"/>
                    <a:pt x="146" y="81"/>
                    <a:pt x="146" y="81"/>
                  </a:cubicBezTo>
                  <a:cubicBezTo>
                    <a:pt x="148" y="80"/>
                    <a:pt x="146" y="77"/>
                    <a:pt x="149" y="76"/>
                  </a:cubicBezTo>
                  <a:cubicBezTo>
                    <a:pt x="148" y="74"/>
                    <a:pt x="148" y="74"/>
                    <a:pt x="148" y="74"/>
                  </a:cubicBezTo>
                  <a:cubicBezTo>
                    <a:pt x="149" y="73"/>
                    <a:pt x="149" y="73"/>
                    <a:pt x="149" y="73"/>
                  </a:cubicBezTo>
                  <a:cubicBezTo>
                    <a:pt x="149" y="75"/>
                    <a:pt x="151" y="77"/>
                    <a:pt x="151" y="79"/>
                  </a:cubicBezTo>
                  <a:cubicBezTo>
                    <a:pt x="148" y="84"/>
                    <a:pt x="148" y="84"/>
                    <a:pt x="148" y="84"/>
                  </a:cubicBezTo>
                  <a:cubicBezTo>
                    <a:pt x="149" y="86"/>
                    <a:pt x="151" y="87"/>
                    <a:pt x="152" y="88"/>
                  </a:cubicBezTo>
                  <a:cubicBezTo>
                    <a:pt x="151" y="91"/>
                    <a:pt x="149" y="87"/>
                    <a:pt x="148" y="88"/>
                  </a:cubicBezTo>
                  <a:close/>
                  <a:moveTo>
                    <a:pt x="152" y="83"/>
                  </a:moveTo>
                  <a:cubicBezTo>
                    <a:pt x="151" y="82"/>
                    <a:pt x="155" y="79"/>
                    <a:pt x="156" y="82"/>
                  </a:cubicBezTo>
                  <a:cubicBezTo>
                    <a:pt x="155" y="84"/>
                    <a:pt x="153" y="82"/>
                    <a:pt x="152" y="83"/>
                  </a:cubicBezTo>
                  <a:close/>
                  <a:moveTo>
                    <a:pt x="153" y="79"/>
                  </a:moveTo>
                  <a:cubicBezTo>
                    <a:pt x="153" y="78"/>
                    <a:pt x="153" y="77"/>
                    <a:pt x="154" y="76"/>
                  </a:cubicBezTo>
                  <a:cubicBezTo>
                    <a:pt x="155" y="76"/>
                    <a:pt x="159" y="76"/>
                    <a:pt x="159" y="77"/>
                  </a:cubicBezTo>
                  <a:cubicBezTo>
                    <a:pt x="157" y="78"/>
                    <a:pt x="155" y="79"/>
                    <a:pt x="153" y="79"/>
                  </a:cubicBezTo>
                  <a:close/>
                  <a:moveTo>
                    <a:pt x="160" y="386"/>
                  </a:moveTo>
                  <a:cubicBezTo>
                    <a:pt x="160" y="384"/>
                    <a:pt x="160" y="384"/>
                    <a:pt x="160" y="384"/>
                  </a:cubicBezTo>
                  <a:cubicBezTo>
                    <a:pt x="160" y="384"/>
                    <a:pt x="160" y="384"/>
                    <a:pt x="160" y="384"/>
                  </a:cubicBezTo>
                  <a:cubicBezTo>
                    <a:pt x="160" y="385"/>
                    <a:pt x="160" y="386"/>
                    <a:pt x="160" y="386"/>
                  </a:cubicBezTo>
                  <a:close/>
                  <a:moveTo>
                    <a:pt x="159" y="382"/>
                  </a:moveTo>
                  <a:cubicBezTo>
                    <a:pt x="158" y="382"/>
                    <a:pt x="161" y="380"/>
                    <a:pt x="162" y="382"/>
                  </a:cubicBezTo>
                  <a:lnTo>
                    <a:pt x="159" y="382"/>
                  </a:lnTo>
                  <a:close/>
                  <a:moveTo>
                    <a:pt x="160" y="63"/>
                  </a:moveTo>
                  <a:cubicBezTo>
                    <a:pt x="161" y="64"/>
                    <a:pt x="162" y="63"/>
                    <a:pt x="162" y="64"/>
                  </a:cubicBezTo>
                  <a:cubicBezTo>
                    <a:pt x="162" y="64"/>
                    <a:pt x="160" y="65"/>
                    <a:pt x="160" y="63"/>
                  </a:cubicBezTo>
                  <a:close/>
                  <a:moveTo>
                    <a:pt x="164" y="63"/>
                  </a:moveTo>
                  <a:cubicBezTo>
                    <a:pt x="163" y="63"/>
                    <a:pt x="163" y="63"/>
                    <a:pt x="163" y="63"/>
                  </a:cubicBezTo>
                  <a:cubicBezTo>
                    <a:pt x="165" y="63"/>
                    <a:pt x="165" y="63"/>
                    <a:pt x="165" y="63"/>
                  </a:cubicBezTo>
                  <a:lnTo>
                    <a:pt x="164" y="63"/>
                  </a:lnTo>
                  <a:close/>
                  <a:moveTo>
                    <a:pt x="169" y="71"/>
                  </a:moveTo>
                  <a:cubicBezTo>
                    <a:pt x="169" y="69"/>
                    <a:pt x="166" y="69"/>
                    <a:pt x="165" y="68"/>
                  </a:cubicBezTo>
                  <a:cubicBezTo>
                    <a:pt x="166" y="67"/>
                    <a:pt x="166" y="67"/>
                    <a:pt x="166" y="67"/>
                  </a:cubicBezTo>
                  <a:cubicBezTo>
                    <a:pt x="167" y="66"/>
                    <a:pt x="168" y="68"/>
                    <a:pt x="169" y="67"/>
                  </a:cubicBezTo>
                  <a:cubicBezTo>
                    <a:pt x="169" y="68"/>
                    <a:pt x="168" y="69"/>
                    <a:pt x="170" y="69"/>
                  </a:cubicBezTo>
                  <a:cubicBezTo>
                    <a:pt x="171" y="68"/>
                    <a:pt x="171" y="68"/>
                    <a:pt x="171" y="68"/>
                  </a:cubicBezTo>
                  <a:cubicBezTo>
                    <a:pt x="173" y="70"/>
                    <a:pt x="169" y="71"/>
                    <a:pt x="169" y="71"/>
                  </a:cubicBezTo>
                  <a:close/>
                  <a:moveTo>
                    <a:pt x="172" y="64"/>
                  </a:moveTo>
                  <a:cubicBezTo>
                    <a:pt x="173" y="63"/>
                    <a:pt x="173" y="63"/>
                    <a:pt x="173" y="63"/>
                  </a:cubicBezTo>
                  <a:cubicBezTo>
                    <a:pt x="174" y="64"/>
                    <a:pt x="174" y="64"/>
                    <a:pt x="174" y="64"/>
                  </a:cubicBezTo>
                  <a:lnTo>
                    <a:pt x="172" y="64"/>
                  </a:lnTo>
                  <a:close/>
                  <a:moveTo>
                    <a:pt x="197" y="406"/>
                  </a:moveTo>
                  <a:cubicBezTo>
                    <a:pt x="195" y="406"/>
                    <a:pt x="195" y="406"/>
                    <a:pt x="195" y="406"/>
                  </a:cubicBezTo>
                  <a:cubicBezTo>
                    <a:pt x="197" y="405"/>
                    <a:pt x="197" y="405"/>
                    <a:pt x="197" y="405"/>
                  </a:cubicBezTo>
                  <a:cubicBezTo>
                    <a:pt x="194" y="405"/>
                    <a:pt x="194" y="405"/>
                    <a:pt x="194" y="405"/>
                  </a:cubicBezTo>
                  <a:cubicBezTo>
                    <a:pt x="197" y="403"/>
                    <a:pt x="197" y="403"/>
                    <a:pt x="197" y="403"/>
                  </a:cubicBezTo>
                  <a:lnTo>
                    <a:pt x="197" y="406"/>
                  </a:lnTo>
                  <a:close/>
                  <a:moveTo>
                    <a:pt x="199" y="407"/>
                  </a:moveTo>
                  <a:cubicBezTo>
                    <a:pt x="199" y="406"/>
                    <a:pt x="199" y="406"/>
                    <a:pt x="199" y="406"/>
                  </a:cubicBezTo>
                  <a:cubicBezTo>
                    <a:pt x="199" y="407"/>
                    <a:pt x="199" y="407"/>
                    <a:pt x="199" y="407"/>
                  </a:cubicBezTo>
                  <a:close/>
                  <a:moveTo>
                    <a:pt x="213" y="410"/>
                  </a:moveTo>
                  <a:cubicBezTo>
                    <a:pt x="214" y="407"/>
                    <a:pt x="214" y="407"/>
                    <a:pt x="214" y="407"/>
                  </a:cubicBezTo>
                  <a:cubicBezTo>
                    <a:pt x="214" y="410"/>
                    <a:pt x="219" y="409"/>
                    <a:pt x="221" y="410"/>
                  </a:cubicBezTo>
                  <a:cubicBezTo>
                    <a:pt x="220" y="410"/>
                    <a:pt x="216" y="410"/>
                    <a:pt x="213" y="410"/>
                  </a:cubicBezTo>
                  <a:close/>
                  <a:moveTo>
                    <a:pt x="198" y="432"/>
                  </a:moveTo>
                  <a:cubicBezTo>
                    <a:pt x="196" y="432"/>
                    <a:pt x="197" y="429"/>
                    <a:pt x="198" y="430"/>
                  </a:cubicBezTo>
                  <a:cubicBezTo>
                    <a:pt x="196" y="430"/>
                    <a:pt x="199" y="432"/>
                    <a:pt x="198" y="432"/>
                  </a:cubicBezTo>
                  <a:close/>
                  <a:moveTo>
                    <a:pt x="206" y="428"/>
                  </a:moveTo>
                  <a:cubicBezTo>
                    <a:pt x="206" y="428"/>
                    <a:pt x="205" y="428"/>
                    <a:pt x="205" y="428"/>
                  </a:cubicBezTo>
                  <a:cubicBezTo>
                    <a:pt x="205" y="431"/>
                    <a:pt x="206" y="429"/>
                    <a:pt x="207" y="430"/>
                  </a:cubicBezTo>
                  <a:cubicBezTo>
                    <a:pt x="207" y="432"/>
                    <a:pt x="205" y="430"/>
                    <a:pt x="204" y="430"/>
                  </a:cubicBezTo>
                  <a:cubicBezTo>
                    <a:pt x="203" y="430"/>
                    <a:pt x="203" y="431"/>
                    <a:pt x="202" y="431"/>
                  </a:cubicBezTo>
                  <a:cubicBezTo>
                    <a:pt x="201" y="431"/>
                    <a:pt x="202" y="430"/>
                    <a:pt x="202" y="429"/>
                  </a:cubicBezTo>
                  <a:cubicBezTo>
                    <a:pt x="203" y="428"/>
                    <a:pt x="205" y="428"/>
                    <a:pt x="204" y="427"/>
                  </a:cubicBezTo>
                  <a:cubicBezTo>
                    <a:pt x="203" y="424"/>
                    <a:pt x="201" y="428"/>
                    <a:pt x="199" y="426"/>
                  </a:cubicBezTo>
                  <a:cubicBezTo>
                    <a:pt x="201" y="425"/>
                    <a:pt x="198" y="424"/>
                    <a:pt x="198" y="422"/>
                  </a:cubicBezTo>
                  <a:cubicBezTo>
                    <a:pt x="197" y="422"/>
                    <a:pt x="198" y="425"/>
                    <a:pt x="196" y="424"/>
                  </a:cubicBezTo>
                  <a:cubicBezTo>
                    <a:pt x="196" y="422"/>
                    <a:pt x="196" y="422"/>
                    <a:pt x="196" y="422"/>
                  </a:cubicBezTo>
                  <a:cubicBezTo>
                    <a:pt x="200" y="422"/>
                    <a:pt x="200" y="422"/>
                    <a:pt x="200" y="422"/>
                  </a:cubicBezTo>
                  <a:cubicBezTo>
                    <a:pt x="200" y="422"/>
                    <a:pt x="200" y="422"/>
                    <a:pt x="200" y="422"/>
                  </a:cubicBezTo>
                  <a:cubicBezTo>
                    <a:pt x="198" y="424"/>
                    <a:pt x="202" y="424"/>
                    <a:pt x="200" y="425"/>
                  </a:cubicBezTo>
                  <a:cubicBezTo>
                    <a:pt x="201" y="426"/>
                    <a:pt x="201" y="426"/>
                    <a:pt x="201" y="426"/>
                  </a:cubicBezTo>
                  <a:cubicBezTo>
                    <a:pt x="202" y="424"/>
                    <a:pt x="205" y="427"/>
                    <a:pt x="205" y="424"/>
                  </a:cubicBezTo>
                  <a:cubicBezTo>
                    <a:pt x="206" y="425"/>
                    <a:pt x="207" y="424"/>
                    <a:pt x="208" y="424"/>
                  </a:cubicBezTo>
                  <a:cubicBezTo>
                    <a:pt x="209" y="427"/>
                    <a:pt x="206" y="427"/>
                    <a:pt x="206" y="428"/>
                  </a:cubicBezTo>
                  <a:close/>
                  <a:moveTo>
                    <a:pt x="218" y="435"/>
                  </a:moveTo>
                  <a:cubicBezTo>
                    <a:pt x="217" y="435"/>
                    <a:pt x="215" y="435"/>
                    <a:pt x="215" y="436"/>
                  </a:cubicBezTo>
                  <a:cubicBezTo>
                    <a:pt x="215" y="437"/>
                    <a:pt x="215" y="437"/>
                    <a:pt x="215" y="437"/>
                  </a:cubicBezTo>
                  <a:cubicBezTo>
                    <a:pt x="215" y="436"/>
                    <a:pt x="215" y="436"/>
                    <a:pt x="215" y="436"/>
                  </a:cubicBezTo>
                  <a:cubicBezTo>
                    <a:pt x="215" y="436"/>
                    <a:pt x="213" y="437"/>
                    <a:pt x="213" y="435"/>
                  </a:cubicBezTo>
                  <a:cubicBezTo>
                    <a:pt x="213" y="435"/>
                    <a:pt x="214" y="436"/>
                    <a:pt x="215" y="436"/>
                  </a:cubicBezTo>
                  <a:cubicBezTo>
                    <a:pt x="216" y="435"/>
                    <a:pt x="216" y="435"/>
                    <a:pt x="216" y="435"/>
                  </a:cubicBezTo>
                  <a:cubicBezTo>
                    <a:pt x="215" y="434"/>
                    <a:pt x="214" y="434"/>
                    <a:pt x="214" y="434"/>
                  </a:cubicBezTo>
                  <a:cubicBezTo>
                    <a:pt x="213" y="432"/>
                    <a:pt x="215" y="434"/>
                    <a:pt x="216" y="432"/>
                  </a:cubicBezTo>
                  <a:cubicBezTo>
                    <a:pt x="217" y="433"/>
                    <a:pt x="218" y="433"/>
                    <a:pt x="218" y="434"/>
                  </a:cubicBezTo>
                  <a:lnTo>
                    <a:pt x="218" y="435"/>
                  </a:lnTo>
                  <a:close/>
                  <a:moveTo>
                    <a:pt x="221" y="428"/>
                  </a:moveTo>
                  <a:cubicBezTo>
                    <a:pt x="222" y="429"/>
                    <a:pt x="223" y="428"/>
                    <a:pt x="224" y="428"/>
                  </a:cubicBezTo>
                  <a:cubicBezTo>
                    <a:pt x="223" y="430"/>
                    <a:pt x="222" y="429"/>
                    <a:pt x="221" y="428"/>
                  </a:cubicBezTo>
                  <a:close/>
                  <a:moveTo>
                    <a:pt x="243" y="409"/>
                  </a:moveTo>
                  <a:cubicBezTo>
                    <a:pt x="242" y="409"/>
                    <a:pt x="242" y="409"/>
                    <a:pt x="242" y="410"/>
                  </a:cubicBezTo>
                  <a:cubicBezTo>
                    <a:pt x="241" y="409"/>
                    <a:pt x="241" y="409"/>
                    <a:pt x="241" y="409"/>
                  </a:cubicBezTo>
                  <a:lnTo>
                    <a:pt x="243" y="409"/>
                  </a:lnTo>
                  <a:close/>
                  <a:moveTo>
                    <a:pt x="238" y="409"/>
                  </a:moveTo>
                  <a:cubicBezTo>
                    <a:pt x="238" y="410"/>
                    <a:pt x="239" y="410"/>
                    <a:pt x="238" y="410"/>
                  </a:cubicBezTo>
                  <a:cubicBezTo>
                    <a:pt x="237" y="411"/>
                    <a:pt x="237" y="410"/>
                    <a:pt x="237" y="409"/>
                  </a:cubicBezTo>
                  <a:cubicBezTo>
                    <a:pt x="237" y="409"/>
                    <a:pt x="238" y="408"/>
                    <a:pt x="238" y="409"/>
                  </a:cubicBezTo>
                  <a:close/>
                  <a:moveTo>
                    <a:pt x="222" y="411"/>
                  </a:moveTo>
                  <a:cubicBezTo>
                    <a:pt x="224" y="410"/>
                    <a:pt x="224" y="413"/>
                    <a:pt x="226" y="413"/>
                  </a:cubicBezTo>
                  <a:cubicBezTo>
                    <a:pt x="226" y="411"/>
                    <a:pt x="229" y="411"/>
                    <a:pt x="228" y="410"/>
                  </a:cubicBezTo>
                  <a:cubicBezTo>
                    <a:pt x="226" y="410"/>
                    <a:pt x="226" y="411"/>
                    <a:pt x="224" y="410"/>
                  </a:cubicBezTo>
                  <a:cubicBezTo>
                    <a:pt x="224" y="408"/>
                    <a:pt x="224" y="408"/>
                    <a:pt x="224" y="408"/>
                  </a:cubicBezTo>
                  <a:cubicBezTo>
                    <a:pt x="230" y="409"/>
                    <a:pt x="230" y="409"/>
                    <a:pt x="230" y="409"/>
                  </a:cubicBezTo>
                  <a:cubicBezTo>
                    <a:pt x="230" y="409"/>
                    <a:pt x="230" y="410"/>
                    <a:pt x="230" y="411"/>
                  </a:cubicBezTo>
                  <a:cubicBezTo>
                    <a:pt x="230" y="410"/>
                    <a:pt x="229" y="410"/>
                    <a:pt x="229" y="410"/>
                  </a:cubicBezTo>
                  <a:cubicBezTo>
                    <a:pt x="228" y="411"/>
                    <a:pt x="228" y="412"/>
                    <a:pt x="229" y="413"/>
                  </a:cubicBezTo>
                  <a:cubicBezTo>
                    <a:pt x="232" y="414"/>
                    <a:pt x="232" y="414"/>
                    <a:pt x="232" y="414"/>
                  </a:cubicBezTo>
                  <a:cubicBezTo>
                    <a:pt x="229" y="417"/>
                    <a:pt x="229" y="417"/>
                    <a:pt x="229" y="417"/>
                  </a:cubicBezTo>
                  <a:cubicBezTo>
                    <a:pt x="228" y="415"/>
                    <a:pt x="228" y="415"/>
                    <a:pt x="228" y="415"/>
                  </a:cubicBezTo>
                  <a:cubicBezTo>
                    <a:pt x="226" y="418"/>
                    <a:pt x="226" y="418"/>
                    <a:pt x="226" y="418"/>
                  </a:cubicBezTo>
                  <a:cubicBezTo>
                    <a:pt x="224" y="418"/>
                    <a:pt x="225" y="415"/>
                    <a:pt x="223" y="416"/>
                  </a:cubicBezTo>
                  <a:cubicBezTo>
                    <a:pt x="223" y="416"/>
                    <a:pt x="223" y="416"/>
                    <a:pt x="223" y="416"/>
                  </a:cubicBezTo>
                  <a:cubicBezTo>
                    <a:pt x="223" y="416"/>
                    <a:pt x="223" y="416"/>
                    <a:pt x="223" y="416"/>
                  </a:cubicBezTo>
                  <a:cubicBezTo>
                    <a:pt x="224" y="415"/>
                    <a:pt x="223" y="413"/>
                    <a:pt x="224" y="412"/>
                  </a:cubicBezTo>
                  <a:cubicBezTo>
                    <a:pt x="223" y="412"/>
                    <a:pt x="223" y="411"/>
                    <a:pt x="222" y="411"/>
                  </a:cubicBezTo>
                  <a:close/>
                  <a:moveTo>
                    <a:pt x="231" y="420"/>
                  </a:moveTo>
                  <a:cubicBezTo>
                    <a:pt x="229" y="419"/>
                    <a:pt x="229" y="419"/>
                    <a:pt x="229" y="419"/>
                  </a:cubicBezTo>
                  <a:cubicBezTo>
                    <a:pt x="228" y="421"/>
                    <a:pt x="228" y="421"/>
                    <a:pt x="228" y="421"/>
                  </a:cubicBezTo>
                  <a:cubicBezTo>
                    <a:pt x="226" y="417"/>
                    <a:pt x="224" y="424"/>
                    <a:pt x="222" y="420"/>
                  </a:cubicBezTo>
                  <a:cubicBezTo>
                    <a:pt x="223" y="420"/>
                    <a:pt x="224" y="421"/>
                    <a:pt x="224" y="420"/>
                  </a:cubicBezTo>
                  <a:cubicBezTo>
                    <a:pt x="224" y="419"/>
                    <a:pt x="223" y="419"/>
                    <a:pt x="223" y="419"/>
                  </a:cubicBezTo>
                  <a:cubicBezTo>
                    <a:pt x="228" y="419"/>
                    <a:pt x="228" y="419"/>
                    <a:pt x="228" y="419"/>
                  </a:cubicBezTo>
                  <a:cubicBezTo>
                    <a:pt x="228" y="418"/>
                    <a:pt x="228" y="418"/>
                    <a:pt x="228" y="418"/>
                  </a:cubicBezTo>
                  <a:cubicBezTo>
                    <a:pt x="233" y="419"/>
                    <a:pt x="233" y="419"/>
                    <a:pt x="233" y="419"/>
                  </a:cubicBezTo>
                  <a:lnTo>
                    <a:pt x="231" y="420"/>
                  </a:lnTo>
                  <a:close/>
                  <a:moveTo>
                    <a:pt x="235" y="427"/>
                  </a:moveTo>
                  <a:cubicBezTo>
                    <a:pt x="236" y="426"/>
                    <a:pt x="238" y="426"/>
                    <a:pt x="238" y="428"/>
                  </a:cubicBezTo>
                  <a:lnTo>
                    <a:pt x="235" y="427"/>
                  </a:lnTo>
                  <a:close/>
                  <a:moveTo>
                    <a:pt x="234" y="424"/>
                  </a:moveTo>
                  <a:cubicBezTo>
                    <a:pt x="235" y="423"/>
                    <a:pt x="235" y="423"/>
                    <a:pt x="235" y="423"/>
                  </a:cubicBezTo>
                  <a:cubicBezTo>
                    <a:pt x="234" y="422"/>
                    <a:pt x="234" y="422"/>
                    <a:pt x="234" y="422"/>
                  </a:cubicBezTo>
                  <a:cubicBezTo>
                    <a:pt x="234" y="420"/>
                    <a:pt x="237" y="422"/>
                    <a:pt x="239" y="422"/>
                  </a:cubicBezTo>
                  <a:lnTo>
                    <a:pt x="234" y="424"/>
                  </a:lnTo>
                  <a:close/>
                  <a:moveTo>
                    <a:pt x="240" y="428"/>
                  </a:moveTo>
                  <a:cubicBezTo>
                    <a:pt x="243" y="428"/>
                    <a:pt x="243" y="428"/>
                    <a:pt x="243" y="428"/>
                  </a:cubicBezTo>
                  <a:cubicBezTo>
                    <a:pt x="243" y="428"/>
                    <a:pt x="243" y="428"/>
                    <a:pt x="243" y="428"/>
                  </a:cubicBezTo>
                  <a:lnTo>
                    <a:pt x="240" y="428"/>
                  </a:lnTo>
                  <a:close/>
                  <a:moveTo>
                    <a:pt x="244" y="418"/>
                  </a:moveTo>
                  <a:cubicBezTo>
                    <a:pt x="242" y="419"/>
                    <a:pt x="242" y="419"/>
                    <a:pt x="242" y="419"/>
                  </a:cubicBezTo>
                  <a:cubicBezTo>
                    <a:pt x="243" y="420"/>
                    <a:pt x="243" y="420"/>
                    <a:pt x="243" y="420"/>
                  </a:cubicBezTo>
                  <a:cubicBezTo>
                    <a:pt x="243" y="420"/>
                    <a:pt x="242" y="420"/>
                    <a:pt x="242" y="420"/>
                  </a:cubicBezTo>
                  <a:cubicBezTo>
                    <a:pt x="242" y="419"/>
                    <a:pt x="242" y="419"/>
                    <a:pt x="242" y="419"/>
                  </a:cubicBezTo>
                  <a:cubicBezTo>
                    <a:pt x="238" y="417"/>
                    <a:pt x="238" y="417"/>
                    <a:pt x="238" y="417"/>
                  </a:cubicBezTo>
                  <a:cubicBezTo>
                    <a:pt x="239" y="417"/>
                    <a:pt x="239" y="417"/>
                    <a:pt x="239" y="417"/>
                  </a:cubicBezTo>
                  <a:cubicBezTo>
                    <a:pt x="239" y="416"/>
                    <a:pt x="239" y="416"/>
                    <a:pt x="239" y="416"/>
                  </a:cubicBezTo>
                  <a:cubicBezTo>
                    <a:pt x="238" y="416"/>
                    <a:pt x="236" y="416"/>
                    <a:pt x="234" y="417"/>
                  </a:cubicBezTo>
                  <a:cubicBezTo>
                    <a:pt x="235" y="416"/>
                    <a:pt x="235" y="416"/>
                    <a:pt x="235" y="416"/>
                  </a:cubicBezTo>
                  <a:cubicBezTo>
                    <a:pt x="234" y="414"/>
                    <a:pt x="232" y="413"/>
                    <a:pt x="235" y="411"/>
                  </a:cubicBezTo>
                  <a:cubicBezTo>
                    <a:pt x="235" y="411"/>
                    <a:pt x="235" y="411"/>
                    <a:pt x="235" y="411"/>
                  </a:cubicBezTo>
                  <a:cubicBezTo>
                    <a:pt x="235" y="413"/>
                    <a:pt x="235" y="413"/>
                    <a:pt x="235" y="413"/>
                  </a:cubicBezTo>
                  <a:cubicBezTo>
                    <a:pt x="235" y="413"/>
                    <a:pt x="234" y="412"/>
                    <a:pt x="234" y="413"/>
                  </a:cubicBezTo>
                  <a:cubicBezTo>
                    <a:pt x="235" y="415"/>
                    <a:pt x="238" y="413"/>
                    <a:pt x="238" y="415"/>
                  </a:cubicBezTo>
                  <a:cubicBezTo>
                    <a:pt x="241" y="415"/>
                    <a:pt x="238" y="413"/>
                    <a:pt x="242" y="414"/>
                  </a:cubicBezTo>
                  <a:cubicBezTo>
                    <a:pt x="244" y="416"/>
                    <a:pt x="244" y="416"/>
                    <a:pt x="244" y="416"/>
                  </a:cubicBezTo>
                  <a:cubicBezTo>
                    <a:pt x="242" y="418"/>
                    <a:pt x="242" y="418"/>
                    <a:pt x="242" y="418"/>
                  </a:cubicBezTo>
                  <a:cubicBezTo>
                    <a:pt x="242" y="418"/>
                    <a:pt x="243" y="418"/>
                    <a:pt x="244" y="418"/>
                  </a:cubicBezTo>
                  <a:close/>
                  <a:moveTo>
                    <a:pt x="245" y="413"/>
                  </a:moveTo>
                  <a:cubicBezTo>
                    <a:pt x="244" y="412"/>
                    <a:pt x="240" y="414"/>
                    <a:pt x="239" y="411"/>
                  </a:cubicBezTo>
                  <a:cubicBezTo>
                    <a:pt x="240" y="410"/>
                    <a:pt x="243" y="412"/>
                    <a:pt x="245" y="410"/>
                  </a:cubicBezTo>
                  <a:cubicBezTo>
                    <a:pt x="245" y="411"/>
                    <a:pt x="245" y="411"/>
                    <a:pt x="246" y="412"/>
                  </a:cubicBezTo>
                  <a:cubicBezTo>
                    <a:pt x="246" y="411"/>
                    <a:pt x="246" y="411"/>
                    <a:pt x="246" y="411"/>
                  </a:cubicBezTo>
                  <a:cubicBezTo>
                    <a:pt x="247" y="412"/>
                    <a:pt x="246" y="413"/>
                    <a:pt x="245" y="413"/>
                  </a:cubicBezTo>
                  <a:close/>
                  <a:moveTo>
                    <a:pt x="247" y="414"/>
                  </a:moveTo>
                  <a:cubicBezTo>
                    <a:pt x="249" y="415"/>
                    <a:pt x="249" y="415"/>
                    <a:pt x="249" y="415"/>
                  </a:cubicBezTo>
                  <a:cubicBezTo>
                    <a:pt x="251" y="415"/>
                    <a:pt x="247" y="416"/>
                    <a:pt x="247" y="414"/>
                  </a:cubicBezTo>
                  <a:close/>
                  <a:moveTo>
                    <a:pt x="250" y="417"/>
                  </a:moveTo>
                  <a:cubicBezTo>
                    <a:pt x="251" y="417"/>
                    <a:pt x="251" y="417"/>
                    <a:pt x="251" y="417"/>
                  </a:cubicBezTo>
                  <a:cubicBezTo>
                    <a:pt x="253" y="419"/>
                    <a:pt x="253" y="419"/>
                    <a:pt x="253" y="419"/>
                  </a:cubicBezTo>
                  <a:lnTo>
                    <a:pt x="250" y="417"/>
                  </a:lnTo>
                  <a:close/>
                  <a:moveTo>
                    <a:pt x="253" y="426"/>
                  </a:moveTo>
                  <a:cubicBezTo>
                    <a:pt x="253" y="426"/>
                    <a:pt x="253" y="426"/>
                    <a:pt x="253" y="426"/>
                  </a:cubicBezTo>
                  <a:cubicBezTo>
                    <a:pt x="252" y="424"/>
                    <a:pt x="252" y="424"/>
                    <a:pt x="252" y="424"/>
                  </a:cubicBezTo>
                  <a:cubicBezTo>
                    <a:pt x="253" y="423"/>
                    <a:pt x="253" y="425"/>
                    <a:pt x="253" y="426"/>
                  </a:cubicBezTo>
                  <a:close/>
                  <a:moveTo>
                    <a:pt x="258" y="414"/>
                  </a:moveTo>
                  <a:cubicBezTo>
                    <a:pt x="256" y="415"/>
                    <a:pt x="256" y="413"/>
                    <a:pt x="255" y="412"/>
                  </a:cubicBezTo>
                  <a:cubicBezTo>
                    <a:pt x="257" y="413"/>
                    <a:pt x="257" y="412"/>
                    <a:pt x="258" y="414"/>
                  </a:cubicBezTo>
                  <a:close/>
                  <a:moveTo>
                    <a:pt x="260" y="430"/>
                  </a:moveTo>
                  <a:cubicBezTo>
                    <a:pt x="260" y="429"/>
                    <a:pt x="257" y="428"/>
                    <a:pt x="257" y="428"/>
                  </a:cubicBezTo>
                  <a:cubicBezTo>
                    <a:pt x="257" y="429"/>
                    <a:pt x="257" y="429"/>
                    <a:pt x="257" y="429"/>
                  </a:cubicBezTo>
                  <a:cubicBezTo>
                    <a:pt x="254" y="428"/>
                    <a:pt x="254" y="428"/>
                    <a:pt x="254" y="428"/>
                  </a:cubicBezTo>
                  <a:cubicBezTo>
                    <a:pt x="260" y="428"/>
                    <a:pt x="260" y="428"/>
                    <a:pt x="260" y="428"/>
                  </a:cubicBezTo>
                  <a:cubicBezTo>
                    <a:pt x="260" y="428"/>
                    <a:pt x="260" y="428"/>
                    <a:pt x="260" y="428"/>
                  </a:cubicBezTo>
                  <a:lnTo>
                    <a:pt x="260" y="430"/>
                  </a:lnTo>
                  <a:close/>
                  <a:moveTo>
                    <a:pt x="262" y="425"/>
                  </a:moveTo>
                  <a:cubicBezTo>
                    <a:pt x="262" y="425"/>
                    <a:pt x="262" y="425"/>
                    <a:pt x="262" y="425"/>
                  </a:cubicBezTo>
                  <a:cubicBezTo>
                    <a:pt x="262" y="425"/>
                    <a:pt x="262" y="425"/>
                    <a:pt x="262" y="425"/>
                  </a:cubicBezTo>
                  <a:cubicBezTo>
                    <a:pt x="262" y="426"/>
                    <a:pt x="262" y="426"/>
                    <a:pt x="262" y="426"/>
                  </a:cubicBezTo>
                  <a:cubicBezTo>
                    <a:pt x="261" y="425"/>
                    <a:pt x="261" y="425"/>
                    <a:pt x="260" y="425"/>
                  </a:cubicBezTo>
                  <a:cubicBezTo>
                    <a:pt x="260" y="425"/>
                    <a:pt x="260" y="425"/>
                    <a:pt x="260" y="424"/>
                  </a:cubicBezTo>
                  <a:cubicBezTo>
                    <a:pt x="262" y="425"/>
                    <a:pt x="262" y="425"/>
                    <a:pt x="262" y="425"/>
                  </a:cubicBezTo>
                  <a:cubicBezTo>
                    <a:pt x="262" y="424"/>
                    <a:pt x="262" y="424"/>
                    <a:pt x="262" y="424"/>
                  </a:cubicBezTo>
                  <a:cubicBezTo>
                    <a:pt x="262" y="424"/>
                    <a:pt x="262" y="424"/>
                    <a:pt x="262" y="424"/>
                  </a:cubicBezTo>
                  <a:cubicBezTo>
                    <a:pt x="262" y="424"/>
                    <a:pt x="262" y="425"/>
                    <a:pt x="262" y="425"/>
                  </a:cubicBezTo>
                  <a:close/>
                  <a:moveTo>
                    <a:pt x="265" y="427"/>
                  </a:moveTo>
                  <a:cubicBezTo>
                    <a:pt x="265" y="426"/>
                    <a:pt x="264" y="427"/>
                    <a:pt x="264" y="427"/>
                  </a:cubicBezTo>
                  <a:cubicBezTo>
                    <a:pt x="264" y="426"/>
                    <a:pt x="266" y="426"/>
                    <a:pt x="266" y="426"/>
                  </a:cubicBezTo>
                  <a:lnTo>
                    <a:pt x="265" y="427"/>
                  </a:lnTo>
                  <a:close/>
                  <a:moveTo>
                    <a:pt x="270" y="426"/>
                  </a:moveTo>
                  <a:cubicBezTo>
                    <a:pt x="268" y="426"/>
                    <a:pt x="268" y="426"/>
                    <a:pt x="268" y="426"/>
                  </a:cubicBezTo>
                  <a:cubicBezTo>
                    <a:pt x="267" y="424"/>
                    <a:pt x="268" y="425"/>
                    <a:pt x="268" y="423"/>
                  </a:cubicBezTo>
                  <a:cubicBezTo>
                    <a:pt x="269" y="424"/>
                    <a:pt x="269" y="424"/>
                    <a:pt x="270" y="424"/>
                  </a:cubicBezTo>
                  <a:lnTo>
                    <a:pt x="270" y="426"/>
                  </a:lnTo>
                  <a:close/>
                  <a:moveTo>
                    <a:pt x="232" y="455"/>
                  </a:moveTo>
                  <a:cubicBezTo>
                    <a:pt x="232" y="451"/>
                    <a:pt x="237" y="453"/>
                    <a:pt x="238" y="454"/>
                  </a:cubicBezTo>
                  <a:cubicBezTo>
                    <a:pt x="235" y="454"/>
                    <a:pt x="233" y="451"/>
                    <a:pt x="232" y="455"/>
                  </a:cubicBezTo>
                  <a:close/>
                  <a:moveTo>
                    <a:pt x="253" y="447"/>
                  </a:moveTo>
                  <a:cubicBezTo>
                    <a:pt x="253" y="447"/>
                    <a:pt x="253" y="447"/>
                    <a:pt x="253" y="447"/>
                  </a:cubicBezTo>
                  <a:cubicBezTo>
                    <a:pt x="252" y="449"/>
                    <a:pt x="252" y="449"/>
                    <a:pt x="252" y="449"/>
                  </a:cubicBezTo>
                  <a:lnTo>
                    <a:pt x="253" y="447"/>
                  </a:lnTo>
                  <a:close/>
                  <a:moveTo>
                    <a:pt x="253" y="456"/>
                  </a:moveTo>
                  <a:cubicBezTo>
                    <a:pt x="252" y="453"/>
                    <a:pt x="252" y="453"/>
                    <a:pt x="252" y="453"/>
                  </a:cubicBezTo>
                  <a:cubicBezTo>
                    <a:pt x="251" y="453"/>
                    <a:pt x="251" y="453"/>
                    <a:pt x="251" y="453"/>
                  </a:cubicBezTo>
                  <a:cubicBezTo>
                    <a:pt x="253" y="451"/>
                    <a:pt x="255" y="453"/>
                    <a:pt x="255" y="455"/>
                  </a:cubicBezTo>
                  <a:lnTo>
                    <a:pt x="253" y="456"/>
                  </a:lnTo>
                  <a:close/>
                  <a:moveTo>
                    <a:pt x="257" y="452"/>
                  </a:moveTo>
                  <a:cubicBezTo>
                    <a:pt x="257" y="452"/>
                    <a:pt x="257" y="452"/>
                    <a:pt x="257" y="452"/>
                  </a:cubicBezTo>
                  <a:cubicBezTo>
                    <a:pt x="256" y="452"/>
                    <a:pt x="257" y="451"/>
                    <a:pt x="258" y="451"/>
                  </a:cubicBezTo>
                  <a:cubicBezTo>
                    <a:pt x="258" y="451"/>
                    <a:pt x="258" y="452"/>
                    <a:pt x="257" y="452"/>
                  </a:cubicBezTo>
                  <a:close/>
                  <a:moveTo>
                    <a:pt x="265" y="447"/>
                  </a:moveTo>
                  <a:cubicBezTo>
                    <a:pt x="266" y="447"/>
                    <a:pt x="266" y="447"/>
                    <a:pt x="266" y="447"/>
                  </a:cubicBezTo>
                  <a:cubicBezTo>
                    <a:pt x="266" y="448"/>
                    <a:pt x="266" y="449"/>
                    <a:pt x="265" y="449"/>
                  </a:cubicBezTo>
                  <a:lnTo>
                    <a:pt x="265" y="447"/>
                  </a:lnTo>
                  <a:close/>
                  <a:moveTo>
                    <a:pt x="262" y="450"/>
                  </a:moveTo>
                  <a:cubicBezTo>
                    <a:pt x="262" y="448"/>
                    <a:pt x="262" y="448"/>
                    <a:pt x="262" y="448"/>
                  </a:cubicBezTo>
                  <a:cubicBezTo>
                    <a:pt x="263" y="449"/>
                    <a:pt x="263" y="449"/>
                    <a:pt x="263" y="449"/>
                  </a:cubicBezTo>
                  <a:lnTo>
                    <a:pt x="262" y="450"/>
                  </a:lnTo>
                  <a:close/>
                  <a:moveTo>
                    <a:pt x="266" y="452"/>
                  </a:moveTo>
                  <a:cubicBezTo>
                    <a:pt x="265" y="453"/>
                    <a:pt x="264" y="454"/>
                    <a:pt x="263" y="452"/>
                  </a:cubicBezTo>
                  <a:cubicBezTo>
                    <a:pt x="264" y="452"/>
                    <a:pt x="267" y="449"/>
                    <a:pt x="266" y="452"/>
                  </a:cubicBezTo>
                  <a:close/>
                  <a:moveTo>
                    <a:pt x="280" y="446"/>
                  </a:moveTo>
                  <a:cubicBezTo>
                    <a:pt x="280" y="445"/>
                    <a:pt x="280" y="445"/>
                    <a:pt x="280" y="445"/>
                  </a:cubicBezTo>
                  <a:cubicBezTo>
                    <a:pt x="281" y="444"/>
                    <a:pt x="281" y="445"/>
                    <a:pt x="282" y="446"/>
                  </a:cubicBezTo>
                  <a:lnTo>
                    <a:pt x="280" y="446"/>
                  </a:lnTo>
                  <a:close/>
                  <a:moveTo>
                    <a:pt x="294" y="428"/>
                  </a:moveTo>
                  <a:cubicBezTo>
                    <a:pt x="294" y="429"/>
                    <a:pt x="294" y="429"/>
                    <a:pt x="294" y="430"/>
                  </a:cubicBezTo>
                  <a:cubicBezTo>
                    <a:pt x="292" y="430"/>
                    <a:pt x="292" y="430"/>
                    <a:pt x="292" y="430"/>
                  </a:cubicBezTo>
                  <a:cubicBezTo>
                    <a:pt x="292" y="429"/>
                    <a:pt x="293" y="428"/>
                    <a:pt x="294" y="428"/>
                  </a:cubicBezTo>
                  <a:close/>
                  <a:moveTo>
                    <a:pt x="287" y="444"/>
                  </a:moveTo>
                  <a:cubicBezTo>
                    <a:pt x="287" y="445"/>
                    <a:pt x="287" y="445"/>
                    <a:pt x="287" y="445"/>
                  </a:cubicBezTo>
                  <a:cubicBezTo>
                    <a:pt x="286" y="445"/>
                    <a:pt x="286" y="445"/>
                    <a:pt x="286" y="445"/>
                  </a:cubicBezTo>
                  <a:cubicBezTo>
                    <a:pt x="287" y="445"/>
                    <a:pt x="285" y="442"/>
                    <a:pt x="287" y="443"/>
                  </a:cubicBezTo>
                  <a:cubicBezTo>
                    <a:pt x="286" y="444"/>
                    <a:pt x="286" y="444"/>
                    <a:pt x="286" y="444"/>
                  </a:cubicBezTo>
                  <a:cubicBezTo>
                    <a:pt x="287" y="444"/>
                    <a:pt x="287" y="444"/>
                    <a:pt x="287" y="444"/>
                  </a:cubicBezTo>
                  <a:close/>
                  <a:moveTo>
                    <a:pt x="285" y="441"/>
                  </a:moveTo>
                  <a:cubicBezTo>
                    <a:pt x="286" y="441"/>
                    <a:pt x="286" y="441"/>
                    <a:pt x="286" y="441"/>
                  </a:cubicBezTo>
                  <a:cubicBezTo>
                    <a:pt x="288" y="441"/>
                    <a:pt x="288" y="441"/>
                    <a:pt x="288" y="441"/>
                  </a:cubicBezTo>
                  <a:lnTo>
                    <a:pt x="285" y="441"/>
                  </a:lnTo>
                  <a:close/>
                  <a:moveTo>
                    <a:pt x="296" y="439"/>
                  </a:moveTo>
                  <a:cubicBezTo>
                    <a:pt x="294" y="439"/>
                    <a:pt x="289" y="442"/>
                    <a:pt x="288" y="438"/>
                  </a:cubicBezTo>
                  <a:cubicBezTo>
                    <a:pt x="291" y="440"/>
                    <a:pt x="292" y="438"/>
                    <a:pt x="296" y="438"/>
                  </a:cubicBezTo>
                  <a:lnTo>
                    <a:pt x="296" y="439"/>
                  </a:lnTo>
                  <a:close/>
                  <a:moveTo>
                    <a:pt x="316" y="406"/>
                  </a:moveTo>
                  <a:cubicBezTo>
                    <a:pt x="314" y="407"/>
                    <a:pt x="314" y="407"/>
                    <a:pt x="314" y="407"/>
                  </a:cubicBezTo>
                  <a:cubicBezTo>
                    <a:pt x="314" y="407"/>
                    <a:pt x="314" y="407"/>
                    <a:pt x="314" y="407"/>
                  </a:cubicBezTo>
                  <a:cubicBezTo>
                    <a:pt x="314" y="407"/>
                    <a:pt x="314" y="407"/>
                    <a:pt x="314" y="407"/>
                  </a:cubicBezTo>
                  <a:cubicBezTo>
                    <a:pt x="315" y="406"/>
                    <a:pt x="315" y="404"/>
                    <a:pt x="316" y="406"/>
                  </a:cubicBezTo>
                  <a:close/>
                  <a:moveTo>
                    <a:pt x="314" y="411"/>
                  </a:moveTo>
                  <a:cubicBezTo>
                    <a:pt x="315" y="411"/>
                    <a:pt x="315" y="411"/>
                    <a:pt x="315" y="411"/>
                  </a:cubicBezTo>
                  <a:cubicBezTo>
                    <a:pt x="315" y="413"/>
                    <a:pt x="315" y="413"/>
                    <a:pt x="315" y="413"/>
                  </a:cubicBezTo>
                  <a:cubicBezTo>
                    <a:pt x="314" y="413"/>
                    <a:pt x="314" y="413"/>
                    <a:pt x="314" y="413"/>
                  </a:cubicBezTo>
                  <a:lnTo>
                    <a:pt x="314" y="411"/>
                  </a:lnTo>
                  <a:close/>
                  <a:moveTo>
                    <a:pt x="310" y="407"/>
                  </a:moveTo>
                  <a:cubicBezTo>
                    <a:pt x="308" y="407"/>
                    <a:pt x="308" y="407"/>
                    <a:pt x="308" y="407"/>
                  </a:cubicBezTo>
                  <a:cubicBezTo>
                    <a:pt x="309" y="406"/>
                    <a:pt x="310" y="406"/>
                    <a:pt x="310" y="407"/>
                  </a:cubicBezTo>
                  <a:close/>
                  <a:moveTo>
                    <a:pt x="311" y="410"/>
                  </a:moveTo>
                  <a:cubicBezTo>
                    <a:pt x="310" y="410"/>
                    <a:pt x="309" y="410"/>
                    <a:pt x="308" y="410"/>
                  </a:cubicBezTo>
                  <a:cubicBezTo>
                    <a:pt x="309" y="411"/>
                    <a:pt x="307" y="411"/>
                    <a:pt x="307" y="411"/>
                  </a:cubicBezTo>
                  <a:cubicBezTo>
                    <a:pt x="306" y="410"/>
                    <a:pt x="306" y="410"/>
                    <a:pt x="306" y="410"/>
                  </a:cubicBezTo>
                  <a:cubicBezTo>
                    <a:pt x="308" y="412"/>
                    <a:pt x="309" y="407"/>
                    <a:pt x="311" y="410"/>
                  </a:cubicBezTo>
                  <a:close/>
                  <a:moveTo>
                    <a:pt x="304" y="412"/>
                  </a:moveTo>
                  <a:cubicBezTo>
                    <a:pt x="306" y="417"/>
                    <a:pt x="316" y="409"/>
                    <a:pt x="310" y="415"/>
                  </a:cubicBezTo>
                  <a:cubicBezTo>
                    <a:pt x="310" y="415"/>
                    <a:pt x="310" y="415"/>
                    <a:pt x="310" y="415"/>
                  </a:cubicBezTo>
                  <a:cubicBezTo>
                    <a:pt x="309" y="416"/>
                    <a:pt x="311" y="418"/>
                    <a:pt x="308" y="417"/>
                  </a:cubicBezTo>
                  <a:cubicBezTo>
                    <a:pt x="308" y="416"/>
                    <a:pt x="309" y="416"/>
                    <a:pt x="309" y="416"/>
                  </a:cubicBezTo>
                  <a:cubicBezTo>
                    <a:pt x="306" y="415"/>
                    <a:pt x="305" y="413"/>
                    <a:pt x="303" y="415"/>
                  </a:cubicBezTo>
                  <a:cubicBezTo>
                    <a:pt x="303" y="417"/>
                    <a:pt x="303" y="417"/>
                    <a:pt x="303" y="417"/>
                  </a:cubicBezTo>
                  <a:cubicBezTo>
                    <a:pt x="301" y="417"/>
                    <a:pt x="300" y="416"/>
                    <a:pt x="299" y="415"/>
                  </a:cubicBezTo>
                  <a:cubicBezTo>
                    <a:pt x="302" y="416"/>
                    <a:pt x="302" y="414"/>
                    <a:pt x="304" y="412"/>
                  </a:cubicBezTo>
                  <a:close/>
                  <a:moveTo>
                    <a:pt x="292" y="419"/>
                  </a:moveTo>
                  <a:cubicBezTo>
                    <a:pt x="292" y="418"/>
                    <a:pt x="292" y="418"/>
                    <a:pt x="292" y="418"/>
                  </a:cubicBezTo>
                  <a:cubicBezTo>
                    <a:pt x="293" y="419"/>
                    <a:pt x="295" y="418"/>
                    <a:pt x="297" y="418"/>
                  </a:cubicBezTo>
                  <a:cubicBezTo>
                    <a:pt x="297" y="416"/>
                    <a:pt x="297" y="416"/>
                    <a:pt x="297" y="416"/>
                  </a:cubicBezTo>
                  <a:cubicBezTo>
                    <a:pt x="298" y="416"/>
                    <a:pt x="299" y="417"/>
                    <a:pt x="298" y="418"/>
                  </a:cubicBezTo>
                  <a:cubicBezTo>
                    <a:pt x="301" y="418"/>
                    <a:pt x="302" y="419"/>
                    <a:pt x="303" y="419"/>
                  </a:cubicBezTo>
                  <a:cubicBezTo>
                    <a:pt x="304" y="419"/>
                    <a:pt x="304" y="419"/>
                    <a:pt x="304" y="419"/>
                  </a:cubicBezTo>
                  <a:cubicBezTo>
                    <a:pt x="304" y="419"/>
                    <a:pt x="304" y="419"/>
                    <a:pt x="304" y="419"/>
                  </a:cubicBezTo>
                  <a:cubicBezTo>
                    <a:pt x="304" y="419"/>
                    <a:pt x="305" y="419"/>
                    <a:pt x="306" y="419"/>
                  </a:cubicBezTo>
                  <a:cubicBezTo>
                    <a:pt x="307" y="421"/>
                    <a:pt x="307" y="421"/>
                    <a:pt x="307" y="421"/>
                  </a:cubicBezTo>
                  <a:cubicBezTo>
                    <a:pt x="306" y="423"/>
                    <a:pt x="303" y="420"/>
                    <a:pt x="303" y="423"/>
                  </a:cubicBezTo>
                  <a:cubicBezTo>
                    <a:pt x="303" y="422"/>
                    <a:pt x="302" y="422"/>
                    <a:pt x="302" y="422"/>
                  </a:cubicBezTo>
                  <a:cubicBezTo>
                    <a:pt x="303" y="423"/>
                    <a:pt x="304" y="421"/>
                    <a:pt x="304" y="419"/>
                  </a:cubicBezTo>
                  <a:cubicBezTo>
                    <a:pt x="303" y="419"/>
                    <a:pt x="303" y="419"/>
                    <a:pt x="303" y="419"/>
                  </a:cubicBezTo>
                  <a:cubicBezTo>
                    <a:pt x="302" y="420"/>
                    <a:pt x="300" y="424"/>
                    <a:pt x="298" y="420"/>
                  </a:cubicBezTo>
                  <a:cubicBezTo>
                    <a:pt x="297" y="416"/>
                    <a:pt x="294" y="421"/>
                    <a:pt x="292" y="419"/>
                  </a:cubicBezTo>
                  <a:close/>
                  <a:moveTo>
                    <a:pt x="299" y="422"/>
                  </a:moveTo>
                  <a:cubicBezTo>
                    <a:pt x="299" y="423"/>
                    <a:pt x="301" y="426"/>
                    <a:pt x="303" y="424"/>
                  </a:cubicBezTo>
                  <a:cubicBezTo>
                    <a:pt x="302" y="424"/>
                    <a:pt x="302" y="424"/>
                    <a:pt x="302" y="424"/>
                  </a:cubicBezTo>
                  <a:cubicBezTo>
                    <a:pt x="304" y="426"/>
                    <a:pt x="304" y="426"/>
                    <a:pt x="304" y="426"/>
                  </a:cubicBezTo>
                  <a:cubicBezTo>
                    <a:pt x="303" y="427"/>
                    <a:pt x="301" y="424"/>
                    <a:pt x="300" y="427"/>
                  </a:cubicBezTo>
                  <a:cubicBezTo>
                    <a:pt x="299" y="426"/>
                    <a:pt x="298" y="424"/>
                    <a:pt x="299" y="422"/>
                  </a:cubicBezTo>
                  <a:close/>
                  <a:moveTo>
                    <a:pt x="301" y="435"/>
                  </a:moveTo>
                  <a:cubicBezTo>
                    <a:pt x="301" y="436"/>
                    <a:pt x="300" y="436"/>
                    <a:pt x="300" y="436"/>
                  </a:cubicBezTo>
                  <a:cubicBezTo>
                    <a:pt x="300" y="436"/>
                    <a:pt x="301" y="435"/>
                    <a:pt x="301" y="435"/>
                  </a:cubicBezTo>
                  <a:cubicBezTo>
                    <a:pt x="302" y="434"/>
                    <a:pt x="303" y="432"/>
                    <a:pt x="305" y="432"/>
                  </a:cubicBezTo>
                  <a:cubicBezTo>
                    <a:pt x="305" y="435"/>
                    <a:pt x="305" y="435"/>
                    <a:pt x="305" y="435"/>
                  </a:cubicBezTo>
                  <a:cubicBezTo>
                    <a:pt x="306" y="435"/>
                    <a:pt x="306" y="435"/>
                    <a:pt x="306" y="435"/>
                  </a:cubicBezTo>
                  <a:cubicBezTo>
                    <a:pt x="304" y="437"/>
                    <a:pt x="303" y="435"/>
                    <a:pt x="301" y="435"/>
                  </a:cubicBezTo>
                  <a:close/>
                  <a:moveTo>
                    <a:pt x="306" y="430"/>
                  </a:moveTo>
                  <a:cubicBezTo>
                    <a:pt x="309" y="431"/>
                    <a:pt x="309" y="431"/>
                    <a:pt x="309" y="431"/>
                  </a:cubicBezTo>
                  <a:cubicBezTo>
                    <a:pt x="308" y="432"/>
                    <a:pt x="307" y="431"/>
                    <a:pt x="306" y="430"/>
                  </a:cubicBezTo>
                  <a:close/>
                  <a:moveTo>
                    <a:pt x="312" y="429"/>
                  </a:moveTo>
                  <a:cubicBezTo>
                    <a:pt x="310" y="429"/>
                    <a:pt x="310" y="426"/>
                    <a:pt x="307" y="427"/>
                  </a:cubicBezTo>
                  <a:cubicBezTo>
                    <a:pt x="308" y="426"/>
                    <a:pt x="309" y="425"/>
                    <a:pt x="311" y="426"/>
                  </a:cubicBezTo>
                  <a:cubicBezTo>
                    <a:pt x="311" y="426"/>
                    <a:pt x="311" y="427"/>
                    <a:pt x="311" y="427"/>
                  </a:cubicBezTo>
                  <a:cubicBezTo>
                    <a:pt x="312" y="427"/>
                    <a:pt x="312" y="427"/>
                    <a:pt x="312" y="427"/>
                  </a:cubicBezTo>
                  <a:cubicBezTo>
                    <a:pt x="312" y="427"/>
                    <a:pt x="310" y="428"/>
                    <a:pt x="312" y="429"/>
                  </a:cubicBezTo>
                  <a:close/>
                  <a:moveTo>
                    <a:pt x="310" y="421"/>
                  </a:moveTo>
                  <a:cubicBezTo>
                    <a:pt x="310" y="419"/>
                    <a:pt x="309" y="421"/>
                    <a:pt x="309" y="420"/>
                  </a:cubicBezTo>
                  <a:cubicBezTo>
                    <a:pt x="311" y="418"/>
                    <a:pt x="312" y="422"/>
                    <a:pt x="313" y="421"/>
                  </a:cubicBezTo>
                  <a:cubicBezTo>
                    <a:pt x="312" y="422"/>
                    <a:pt x="311" y="421"/>
                    <a:pt x="310" y="421"/>
                  </a:cubicBezTo>
                  <a:close/>
                  <a:moveTo>
                    <a:pt x="313" y="419"/>
                  </a:moveTo>
                  <a:cubicBezTo>
                    <a:pt x="314" y="419"/>
                    <a:pt x="314" y="419"/>
                    <a:pt x="314" y="419"/>
                  </a:cubicBezTo>
                  <a:cubicBezTo>
                    <a:pt x="314" y="419"/>
                    <a:pt x="314" y="419"/>
                    <a:pt x="313" y="419"/>
                  </a:cubicBezTo>
                  <a:close/>
                  <a:moveTo>
                    <a:pt x="314" y="427"/>
                  </a:moveTo>
                  <a:cubicBezTo>
                    <a:pt x="313" y="426"/>
                    <a:pt x="313" y="426"/>
                    <a:pt x="313" y="426"/>
                  </a:cubicBezTo>
                  <a:cubicBezTo>
                    <a:pt x="314" y="426"/>
                    <a:pt x="316" y="425"/>
                    <a:pt x="316" y="426"/>
                  </a:cubicBezTo>
                  <a:cubicBezTo>
                    <a:pt x="315" y="426"/>
                    <a:pt x="315" y="427"/>
                    <a:pt x="314" y="427"/>
                  </a:cubicBezTo>
                  <a:close/>
                  <a:moveTo>
                    <a:pt x="315" y="423"/>
                  </a:moveTo>
                  <a:cubicBezTo>
                    <a:pt x="315" y="421"/>
                    <a:pt x="315" y="421"/>
                    <a:pt x="315" y="421"/>
                  </a:cubicBezTo>
                  <a:cubicBezTo>
                    <a:pt x="316" y="421"/>
                    <a:pt x="316" y="422"/>
                    <a:pt x="317" y="422"/>
                  </a:cubicBezTo>
                  <a:cubicBezTo>
                    <a:pt x="317" y="423"/>
                    <a:pt x="316" y="422"/>
                    <a:pt x="315" y="423"/>
                  </a:cubicBezTo>
                  <a:close/>
                  <a:moveTo>
                    <a:pt x="323" y="425"/>
                  </a:moveTo>
                  <a:cubicBezTo>
                    <a:pt x="322" y="425"/>
                    <a:pt x="321" y="423"/>
                    <a:pt x="321" y="424"/>
                  </a:cubicBezTo>
                  <a:cubicBezTo>
                    <a:pt x="321" y="425"/>
                    <a:pt x="321" y="425"/>
                    <a:pt x="321" y="425"/>
                  </a:cubicBezTo>
                  <a:cubicBezTo>
                    <a:pt x="319" y="426"/>
                    <a:pt x="320" y="424"/>
                    <a:pt x="319" y="423"/>
                  </a:cubicBezTo>
                  <a:cubicBezTo>
                    <a:pt x="319" y="423"/>
                    <a:pt x="319" y="423"/>
                    <a:pt x="319" y="423"/>
                  </a:cubicBezTo>
                  <a:cubicBezTo>
                    <a:pt x="319" y="423"/>
                    <a:pt x="319" y="423"/>
                    <a:pt x="319" y="423"/>
                  </a:cubicBezTo>
                  <a:cubicBezTo>
                    <a:pt x="320" y="424"/>
                    <a:pt x="322" y="423"/>
                    <a:pt x="323" y="423"/>
                  </a:cubicBezTo>
                  <a:cubicBezTo>
                    <a:pt x="323" y="424"/>
                    <a:pt x="323" y="425"/>
                    <a:pt x="323" y="425"/>
                  </a:cubicBezTo>
                  <a:close/>
                  <a:moveTo>
                    <a:pt x="323" y="421"/>
                  </a:moveTo>
                  <a:cubicBezTo>
                    <a:pt x="321" y="421"/>
                    <a:pt x="320" y="419"/>
                    <a:pt x="318" y="419"/>
                  </a:cubicBezTo>
                  <a:cubicBezTo>
                    <a:pt x="320" y="418"/>
                    <a:pt x="320" y="418"/>
                    <a:pt x="320" y="418"/>
                  </a:cubicBezTo>
                  <a:cubicBezTo>
                    <a:pt x="322" y="420"/>
                    <a:pt x="322" y="420"/>
                    <a:pt x="322" y="420"/>
                  </a:cubicBezTo>
                  <a:cubicBezTo>
                    <a:pt x="323" y="420"/>
                    <a:pt x="323" y="419"/>
                    <a:pt x="324" y="419"/>
                  </a:cubicBezTo>
                  <a:cubicBezTo>
                    <a:pt x="324" y="420"/>
                    <a:pt x="323" y="421"/>
                    <a:pt x="323" y="421"/>
                  </a:cubicBezTo>
                  <a:close/>
                  <a:moveTo>
                    <a:pt x="326" y="420"/>
                  </a:moveTo>
                  <a:cubicBezTo>
                    <a:pt x="325" y="420"/>
                    <a:pt x="324" y="418"/>
                    <a:pt x="325" y="418"/>
                  </a:cubicBezTo>
                  <a:cubicBezTo>
                    <a:pt x="325" y="419"/>
                    <a:pt x="327" y="419"/>
                    <a:pt x="328" y="419"/>
                  </a:cubicBezTo>
                  <a:cubicBezTo>
                    <a:pt x="328" y="419"/>
                    <a:pt x="328" y="419"/>
                    <a:pt x="328" y="419"/>
                  </a:cubicBezTo>
                  <a:cubicBezTo>
                    <a:pt x="328" y="419"/>
                    <a:pt x="328" y="419"/>
                    <a:pt x="328" y="419"/>
                  </a:cubicBezTo>
                  <a:lnTo>
                    <a:pt x="326" y="420"/>
                  </a:lnTo>
                  <a:close/>
                  <a:moveTo>
                    <a:pt x="328" y="408"/>
                  </a:moveTo>
                  <a:cubicBezTo>
                    <a:pt x="328" y="407"/>
                    <a:pt x="328" y="407"/>
                    <a:pt x="328" y="407"/>
                  </a:cubicBezTo>
                  <a:cubicBezTo>
                    <a:pt x="328" y="407"/>
                    <a:pt x="328" y="408"/>
                    <a:pt x="329" y="408"/>
                  </a:cubicBezTo>
                  <a:lnTo>
                    <a:pt x="328" y="408"/>
                  </a:lnTo>
                  <a:close/>
                  <a:moveTo>
                    <a:pt x="331" y="426"/>
                  </a:moveTo>
                  <a:cubicBezTo>
                    <a:pt x="328" y="425"/>
                    <a:pt x="330" y="422"/>
                    <a:pt x="332" y="424"/>
                  </a:cubicBezTo>
                  <a:cubicBezTo>
                    <a:pt x="333" y="425"/>
                    <a:pt x="332" y="425"/>
                    <a:pt x="331" y="426"/>
                  </a:cubicBezTo>
                  <a:close/>
                  <a:moveTo>
                    <a:pt x="333" y="422"/>
                  </a:moveTo>
                  <a:cubicBezTo>
                    <a:pt x="333" y="422"/>
                    <a:pt x="331" y="421"/>
                    <a:pt x="332" y="420"/>
                  </a:cubicBezTo>
                  <a:cubicBezTo>
                    <a:pt x="334" y="419"/>
                    <a:pt x="334" y="420"/>
                    <a:pt x="334" y="421"/>
                  </a:cubicBezTo>
                  <a:lnTo>
                    <a:pt x="333" y="422"/>
                  </a:lnTo>
                  <a:close/>
                  <a:moveTo>
                    <a:pt x="334" y="416"/>
                  </a:moveTo>
                  <a:cubicBezTo>
                    <a:pt x="335" y="417"/>
                    <a:pt x="336" y="418"/>
                    <a:pt x="337" y="419"/>
                  </a:cubicBezTo>
                  <a:cubicBezTo>
                    <a:pt x="334" y="419"/>
                    <a:pt x="335" y="417"/>
                    <a:pt x="334" y="416"/>
                  </a:cubicBezTo>
                  <a:close/>
                  <a:moveTo>
                    <a:pt x="337" y="421"/>
                  </a:moveTo>
                  <a:cubicBezTo>
                    <a:pt x="337" y="420"/>
                    <a:pt x="337" y="420"/>
                    <a:pt x="337" y="420"/>
                  </a:cubicBezTo>
                  <a:cubicBezTo>
                    <a:pt x="339" y="420"/>
                    <a:pt x="339" y="420"/>
                    <a:pt x="339" y="420"/>
                  </a:cubicBezTo>
                  <a:cubicBezTo>
                    <a:pt x="338" y="420"/>
                    <a:pt x="338" y="420"/>
                    <a:pt x="337" y="421"/>
                  </a:cubicBezTo>
                  <a:close/>
                  <a:moveTo>
                    <a:pt x="342" y="418"/>
                  </a:moveTo>
                  <a:cubicBezTo>
                    <a:pt x="341" y="418"/>
                    <a:pt x="341" y="418"/>
                    <a:pt x="341" y="418"/>
                  </a:cubicBezTo>
                  <a:cubicBezTo>
                    <a:pt x="341" y="417"/>
                    <a:pt x="342" y="416"/>
                    <a:pt x="343" y="417"/>
                  </a:cubicBezTo>
                  <a:cubicBezTo>
                    <a:pt x="343" y="417"/>
                    <a:pt x="342" y="417"/>
                    <a:pt x="342" y="418"/>
                  </a:cubicBezTo>
                  <a:close/>
                  <a:moveTo>
                    <a:pt x="347" y="413"/>
                  </a:moveTo>
                  <a:cubicBezTo>
                    <a:pt x="345" y="413"/>
                    <a:pt x="346" y="418"/>
                    <a:pt x="343" y="414"/>
                  </a:cubicBezTo>
                  <a:cubicBezTo>
                    <a:pt x="343" y="413"/>
                    <a:pt x="345" y="413"/>
                    <a:pt x="347" y="413"/>
                  </a:cubicBezTo>
                  <a:cubicBezTo>
                    <a:pt x="347" y="413"/>
                    <a:pt x="347" y="413"/>
                    <a:pt x="347" y="413"/>
                  </a:cubicBezTo>
                  <a:close/>
                  <a:moveTo>
                    <a:pt x="351" y="407"/>
                  </a:moveTo>
                  <a:cubicBezTo>
                    <a:pt x="352" y="408"/>
                    <a:pt x="352" y="408"/>
                    <a:pt x="352" y="408"/>
                  </a:cubicBezTo>
                  <a:cubicBezTo>
                    <a:pt x="350" y="408"/>
                    <a:pt x="350" y="408"/>
                    <a:pt x="350" y="408"/>
                  </a:cubicBezTo>
                  <a:lnTo>
                    <a:pt x="351" y="407"/>
                  </a:lnTo>
                  <a:close/>
                  <a:moveTo>
                    <a:pt x="352" y="413"/>
                  </a:moveTo>
                  <a:cubicBezTo>
                    <a:pt x="351" y="413"/>
                    <a:pt x="351" y="413"/>
                    <a:pt x="351" y="413"/>
                  </a:cubicBezTo>
                  <a:cubicBezTo>
                    <a:pt x="351" y="412"/>
                    <a:pt x="353" y="412"/>
                    <a:pt x="353" y="411"/>
                  </a:cubicBezTo>
                  <a:cubicBezTo>
                    <a:pt x="353" y="412"/>
                    <a:pt x="353" y="412"/>
                    <a:pt x="352" y="413"/>
                  </a:cubicBezTo>
                  <a:close/>
                  <a:moveTo>
                    <a:pt x="367" y="400"/>
                  </a:moveTo>
                  <a:cubicBezTo>
                    <a:pt x="366" y="400"/>
                    <a:pt x="366" y="400"/>
                    <a:pt x="366" y="400"/>
                  </a:cubicBezTo>
                  <a:cubicBezTo>
                    <a:pt x="365" y="398"/>
                    <a:pt x="367" y="400"/>
                    <a:pt x="367" y="399"/>
                  </a:cubicBezTo>
                  <a:cubicBezTo>
                    <a:pt x="368" y="399"/>
                    <a:pt x="367" y="400"/>
                    <a:pt x="367" y="400"/>
                  </a:cubicBezTo>
                  <a:close/>
                  <a:moveTo>
                    <a:pt x="378" y="390"/>
                  </a:moveTo>
                  <a:cubicBezTo>
                    <a:pt x="377" y="388"/>
                    <a:pt x="375" y="389"/>
                    <a:pt x="375" y="387"/>
                  </a:cubicBezTo>
                  <a:cubicBezTo>
                    <a:pt x="377" y="387"/>
                    <a:pt x="378" y="389"/>
                    <a:pt x="380" y="390"/>
                  </a:cubicBezTo>
                  <a:cubicBezTo>
                    <a:pt x="379" y="390"/>
                    <a:pt x="379" y="390"/>
                    <a:pt x="378" y="390"/>
                  </a:cubicBezTo>
                  <a:close/>
                  <a:moveTo>
                    <a:pt x="380" y="388"/>
                  </a:moveTo>
                  <a:cubicBezTo>
                    <a:pt x="380" y="387"/>
                    <a:pt x="379" y="388"/>
                    <a:pt x="378" y="387"/>
                  </a:cubicBezTo>
                  <a:cubicBezTo>
                    <a:pt x="378" y="386"/>
                    <a:pt x="379" y="386"/>
                    <a:pt x="380" y="386"/>
                  </a:cubicBezTo>
                  <a:lnTo>
                    <a:pt x="380" y="388"/>
                  </a:lnTo>
                  <a:close/>
                  <a:moveTo>
                    <a:pt x="388" y="383"/>
                  </a:moveTo>
                  <a:cubicBezTo>
                    <a:pt x="388" y="384"/>
                    <a:pt x="388" y="384"/>
                    <a:pt x="388" y="384"/>
                  </a:cubicBezTo>
                  <a:cubicBezTo>
                    <a:pt x="387" y="383"/>
                    <a:pt x="387" y="383"/>
                    <a:pt x="387" y="383"/>
                  </a:cubicBezTo>
                  <a:lnTo>
                    <a:pt x="388" y="38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Freeform 4430"/>
            <p:cNvSpPr/>
            <p:nvPr/>
          </p:nvSpPr>
          <p:spPr bwMode="auto">
            <a:xfrm>
              <a:off x="3166" y="24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 name="Freeform 4431"/>
            <p:cNvSpPr/>
            <p:nvPr/>
          </p:nvSpPr>
          <p:spPr bwMode="auto">
            <a:xfrm>
              <a:off x="3105"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4432"/>
            <p:cNvSpPr/>
            <p:nvPr/>
          </p:nvSpPr>
          <p:spPr bwMode="auto">
            <a:xfrm>
              <a:off x="3158" y="249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4433"/>
            <p:cNvSpPr/>
            <p:nvPr/>
          </p:nvSpPr>
          <p:spPr bwMode="auto">
            <a:xfrm>
              <a:off x="3140"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Freeform 4434"/>
            <p:cNvSpPr/>
            <p:nvPr/>
          </p:nvSpPr>
          <p:spPr bwMode="auto">
            <a:xfrm>
              <a:off x="3096" y="2501"/>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Freeform 4435"/>
            <p:cNvSpPr/>
            <p:nvPr/>
          </p:nvSpPr>
          <p:spPr bwMode="auto">
            <a:xfrm>
              <a:off x="3097" y="250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 name="Line 4436"/>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 name="Line 4437"/>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 name="Freeform 4438"/>
            <p:cNvSpPr/>
            <p:nvPr/>
          </p:nvSpPr>
          <p:spPr bwMode="auto">
            <a:xfrm>
              <a:off x="3227" y="24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4439"/>
            <p:cNvSpPr/>
            <p:nvPr/>
          </p:nvSpPr>
          <p:spPr bwMode="auto">
            <a:xfrm>
              <a:off x="3227" y="2454"/>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1"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 name="Freeform 4440"/>
            <p:cNvSpPr/>
            <p:nvPr/>
          </p:nvSpPr>
          <p:spPr bwMode="auto">
            <a:xfrm>
              <a:off x="3221" y="24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 name="Freeform 4441"/>
            <p:cNvSpPr/>
            <p:nvPr/>
          </p:nvSpPr>
          <p:spPr bwMode="auto">
            <a:xfrm>
              <a:off x="3204" y="24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 name="Freeform 4442"/>
            <p:cNvSpPr/>
            <p:nvPr/>
          </p:nvSpPr>
          <p:spPr bwMode="auto">
            <a:xfrm>
              <a:off x="3205" y="2473"/>
              <a:ext cx="2"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3" y="2"/>
                    <a:pt x="1" y="1"/>
                    <a:pt x="0" y="0"/>
                  </a:cubicBezTo>
                  <a:cubicBezTo>
                    <a:pt x="1" y="1"/>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 name="Freeform 4443"/>
            <p:cNvSpPr/>
            <p:nvPr/>
          </p:nvSpPr>
          <p:spPr bwMode="auto">
            <a:xfrm>
              <a:off x="3109" y="24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 name="Freeform 4444"/>
            <p:cNvSpPr/>
            <p:nvPr/>
          </p:nvSpPr>
          <p:spPr bwMode="auto">
            <a:xfrm>
              <a:off x="3049" y="24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 name="Freeform 4445"/>
            <p:cNvSpPr/>
            <p:nvPr/>
          </p:nvSpPr>
          <p:spPr bwMode="auto">
            <a:xfrm>
              <a:off x="3012" y="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4446"/>
            <p:cNvSpPr/>
            <p:nvPr/>
          </p:nvSpPr>
          <p:spPr bwMode="auto">
            <a:xfrm>
              <a:off x="3088" y="24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 name="Freeform 4447"/>
            <p:cNvSpPr>
              <a:spLocks noEditPoints="1"/>
            </p:cNvSpPr>
            <p:nvPr/>
          </p:nvSpPr>
          <p:spPr bwMode="auto">
            <a:xfrm>
              <a:off x="3002" y="2442"/>
              <a:ext cx="15" cy="11"/>
            </a:xfrm>
            <a:custGeom>
              <a:avLst/>
              <a:gdLst>
                <a:gd name="T0" fmla="*/ 0 w 17"/>
                <a:gd name="T1" fmla="*/ 6 h 13"/>
                <a:gd name="T2" fmla="*/ 2 w 17"/>
                <a:gd name="T3" fmla="*/ 6 h 13"/>
                <a:gd name="T4" fmla="*/ 7 w 17"/>
                <a:gd name="T5" fmla="*/ 6 h 13"/>
                <a:gd name="T6" fmla="*/ 2 w 17"/>
                <a:gd name="T7" fmla="*/ 9 h 13"/>
                <a:gd name="T8" fmla="*/ 3 w 17"/>
                <a:gd name="T9" fmla="*/ 11 h 13"/>
                <a:gd name="T10" fmla="*/ 4 w 17"/>
                <a:gd name="T11" fmla="*/ 9 h 13"/>
                <a:gd name="T12" fmla="*/ 5 w 17"/>
                <a:gd name="T13" fmla="*/ 13 h 13"/>
                <a:gd name="T14" fmla="*/ 7 w 17"/>
                <a:gd name="T15" fmla="*/ 13 h 13"/>
                <a:gd name="T16" fmla="*/ 8 w 17"/>
                <a:gd name="T17" fmla="*/ 11 h 13"/>
                <a:gd name="T18" fmla="*/ 8 w 17"/>
                <a:gd name="T19" fmla="*/ 9 h 13"/>
                <a:gd name="T20" fmla="*/ 10 w 17"/>
                <a:gd name="T21" fmla="*/ 10 h 13"/>
                <a:gd name="T22" fmla="*/ 9 w 17"/>
                <a:gd name="T23" fmla="*/ 7 h 13"/>
                <a:gd name="T24" fmla="*/ 14 w 17"/>
                <a:gd name="T25" fmla="*/ 7 h 13"/>
                <a:gd name="T26" fmla="*/ 9 w 17"/>
                <a:gd name="T27" fmla="*/ 7 h 13"/>
                <a:gd name="T28" fmla="*/ 6 w 17"/>
                <a:gd name="T29" fmla="*/ 3 h 13"/>
                <a:gd name="T30" fmla="*/ 8 w 17"/>
                <a:gd name="T31" fmla="*/ 2 h 13"/>
                <a:gd name="T32" fmla="*/ 9 w 17"/>
                <a:gd name="T33" fmla="*/ 5 h 13"/>
                <a:gd name="T34" fmla="*/ 10 w 17"/>
                <a:gd name="T35" fmla="*/ 5 h 13"/>
                <a:gd name="T36" fmla="*/ 17 w 17"/>
                <a:gd name="T37" fmla="*/ 1 h 13"/>
                <a:gd name="T38" fmla="*/ 14 w 17"/>
                <a:gd name="T39" fmla="*/ 0 h 13"/>
                <a:gd name="T40" fmla="*/ 4 w 17"/>
                <a:gd name="T41" fmla="*/ 3 h 13"/>
                <a:gd name="T42" fmla="*/ 4 w 17"/>
                <a:gd name="T43" fmla="*/ 1 h 13"/>
                <a:gd name="T44" fmla="*/ 2 w 17"/>
                <a:gd name="T45" fmla="*/ 2 h 13"/>
                <a:gd name="T46" fmla="*/ 2 w 17"/>
                <a:gd name="T47" fmla="*/ 2 h 13"/>
                <a:gd name="T48" fmla="*/ 0 w 17"/>
                <a:gd name="T49" fmla="*/ 6 h 13"/>
                <a:gd name="T50" fmla="*/ 6 w 17"/>
                <a:gd name="T51" fmla="*/ 3 h 13"/>
                <a:gd name="T52" fmla="*/ 4 w 17"/>
                <a:gd name="T53" fmla="*/ 4 h 13"/>
                <a:gd name="T54" fmla="*/ 6 w 17"/>
                <a:gd name="T5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3">
                  <a:moveTo>
                    <a:pt x="0" y="6"/>
                  </a:moveTo>
                  <a:cubicBezTo>
                    <a:pt x="2" y="6"/>
                    <a:pt x="2" y="6"/>
                    <a:pt x="2" y="6"/>
                  </a:cubicBezTo>
                  <a:cubicBezTo>
                    <a:pt x="3" y="9"/>
                    <a:pt x="5" y="4"/>
                    <a:pt x="7" y="6"/>
                  </a:cubicBezTo>
                  <a:cubicBezTo>
                    <a:pt x="6" y="8"/>
                    <a:pt x="4" y="9"/>
                    <a:pt x="2" y="9"/>
                  </a:cubicBezTo>
                  <a:cubicBezTo>
                    <a:pt x="2" y="10"/>
                    <a:pt x="3" y="11"/>
                    <a:pt x="3" y="11"/>
                  </a:cubicBezTo>
                  <a:cubicBezTo>
                    <a:pt x="4" y="9"/>
                    <a:pt x="4" y="9"/>
                    <a:pt x="4" y="9"/>
                  </a:cubicBezTo>
                  <a:cubicBezTo>
                    <a:pt x="4" y="11"/>
                    <a:pt x="7" y="11"/>
                    <a:pt x="5" y="13"/>
                  </a:cubicBezTo>
                  <a:cubicBezTo>
                    <a:pt x="7" y="13"/>
                    <a:pt x="7" y="13"/>
                    <a:pt x="7" y="13"/>
                  </a:cubicBezTo>
                  <a:cubicBezTo>
                    <a:pt x="6" y="12"/>
                    <a:pt x="8" y="12"/>
                    <a:pt x="8" y="11"/>
                  </a:cubicBezTo>
                  <a:cubicBezTo>
                    <a:pt x="8" y="11"/>
                    <a:pt x="6" y="9"/>
                    <a:pt x="8" y="9"/>
                  </a:cubicBezTo>
                  <a:cubicBezTo>
                    <a:pt x="8" y="9"/>
                    <a:pt x="8" y="11"/>
                    <a:pt x="10" y="10"/>
                  </a:cubicBezTo>
                  <a:cubicBezTo>
                    <a:pt x="9" y="9"/>
                    <a:pt x="8" y="8"/>
                    <a:pt x="9" y="7"/>
                  </a:cubicBezTo>
                  <a:cubicBezTo>
                    <a:pt x="10" y="9"/>
                    <a:pt x="12" y="7"/>
                    <a:pt x="14" y="7"/>
                  </a:cubicBezTo>
                  <a:cubicBezTo>
                    <a:pt x="9" y="7"/>
                    <a:pt x="9" y="7"/>
                    <a:pt x="9" y="7"/>
                  </a:cubicBezTo>
                  <a:cubicBezTo>
                    <a:pt x="7" y="6"/>
                    <a:pt x="7" y="5"/>
                    <a:pt x="6" y="3"/>
                  </a:cubicBezTo>
                  <a:cubicBezTo>
                    <a:pt x="7" y="2"/>
                    <a:pt x="7" y="2"/>
                    <a:pt x="8" y="2"/>
                  </a:cubicBezTo>
                  <a:cubicBezTo>
                    <a:pt x="8" y="3"/>
                    <a:pt x="10" y="4"/>
                    <a:pt x="9" y="5"/>
                  </a:cubicBezTo>
                  <a:cubicBezTo>
                    <a:pt x="10" y="5"/>
                    <a:pt x="10" y="5"/>
                    <a:pt x="10" y="5"/>
                  </a:cubicBezTo>
                  <a:cubicBezTo>
                    <a:pt x="10" y="2"/>
                    <a:pt x="15" y="4"/>
                    <a:pt x="17" y="1"/>
                  </a:cubicBezTo>
                  <a:cubicBezTo>
                    <a:pt x="15" y="2"/>
                    <a:pt x="13" y="2"/>
                    <a:pt x="14" y="0"/>
                  </a:cubicBezTo>
                  <a:cubicBezTo>
                    <a:pt x="11" y="1"/>
                    <a:pt x="8" y="2"/>
                    <a:pt x="4" y="3"/>
                  </a:cubicBezTo>
                  <a:cubicBezTo>
                    <a:pt x="4" y="3"/>
                    <a:pt x="4" y="2"/>
                    <a:pt x="4" y="1"/>
                  </a:cubicBezTo>
                  <a:cubicBezTo>
                    <a:pt x="3" y="2"/>
                    <a:pt x="3" y="3"/>
                    <a:pt x="2" y="2"/>
                  </a:cubicBezTo>
                  <a:cubicBezTo>
                    <a:pt x="2" y="2"/>
                    <a:pt x="2" y="2"/>
                    <a:pt x="2" y="2"/>
                  </a:cubicBezTo>
                  <a:cubicBezTo>
                    <a:pt x="1" y="3"/>
                    <a:pt x="0" y="4"/>
                    <a:pt x="0" y="6"/>
                  </a:cubicBezTo>
                  <a:close/>
                  <a:moveTo>
                    <a:pt x="6" y="3"/>
                  </a:moveTo>
                  <a:cubicBezTo>
                    <a:pt x="5" y="3"/>
                    <a:pt x="5" y="5"/>
                    <a:pt x="4" y="4"/>
                  </a:cubicBezTo>
                  <a:cubicBezTo>
                    <a:pt x="4" y="4"/>
                    <a:pt x="5" y="3"/>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4448"/>
            <p:cNvSpPr/>
            <p:nvPr/>
          </p:nvSpPr>
          <p:spPr bwMode="auto">
            <a:xfrm>
              <a:off x="3008" y="24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 name="Freeform 4449"/>
            <p:cNvSpPr/>
            <p:nvPr/>
          </p:nvSpPr>
          <p:spPr bwMode="auto">
            <a:xfrm>
              <a:off x="3016" y="2429"/>
              <a:ext cx="2" cy="1"/>
            </a:xfrm>
            <a:custGeom>
              <a:avLst/>
              <a:gdLst>
                <a:gd name="T0" fmla="*/ 0 w 2"/>
                <a:gd name="T1" fmla="*/ 1 h 2"/>
                <a:gd name="T2" fmla="*/ 2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2" y="2"/>
                    <a:pt x="2" y="2"/>
                    <a:pt x="2" y="2"/>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 name="Freeform 4450"/>
            <p:cNvSpPr/>
            <p:nvPr/>
          </p:nvSpPr>
          <p:spPr bwMode="auto">
            <a:xfrm>
              <a:off x="3101" y="2484"/>
              <a:ext cx="2" cy="2"/>
            </a:xfrm>
            <a:custGeom>
              <a:avLst/>
              <a:gdLst>
                <a:gd name="T0" fmla="*/ 0 w 3"/>
                <a:gd name="T1" fmla="*/ 0 h 3"/>
                <a:gd name="T2" fmla="*/ 3 w 3"/>
                <a:gd name="T3" fmla="*/ 2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cubicBezTo>
                    <a:pt x="1" y="1"/>
                    <a:pt x="0" y="3"/>
                    <a:pt x="3" y="2"/>
                  </a:cubicBezTo>
                  <a:cubicBezTo>
                    <a:pt x="3" y="0"/>
                    <a:pt x="3" y="0"/>
                    <a:pt x="3" y="0"/>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9" name="Freeform 4451"/>
            <p:cNvSpPr/>
            <p:nvPr/>
          </p:nvSpPr>
          <p:spPr bwMode="auto">
            <a:xfrm>
              <a:off x="3072" y="248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0" name="Freeform 4452"/>
            <p:cNvSpPr/>
            <p:nvPr/>
          </p:nvSpPr>
          <p:spPr bwMode="auto">
            <a:xfrm>
              <a:off x="3076" y="24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1" name="Freeform 4453"/>
            <p:cNvSpPr/>
            <p:nvPr/>
          </p:nvSpPr>
          <p:spPr bwMode="auto">
            <a:xfrm>
              <a:off x="3065" y="247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2" name="Freeform 4454"/>
            <p:cNvSpPr/>
            <p:nvPr/>
          </p:nvSpPr>
          <p:spPr bwMode="auto">
            <a:xfrm>
              <a:off x="3141" y="24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3" name="Freeform 4455"/>
            <p:cNvSpPr/>
            <p:nvPr/>
          </p:nvSpPr>
          <p:spPr bwMode="auto">
            <a:xfrm>
              <a:off x="2980" y="2148"/>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2" y="1"/>
                    <a:pt x="1" y="0"/>
                    <a:pt x="0" y="1"/>
                  </a:cubicBezTo>
                  <a:cubicBezTo>
                    <a:pt x="2" y="2"/>
                    <a:pt x="3"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4" name="Freeform 4456"/>
            <p:cNvSpPr/>
            <p:nvPr/>
          </p:nvSpPr>
          <p:spPr bwMode="auto">
            <a:xfrm>
              <a:off x="2982" y="2167"/>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Freeform 4457"/>
            <p:cNvSpPr/>
            <p:nvPr/>
          </p:nvSpPr>
          <p:spPr bwMode="auto">
            <a:xfrm>
              <a:off x="2969" y="2168"/>
              <a:ext cx="3" cy="4"/>
            </a:xfrm>
            <a:custGeom>
              <a:avLst/>
              <a:gdLst>
                <a:gd name="T0" fmla="*/ 4 w 4"/>
                <a:gd name="T1" fmla="*/ 0 h 5"/>
                <a:gd name="T2" fmla="*/ 2 w 4"/>
                <a:gd name="T3" fmla="*/ 2 h 5"/>
                <a:gd name="T4" fmla="*/ 0 w 4"/>
                <a:gd name="T5" fmla="*/ 1 h 5"/>
                <a:gd name="T6" fmla="*/ 4 w 4"/>
                <a:gd name="T7" fmla="*/ 0 h 5"/>
              </a:gdLst>
              <a:ahLst/>
              <a:cxnLst>
                <a:cxn ang="0">
                  <a:pos x="T0" y="T1"/>
                </a:cxn>
                <a:cxn ang="0">
                  <a:pos x="T2" y="T3"/>
                </a:cxn>
                <a:cxn ang="0">
                  <a:pos x="T4" y="T5"/>
                </a:cxn>
                <a:cxn ang="0">
                  <a:pos x="T6" y="T7"/>
                </a:cxn>
              </a:cxnLst>
              <a:rect l="0" t="0" r="r" b="b"/>
              <a:pathLst>
                <a:path w="4" h="5">
                  <a:moveTo>
                    <a:pt x="4" y="0"/>
                  </a:moveTo>
                  <a:cubicBezTo>
                    <a:pt x="3" y="0"/>
                    <a:pt x="2" y="1"/>
                    <a:pt x="2" y="2"/>
                  </a:cubicBezTo>
                  <a:cubicBezTo>
                    <a:pt x="1" y="1"/>
                    <a:pt x="1" y="1"/>
                    <a:pt x="0" y="1"/>
                  </a:cubicBezTo>
                  <a:cubicBezTo>
                    <a:pt x="0" y="5"/>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4458"/>
            <p:cNvSpPr/>
            <p:nvPr/>
          </p:nvSpPr>
          <p:spPr bwMode="auto">
            <a:xfrm>
              <a:off x="2972" y="21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Freeform 4459"/>
            <p:cNvSpPr/>
            <p:nvPr/>
          </p:nvSpPr>
          <p:spPr bwMode="auto">
            <a:xfrm>
              <a:off x="2966" y="2171"/>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4460"/>
            <p:cNvSpPr/>
            <p:nvPr/>
          </p:nvSpPr>
          <p:spPr bwMode="auto">
            <a:xfrm>
              <a:off x="2966" y="2172"/>
              <a:ext cx="1" cy="2"/>
            </a:xfrm>
            <a:custGeom>
              <a:avLst/>
              <a:gdLst>
                <a:gd name="T0" fmla="*/ 1 w 1"/>
                <a:gd name="T1" fmla="*/ 1 h 2"/>
                <a:gd name="T2" fmla="*/ 1 w 1"/>
                <a:gd name="T3" fmla="*/ 1 h 2"/>
                <a:gd name="T4" fmla="*/ 1 w 1"/>
                <a:gd name="T5" fmla="*/ 0 h 2"/>
                <a:gd name="T6" fmla="*/ 1 w 1"/>
                <a:gd name="T7" fmla="*/ 0 h 2"/>
                <a:gd name="T8" fmla="*/ 1 w 1"/>
                <a:gd name="T9" fmla="*/ 0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0"/>
                    <a:pt x="1" y="0"/>
                    <a:pt x="1" y="0"/>
                  </a:cubicBezTo>
                  <a:cubicBezTo>
                    <a:pt x="1" y="0"/>
                    <a:pt x="1" y="0"/>
                    <a:pt x="1" y="0"/>
                  </a:cubicBezTo>
                  <a:cubicBezTo>
                    <a:pt x="1" y="0"/>
                    <a:pt x="1" y="0"/>
                    <a:pt x="1" y="0"/>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4461"/>
            <p:cNvSpPr/>
            <p:nvPr/>
          </p:nvSpPr>
          <p:spPr bwMode="auto">
            <a:xfrm>
              <a:off x="3007" y="2192"/>
              <a:ext cx="7" cy="6"/>
            </a:xfrm>
            <a:custGeom>
              <a:avLst/>
              <a:gdLst>
                <a:gd name="T0" fmla="*/ 3 w 8"/>
                <a:gd name="T1" fmla="*/ 4 h 6"/>
                <a:gd name="T2" fmla="*/ 1 w 8"/>
                <a:gd name="T3" fmla="*/ 0 h 6"/>
                <a:gd name="T4" fmla="*/ 2 w 8"/>
                <a:gd name="T5" fmla="*/ 6 h 6"/>
                <a:gd name="T6" fmla="*/ 3 w 8"/>
                <a:gd name="T7" fmla="*/ 5 h 6"/>
                <a:gd name="T8" fmla="*/ 4 w 8"/>
                <a:gd name="T9" fmla="*/ 6 h 6"/>
                <a:gd name="T10" fmla="*/ 5 w 8"/>
                <a:gd name="T11" fmla="*/ 6 h 6"/>
                <a:gd name="T12" fmla="*/ 6 w 8"/>
                <a:gd name="T13" fmla="*/ 0 h 6"/>
                <a:gd name="T14" fmla="*/ 3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3" y="4"/>
                  </a:moveTo>
                  <a:cubicBezTo>
                    <a:pt x="1" y="3"/>
                    <a:pt x="3" y="1"/>
                    <a:pt x="1" y="0"/>
                  </a:cubicBezTo>
                  <a:cubicBezTo>
                    <a:pt x="2" y="2"/>
                    <a:pt x="0" y="4"/>
                    <a:pt x="2" y="6"/>
                  </a:cubicBezTo>
                  <a:cubicBezTo>
                    <a:pt x="3" y="5"/>
                    <a:pt x="3" y="5"/>
                    <a:pt x="3" y="5"/>
                  </a:cubicBezTo>
                  <a:cubicBezTo>
                    <a:pt x="3" y="5"/>
                    <a:pt x="4" y="6"/>
                    <a:pt x="4" y="6"/>
                  </a:cubicBezTo>
                  <a:cubicBezTo>
                    <a:pt x="5" y="6"/>
                    <a:pt x="5" y="6"/>
                    <a:pt x="5" y="6"/>
                  </a:cubicBezTo>
                  <a:cubicBezTo>
                    <a:pt x="4" y="4"/>
                    <a:pt x="8" y="3"/>
                    <a:pt x="6" y="0"/>
                  </a:cubicBezTo>
                  <a:cubicBezTo>
                    <a:pt x="3" y="0"/>
                    <a:pt x="4" y="3"/>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4462"/>
            <p:cNvSpPr/>
            <p:nvPr/>
          </p:nvSpPr>
          <p:spPr bwMode="auto">
            <a:xfrm>
              <a:off x="2956" y="2207"/>
              <a:ext cx="3" cy="4"/>
            </a:xfrm>
            <a:custGeom>
              <a:avLst/>
              <a:gdLst>
                <a:gd name="T0" fmla="*/ 4 w 4"/>
                <a:gd name="T1" fmla="*/ 1 h 5"/>
                <a:gd name="T2" fmla="*/ 4 w 4"/>
                <a:gd name="T3" fmla="*/ 0 h 5"/>
                <a:gd name="T4" fmla="*/ 0 w 4"/>
                <a:gd name="T5" fmla="*/ 5 h 5"/>
                <a:gd name="T6" fmla="*/ 4 w 4"/>
                <a:gd name="T7" fmla="*/ 1 h 5"/>
              </a:gdLst>
              <a:ahLst/>
              <a:cxnLst>
                <a:cxn ang="0">
                  <a:pos x="T0" y="T1"/>
                </a:cxn>
                <a:cxn ang="0">
                  <a:pos x="T2" y="T3"/>
                </a:cxn>
                <a:cxn ang="0">
                  <a:pos x="T4" y="T5"/>
                </a:cxn>
                <a:cxn ang="0">
                  <a:pos x="T6" y="T7"/>
                </a:cxn>
              </a:cxnLst>
              <a:rect l="0" t="0" r="r" b="b"/>
              <a:pathLst>
                <a:path w="4" h="5">
                  <a:moveTo>
                    <a:pt x="4" y="1"/>
                  </a:moveTo>
                  <a:cubicBezTo>
                    <a:pt x="4" y="0"/>
                    <a:pt x="4" y="0"/>
                    <a:pt x="4" y="0"/>
                  </a:cubicBezTo>
                  <a:cubicBezTo>
                    <a:pt x="1" y="0"/>
                    <a:pt x="2" y="4"/>
                    <a:pt x="0" y="5"/>
                  </a:cubicBezTo>
                  <a:cubicBezTo>
                    <a:pt x="3" y="4"/>
                    <a:pt x="1" y="2"/>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4463"/>
            <p:cNvSpPr/>
            <p:nvPr/>
          </p:nvSpPr>
          <p:spPr bwMode="auto">
            <a:xfrm>
              <a:off x="2962" y="2218"/>
              <a:ext cx="2" cy="3"/>
            </a:xfrm>
            <a:custGeom>
              <a:avLst/>
              <a:gdLst>
                <a:gd name="T0" fmla="*/ 0 w 2"/>
                <a:gd name="T1" fmla="*/ 0 h 3"/>
                <a:gd name="T2" fmla="*/ 0 w 2"/>
                <a:gd name="T3" fmla="*/ 3 h 3"/>
                <a:gd name="T4" fmla="*/ 1 w 2"/>
                <a:gd name="T5" fmla="*/ 2 h 3"/>
                <a:gd name="T6" fmla="*/ 0 w 2"/>
                <a:gd name="T7" fmla="*/ 0 h 3"/>
              </a:gdLst>
              <a:ahLst/>
              <a:cxnLst>
                <a:cxn ang="0">
                  <a:pos x="T0" y="T1"/>
                </a:cxn>
                <a:cxn ang="0">
                  <a:pos x="T2" y="T3"/>
                </a:cxn>
                <a:cxn ang="0">
                  <a:pos x="T4" y="T5"/>
                </a:cxn>
                <a:cxn ang="0">
                  <a:pos x="T6" y="T7"/>
                </a:cxn>
              </a:cxnLst>
              <a:rect l="0" t="0" r="r" b="b"/>
              <a:pathLst>
                <a:path w="2" h="3">
                  <a:moveTo>
                    <a:pt x="0" y="0"/>
                  </a:moveTo>
                  <a:cubicBezTo>
                    <a:pt x="0" y="3"/>
                    <a:pt x="0" y="3"/>
                    <a:pt x="0" y="3"/>
                  </a:cubicBezTo>
                  <a:cubicBezTo>
                    <a:pt x="0" y="3"/>
                    <a:pt x="0" y="2"/>
                    <a:pt x="1" y="2"/>
                  </a:cubicBezTo>
                  <a:cubicBezTo>
                    <a:pt x="2"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4464"/>
            <p:cNvSpPr/>
            <p:nvPr/>
          </p:nvSpPr>
          <p:spPr bwMode="auto">
            <a:xfrm>
              <a:off x="2924" y="2225"/>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4465"/>
            <p:cNvSpPr/>
            <p:nvPr/>
          </p:nvSpPr>
          <p:spPr bwMode="auto">
            <a:xfrm>
              <a:off x="2953" y="2229"/>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4466"/>
            <p:cNvSpPr/>
            <p:nvPr/>
          </p:nvSpPr>
          <p:spPr bwMode="auto">
            <a:xfrm>
              <a:off x="2950" y="2230"/>
              <a:ext cx="1" cy="2"/>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2"/>
                    <a:pt x="1" y="1"/>
                    <a:pt x="1" y="0"/>
                  </a:cubicBezTo>
                  <a:cubicBezTo>
                    <a:pt x="0"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4467"/>
            <p:cNvSpPr/>
            <p:nvPr/>
          </p:nvSpPr>
          <p:spPr bwMode="auto">
            <a:xfrm>
              <a:off x="2931" y="2238"/>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4468"/>
            <p:cNvSpPr/>
            <p:nvPr/>
          </p:nvSpPr>
          <p:spPr bwMode="auto">
            <a:xfrm>
              <a:off x="2928" y="2238"/>
              <a:ext cx="2" cy="2"/>
            </a:xfrm>
            <a:custGeom>
              <a:avLst/>
              <a:gdLst>
                <a:gd name="T0" fmla="*/ 1 w 2"/>
                <a:gd name="T1" fmla="*/ 0 h 2"/>
                <a:gd name="T2" fmla="*/ 0 w 2"/>
                <a:gd name="T3" fmla="*/ 1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0" y="1"/>
                    <a:pt x="0" y="1"/>
                    <a:pt x="0" y="1"/>
                  </a:cubicBezTo>
                  <a:cubicBezTo>
                    <a:pt x="2" y="2"/>
                    <a:pt x="2" y="2"/>
                    <a:pt x="2" y="2"/>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4469"/>
            <p:cNvSpPr/>
            <p:nvPr/>
          </p:nvSpPr>
          <p:spPr bwMode="auto">
            <a:xfrm>
              <a:off x="2930" y="224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4470"/>
            <p:cNvSpPr/>
            <p:nvPr/>
          </p:nvSpPr>
          <p:spPr bwMode="auto">
            <a:xfrm>
              <a:off x="2924" y="2238"/>
              <a:ext cx="2" cy="2"/>
            </a:xfrm>
            <a:custGeom>
              <a:avLst/>
              <a:gdLst>
                <a:gd name="T0" fmla="*/ 1 w 2"/>
                <a:gd name="T1" fmla="*/ 3 h 3"/>
                <a:gd name="T2" fmla="*/ 1 w 2"/>
                <a:gd name="T3" fmla="*/ 0 h 3"/>
                <a:gd name="T4" fmla="*/ 0 w 2"/>
                <a:gd name="T5" fmla="*/ 3 h 3"/>
                <a:gd name="T6" fmla="*/ 1 w 2"/>
                <a:gd name="T7" fmla="*/ 3 h 3"/>
              </a:gdLst>
              <a:ahLst/>
              <a:cxnLst>
                <a:cxn ang="0">
                  <a:pos x="T0" y="T1"/>
                </a:cxn>
                <a:cxn ang="0">
                  <a:pos x="T2" y="T3"/>
                </a:cxn>
                <a:cxn ang="0">
                  <a:pos x="T4" y="T5"/>
                </a:cxn>
                <a:cxn ang="0">
                  <a:pos x="T6" y="T7"/>
                </a:cxn>
              </a:cxnLst>
              <a:rect l="0" t="0" r="r" b="b"/>
              <a:pathLst>
                <a:path w="2" h="3">
                  <a:moveTo>
                    <a:pt x="1" y="3"/>
                  </a:moveTo>
                  <a:cubicBezTo>
                    <a:pt x="1" y="2"/>
                    <a:pt x="2" y="1"/>
                    <a:pt x="1" y="0"/>
                  </a:cubicBezTo>
                  <a:cubicBezTo>
                    <a:pt x="0" y="3"/>
                    <a:pt x="0" y="3"/>
                    <a:pt x="0" y="3"/>
                  </a:cubicBezTo>
                  <a:lnTo>
                    <a:pt x="1"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4471"/>
            <p:cNvSpPr/>
            <p:nvPr/>
          </p:nvSpPr>
          <p:spPr bwMode="auto">
            <a:xfrm>
              <a:off x="2934" y="2238"/>
              <a:ext cx="4" cy="2"/>
            </a:xfrm>
            <a:custGeom>
              <a:avLst/>
              <a:gdLst>
                <a:gd name="T0" fmla="*/ 1 w 4"/>
                <a:gd name="T1" fmla="*/ 1 h 3"/>
                <a:gd name="T2" fmla="*/ 0 w 4"/>
                <a:gd name="T3" fmla="*/ 2 h 3"/>
                <a:gd name="T4" fmla="*/ 4 w 4"/>
                <a:gd name="T5" fmla="*/ 2 h 3"/>
                <a:gd name="T6" fmla="*/ 1 w 4"/>
                <a:gd name="T7" fmla="*/ 1 h 3"/>
              </a:gdLst>
              <a:ahLst/>
              <a:cxnLst>
                <a:cxn ang="0">
                  <a:pos x="T0" y="T1"/>
                </a:cxn>
                <a:cxn ang="0">
                  <a:pos x="T2" y="T3"/>
                </a:cxn>
                <a:cxn ang="0">
                  <a:pos x="T4" y="T5"/>
                </a:cxn>
                <a:cxn ang="0">
                  <a:pos x="T6" y="T7"/>
                </a:cxn>
              </a:cxnLst>
              <a:rect l="0" t="0" r="r" b="b"/>
              <a:pathLst>
                <a:path w="4" h="3">
                  <a:moveTo>
                    <a:pt x="1" y="1"/>
                  </a:moveTo>
                  <a:cubicBezTo>
                    <a:pt x="0" y="2"/>
                    <a:pt x="0" y="2"/>
                    <a:pt x="0" y="2"/>
                  </a:cubicBezTo>
                  <a:cubicBezTo>
                    <a:pt x="4" y="2"/>
                    <a:pt x="4" y="2"/>
                    <a:pt x="4" y="2"/>
                  </a:cubicBezTo>
                  <a:cubicBezTo>
                    <a:pt x="3" y="0"/>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4472"/>
            <p:cNvSpPr/>
            <p:nvPr/>
          </p:nvSpPr>
          <p:spPr bwMode="auto">
            <a:xfrm>
              <a:off x="2921" y="2242"/>
              <a:ext cx="9" cy="6"/>
            </a:xfrm>
            <a:custGeom>
              <a:avLst/>
              <a:gdLst>
                <a:gd name="T0" fmla="*/ 2 w 10"/>
                <a:gd name="T1" fmla="*/ 7 h 7"/>
                <a:gd name="T2" fmla="*/ 3 w 10"/>
                <a:gd name="T3" fmla="*/ 6 h 7"/>
                <a:gd name="T4" fmla="*/ 3 w 10"/>
                <a:gd name="T5" fmla="*/ 7 h 7"/>
                <a:gd name="T6" fmla="*/ 7 w 10"/>
                <a:gd name="T7" fmla="*/ 4 h 7"/>
                <a:gd name="T8" fmla="*/ 10 w 10"/>
                <a:gd name="T9" fmla="*/ 5 h 7"/>
                <a:gd name="T10" fmla="*/ 10 w 10"/>
                <a:gd name="T11" fmla="*/ 0 h 7"/>
                <a:gd name="T12" fmla="*/ 8 w 10"/>
                <a:gd name="T13" fmla="*/ 0 h 7"/>
                <a:gd name="T14" fmla="*/ 5 w 10"/>
                <a:gd name="T15" fmla="*/ 6 h 7"/>
                <a:gd name="T16" fmla="*/ 2 w 10"/>
                <a:gd name="T17" fmla="*/ 4 h 7"/>
                <a:gd name="T18" fmla="*/ 0 w 10"/>
                <a:gd name="T19" fmla="*/ 5 h 7"/>
                <a:gd name="T20" fmla="*/ 2 w 10"/>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2" y="7"/>
                  </a:moveTo>
                  <a:cubicBezTo>
                    <a:pt x="3" y="6"/>
                    <a:pt x="3" y="6"/>
                    <a:pt x="3" y="6"/>
                  </a:cubicBezTo>
                  <a:cubicBezTo>
                    <a:pt x="3" y="6"/>
                    <a:pt x="3" y="6"/>
                    <a:pt x="3" y="7"/>
                  </a:cubicBezTo>
                  <a:cubicBezTo>
                    <a:pt x="5" y="7"/>
                    <a:pt x="7" y="7"/>
                    <a:pt x="7" y="4"/>
                  </a:cubicBezTo>
                  <a:cubicBezTo>
                    <a:pt x="8" y="5"/>
                    <a:pt x="9" y="6"/>
                    <a:pt x="10" y="5"/>
                  </a:cubicBezTo>
                  <a:cubicBezTo>
                    <a:pt x="6" y="4"/>
                    <a:pt x="10" y="3"/>
                    <a:pt x="10" y="0"/>
                  </a:cubicBezTo>
                  <a:cubicBezTo>
                    <a:pt x="8" y="0"/>
                    <a:pt x="8" y="0"/>
                    <a:pt x="8" y="0"/>
                  </a:cubicBezTo>
                  <a:cubicBezTo>
                    <a:pt x="4" y="2"/>
                    <a:pt x="8" y="3"/>
                    <a:pt x="5" y="6"/>
                  </a:cubicBezTo>
                  <a:cubicBezTo>
                    <a:pt x="5" y="5"/>
                    <a:pt x="1" y="7"/>
                    <a:pt x="2" y="4"/>
                  </a:cubicBezTo>
                  <a:cubicBezTo>
                    <a:pt x="1" y="4"/>
                    <a:pt x="1" y="4"/>
                    <a:pt x="0" y="5"/>
                  </a:cubicBezTo>
                  <a:cubicBezTo>
                    <a:pt x="0" y="6"/>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4473"/>
            <p:cNvSpPr/>
            <p:nvPr/>
          </p:nvSpPr>
          <p:spPr bwMode="auto">
            <a:xfrm>
              <a:off x="2918" y="225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4474"/>
            <p:cNvSpPr/>
            <p:nvPr/>
          </p:nvSpPr>
          <p:spPr bwMode="auto">
            <a:xfrm>
              <a:off x="2912" y="2255"/>
              <a:ext cx="4" cy="1"/>
            </a:xfrm>
            <a:custGeom>
              <a:avLst/>
              <a:gdLst>
                <a:gd name="T0" fmla="*/ 3 w 4"/>
                <a:gd name="T1" fmla="*/ 0 h 1"/>
                <a:gd name="T2" fmla="*/ 0 w 4"/>
                <a:gd name="T3" fmla="*/ 1 h 1"/>
                <a:gd name="T4" fmla="*/ 4 w 4"/>
                <a:gd name="T5" fmla="*/ 1 h 1"/>
                <a:gd name="T6" fmla="*/ 3 w 4"/>
                <a:gd name="T7" fmla="*/ 0 h 1"/>
              </a:gdLst>
              <a:ahLst/>
              <a:cxnLst>
                <a:cxn ang="0">
                  <a:pos x="T0" y="T1"/>
                </a:cxn>
                <a:cxn ang="0">
                  <a:pos x="T2" y="T3"/>
                </a:cxn>
                <a:cxn ang="0">
                  <a:pos x="T4" y="T5"/>
                </a:cxn>
                <a:cxn ang="0">
                  <a:pos x="T6" y="T7"/>
                </a:cxn>
              </a:cxnLst>
              <a:rect l="0" t="0" r="r" b="b"/>
              <a:pathLst>
                <a:path w="4" h="1">
                  <a:moveTo>
                    <a:pt x="3" y="0"/>
                  </a:moveTo>
                  <a:lnTo>
                    <a:pt x="0" y="1"/>
                  </a:lnTo>
                  <a:lnTo>
                    <a:pt x="4" y="1"/>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Freeform 4475"/>
            <p:cNvSpPr/>
            <p:nvPr/>
          </p:nvSpPr>
          <p:spPr bwMode="auto">
            <a:xfrm>
              <a:off x="2875" y="225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4" name="Freeform 4476"/>
            <p:cNvSpPr/>
            <p:nvPr/>
          </p:nvSpPr>
          <p:spPr bwMode="auto">
            <a:xfrm>
              <a:off x="2896" y="2263"/>
              <a:ext cx="2" cy="0"/>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2" y="1"/>
                    <a:pt x="2" y="1"/>
                    <a:pt x="2" y="1"/>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4477"/>
            <p:cNvSpPr/>
            <p:nvPr/>
          </p:nvSpPr>
          <p:spPr bwMode="auto">
            <a:xfrm>
              <a:off x="2897" y="2267"/>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4478"/>
            <p:cNvSpPr/>
            <p:nvPr/>
          </p:nvSpPr>
          <p:spPr bwMode="auto">
            <a:xfrm>
              <a:off x="2902" y="227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4479"/>
            <p:cNvSpPr/>
            <p:nvPr/>
          </p:nvSpPr>
          <p:spPr bwMode="auto">
            <a:xfrm>
              <a:off x="2905" y="227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4480"/>
            <p:cNvSpPr/>
            <p:nvPr/>
          </p:nvSpPr>
          <p:spPr bwMode="auto">
            <a:xfrm>
              <a:off x="2894" y="2277"/>
              <a:ext cx="2" cy="1"/>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0"/>
                  </a:lnTo>
                  <a:lnTo>
                    <a:pt x="2"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4481"/>
            <p:cNvSpPr/>
            <p:nvPr/>
          </p:nvSpPr>
          <p:spPr bwMode="auto">
            <a:xfrm>
              <a:off x="2899" y="2280"/>
              <a:ext cx="1" cy="2"/>
            </a:xfrm>
            <a:custGeom>
              <a:avLst/>
              <a:gdLst>
                <a:gd name="T0" fmla="*/ 2 w 2"/>
                <a:gd name="T1" fmla="*/ 1 h 2"/>
                <a:gd name="T2" fmla="*/ 0 w 2"/>
                <a:gd name="T3" fmla="*/ 1 h 2"/>
                <a:gd name="T4" fmla="*/ 2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1" y="0"/>
                    <a:pt x="0" y="1"/>
                    <a:pt x="0" y="1"/>
                  </a:cubicBezTo>
                  <a:cubicBezTo>
                    <a:pt x="2" y="2"/>
                    <a:pt x="2" y="2"/>
                    <a:pt x="2" y="2"/>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4482"/>
            <p:cNvSpPr/>
            <p:nvPr/>
          </p:nvSpPr>
          <p:spPr bwMode="auto">
            <a:xfrm>
              <a:off x="2868" y="2282"/>
              <a:ext cx="1" cy="2"/>
            </a:xfrm>
            <a:custGeom>
              <a:avLst/>
              <a:gdLst>
                <a:gd name="T0" fmla="*/ 0 w 1"/>
                <a:gd name="T1" fmla="*/ 2 h 2"/>
                <a:gd name="T2" fmla="*/ 1 w 1"/>
                <a:gd name="T3" fmla="*/ 2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2"/>
                    <a:pt x="1" y="2"/>
                    <a:pt x="1" y="2"/>
                  </a:cubicBezTo>
                  <a:cubicBezTo>
                    <a:pt x="1" y="1"/>
                    <a:pt x="1" y="1"/>
                    <a:pt x="1" y="1"/>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4483"/>
            <p:cNvSpPr/>
            <p:nvPr/>
          </p:nvSpPr>
          <p:spPr bwMode="auto">
            <a:xfrm>
              <a:off x="2893" y="2283"/>
              <a:ext cx="5" cy="3"/>
            </a:xfrm>
            <a:custGeom>
              <a:avLst/>
              <a:gdLst>
                <a:gd name="T0" fmla="*/ 5 w 5"/>
                <a:gd name="T1" fmla="*/ 3 h 3"/>
                <a:gd name="T2" fmla="*/ 1 w 5"/>
                <a:gd name="T3" fmla="*/ 0 h 3"/>
                <a:gd name="T4" fmla="*/ 5 w 5"/>
                <a:gd name="T5" fmla="*/ 3 h 3"/>
              </a:gdLst>
              <a:ahLst/>
              <a:cxnLst>
                <a:cxn ang="0">
                  <a:pos x="T0" y="T1"/>
                </a:cxn>
                <a:cxn ang="0">
                  <a:pos x="T2" y="T3"/>
                </a:cxn>
                <a:cxn ang="0">
                  <a:pos x="T4" y="T5"/>
                </a:cxn>
              </a:cxnLst>
              <a:rect l="0" t="0" r="r" b="b"/>
              <a:pathLst>
                <a:path w="5" h="3">
                  <a:moveTo>
                    <a:pt x="5" y="3"/>
                  </a:moveTo>
                  <a:cubicBezTo>
                    <a:pt x="5" y="2"/>
                    <a:pt x="2" y="0"/>
                    <a:pt x="1" y="0"/>
                  </a:cubicBezTo>
                  <a:cubicBezTo>
                    <a:pt x="0" y="2"/>
                    <a:pt x="4" y="2"/>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4484"/>
            <p:cNvSpPr/>
            <p:nvPr/>
          </p:nvSpPr>
          <p:spPr bwMode="auto">
            <a:xfrm>
              <a:off x="2896" y="228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4485"/>
            <p:cNvSpPr/>
            <p:nvPr/>
          </p:nvSpPr>
          <p:spPr bwMode="auto">
            <a:xfrm>
              <a:off x="2889" y="2293"/>
              <a:ext cx="3" cy="3"/>
            </a:xfrm>
            <a:custGeom>
              <a:avLst/>
              <a:gdLst>
                <a:gd name="T0" fmla="*/ 1 w 4"/>
                <a:gd name="T1" fmla="*/ 0 h 4"/>
                <a:gd name="T2" fmla="*/ 1 w 4"/>
                <a:gd name="T3" fmla="*/ 4 h 4"/>
                <a:gd name="T4" fmla="*/ 2 w 4"/>
                <a:gd name="T5" fmla="*/ 4 h 4"/>
                <a:gd name="T6" fmla="*/ 2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4" y="1"/>
                    <a:pt x="0" y="2"/>
                    <a:pt x="1" y="4"/>
                  </a:cubicBezTo>
                  <a:cubicBezTo>
                    <a:pt x="2" y="4"/>
                    <a:pt x="2" y="4"/>
                    <a:pt x="2" y="4"/>
                  </a:cubicBezTo>
                  <a:cubicBezTo>
                    <a:pt x="1" y="3"/>
                    <a:pt x="3" y="2"/>
                    <a:pt x="2"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4486"/>
            <p:cNvSpPr/>
            <p:nvPr/>
          </p:nvSpPr>
          <p:spPr bwMode="auto">
            <a:xfrm>
              <a:off x="2892" y="2310"/>
              <a:ext cx="8" cy="4"/>
            </a:xfrm>
            <a:custGeom>
              <a:avLst/>
              <a:gdLst>
                <a:gd name="T0" fmla="*/ 0 w 8"/>
                <a:gd name="T1" fmla="*/ 3 h 5"/>
                <a:gd name="T2" fmla="*/ 0 w 8"/>
                <a:gd name="T3" fmla="*/ 4 h 5"/>
                <a:gd name="T4" fmla="*/ 3 w 8"/>
                <a:gd name="T5" fmla="*/ 3 h 5"/>
                <a:gd name="T6" fmla="*/ 5 w 8"/>
                <a:gd name="T7" fmla="*/ 4 h 5"/>
                <a:gd name="T8" fmla="*/ 5 w 8"/>
                <a:gd name="T9" fmla="*/ 4 h 5"/>
                <a:gd name="T10" fmla="*/ 8 w 8"/>
                <a:gd name="T11" fmla="*/ 3 h 5"/>
                <a:gd name="T12" fmla="*/ 3 w 8"/>
                <a:gd name="T13" fmla="*/ 2 h 5"/>
                <a:gd name="T14" fmla="*/ 1 w 8"/>
                <a:gd name="T15" fmla="*/ 4 h 5"/>
                <a:gd name="T16" fmla="*/ 0 w 8"/>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0" y="3"/>
                  </a:moveTo>
                  <a:cubicBezTo>
                    <a:pt x="0" y="4"/>
                    <a:pt x="0" y="4"/>
                    <a:pt x="0" y="4"/>
                  </a:cubicBezTo>
                  <a:cubicBezTo>
                    <a:pt x="2" y="5"/>
                    <a:pt x="2" y="3"/>
                    <a:pt x="3" y="3"/>
                  </a:cubicBezTo>
                  <a:cubicBezTo>
                    <a:pt x="5" y="4"/>
                    <a:pt x="5" y="4"/>
                    <a:pt x="5" y="4"/>
                  </a:cubicBezTo>
                  <a:cubicBezTo>
                    <a:pt x="5" y="4"/>
                    <a:pt x="5" y="4"/>
                    <a:pt x="5" y="4"/>
                  </a:cubicBezTo>
                  <a:cubicBezTo>
                    <a:pt x="8" y="3"/>
                    <a:pt x="8" y="3"/>
                    <a:pt x="8" y="3"/>
                  </a:cubicBezTo>
                  <a:cubicBezTo>
                    <a:pt x="7" y="0"/>
                    <a:pt x="5" y="4"/>
                    <a:pt x="3" y="2"/>
                  </a:cubicBezTo>
                  <a:cubicBezTo>
                    <a:pt x="1" y="4"/>
                    <a:pt x="1" y="4"/>
                    <a:pt x="1" y="4"/>
                  </a:cubicBezTo>
                  <a:cubicBezTo>
                    <a:pt x="0" y="5"/>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4487"/>
            <p:cNvSpPr/>
            <p:nvPr/>
          </p:nvSpPr>
          <p:spPr bwMode="auto">
            <a:xfrm>
              <a:off x="2900" y="2319"/>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4488"/>
            <p:cNvSpPr/>
            <p:nvPr/>
          </p:nvSpPr>
          <p:spPr bwMode="auto">
            <a:xfrm>
              <a:off x="2901" y="2319"/>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1"/>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4489"/>
            <p:cNvSpPr/>
            <p:nvPr/>
          </p:nvSpPr>
          <p:spPr bwMode="auto">
            <a:xfrm>
              <a:off x="2892" y="2318"/>
              <a:ext cx="8" cy="5"/>
            </a:xfrm>
            <a:custGeom>
              <a:avLst/>
              <a:gdLst>
                <a:gd name="T0" fmla="*/ 6 w 9"/>
                <a:gd name="T1" fmla="*/ 2 h 6"/>
                <a:gd name="T2" fmla="*/ 3 w 9"/>
                <a:gd name="T3" fmla="*/ 2 h 6"/>
                <a:gd name="T4" fmla="*/ 5 w 9"/>
                <a:gd name="T5" fmla="*/ 0 h 6"/>
                <a:gd name="T6" fmla="*/ 1 w 9"/>
                <a:gd name="T7" fmla="*/ 0 h 6"/>
                <a:gd name="T8" fmla="*/ 0 w 9"/>
                <a:gd name="T9" fmla="*/ 2 h 6"/>
                <a:gd name="T10" fmla="*/ 4 w 9"/>
                <a:gd name="T11" fmla="*/ 5 h 6"/>
                <a:gd name="T12" fmla="*/ 9 w 9"/>
                <a:gd name="T13" fmla="*/ 5 h 6"/>
                <a:gd name="T14" fmla="*/ 8 w 9"/>
                <a:gd name="T15" fmla="*/ 4 h 6"/>
                <a:gd name="T16" fmla="*/ 8 w 9"/>
                <a:gd name="T17" fmla="*/ 3 h 6"/>
                <a:gd name="T18" fmla="*/ 6 w 9"/>
                <a:gd name="T19" fmla="*/ 3 h 6"/>
                <a:gd name="T20" fmla="*/ 6 w 9"/>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2"/>
                  </a:moveTo>
                  <a:cubicBezTo>
                    <a:pt x="3" y="2"/>
                    <a:pt x="3" y="2"/>
                    <a:pt x="3" y="2"/>
                  </a:cubicBezTo>
                  <a:cubicBezTo>
                    <a:pt x="3" y="0"/>
                    <a:pt x="5" y="1"/>
                    <a:pt x="5" y="0"/>
                  </a:cubicBezTo>
                  <a:cubicBezTo>
                    <a:pt x="1" y="0"/>
                    <a:pt x="1" y="0"/>
                    <a:pt x="1" y="0"/>
                  </a:cubicBezTo>
                  <a:cubicBezTo>
                    <a:pt x="0" y="2"/>
                    <a:pt x="0" y="2"/>
                    <a:pt x="0" y="2"/>
                  </a:cubicBezTo>
                  <a:cubicBezTo>
                    <a:pt x="2" y="2"/>
                    <a:pt x="5" y="3"/>
                    <a:pt x="4" y="5"/>
                  </a:cubicBezTo>
                  <a:cubicBezTo>
                    <a:pt x="6" y="6"/>
                    <a:pt x="7" y="6"/>
                    <a:pt x="9" y="5"/>
                  </a:cubicBezTo>
                  <a:cubicBezTo>
                    <a:pt x="8" y="4"/>
                    <a:pt x="8" y="4"/>
                    <a:pt x="8" y="4"/>
                  </a:cubicBezTo>
                  <a:cubicBezTo>
                    <a:pt x="8" y="3"/>
                    <a:pt x="8" y="3"/>
                    <a:pt x="8" y="3"/>
                  </a:cubicBezTo>
                  <a:cubicBezTo>
                    <a:pt x="6" y="3"/>
                    <a:pt x="6" y="3"/>
                    <a:pt x="6" y="3"/>
                  </a:cubicBezTo>
                  <a:cubicBezTo>
                    <a:pt x="6" y="3"/>
                    <a:pt x="5"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Rectangle 4490"/>
            <p:cNvSpPr>
              <a:spLocks noChangeArrowheads="1"/>
            </p:cNvSpPr>
            <p:nvPr/>
          </p:nvSpPr>
          <p:spPr bwMode="auto">
            <a:xfrm>
              <a:off x="2901" y="2322"/>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4491"/>
            <p:cNvSpPr/>
            <p:nvPr/>
          </p:nvSpPr>
          <p:spPr bwMode="auto">
            <a:xfrm>
              <a:off x="2888" y="23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4492"/>
            <p:cNvSpPr/>
            <p:nvPr/>
          </p:nvSpPr>
          <p:spPr bwMode="auto">
            <a:xfrm>
              <a:off x="2888" y="2328"/>
              <a:ext cx="2" cy="2"/>
            </a:xfrm>
            <a:custGeom>
              <a:avLst/>
              <a:gdLst>
                <a:gd name="T0" fmla="*/ 0 w 2"/>
                <a:gd name="T1" fmla="*/ 2 h 2"/>
                <a:gd name="T2" fmla="*/ 1 w 2"/>
                <a:gd name="T3" fmla="*/ 2 h 2"/>
                <a:gd name="T4" fmla="*/ 2 w 2"/>
                <a:gd name="T5" fmla="*/ 1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1" y="2"/>
                  </a:cubicBezTo>
                  <a:cubicBezTo>
                    <a:pt x="1" y="2"/>
                    <a:pt x="2" y="2"/>
                    <a:pt x="2" y="1"/>
                  </a:cubicBezTo>
                  <a:cubicBezTo>
                    <a:pt x="1"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4493"/>
            <p:cNvSpPr/>
            <p:nvPr/>
          </p:nvSpPr>
          <p:spPr bwMode="auto">
            <a:xfrm>
              <a:off x="2896" y="2336"/>
              <a:ext cx="4" cy="7"/>
            </a:xfrm>
            <a:custGeom>
              <a:avLst/>
              <a:gdLst>
                <a:gd name="T0" fmla="*/ 0 w 5"/>
                <a:gd name="T1" fmla="*/ 7 h 7"/>
                <a:gd name="T2" fmla="*/ 2 w 5"/>
                <a:gd name="T3" fmla="*/ 7 h 7"/>
                <a:gd name="T4" fmla="*/ 5 w 5"/>
                <a:gd name="T5" fmla="*/ 3 h 7"/>
                <a:gd name="T6" fmla="*/ 2 w 5"/>
                <a:gd name="T7" fmla="*/ 0 h 7"/>
                <a:gd name="T8" fmla="*/ 1 w 5"/>
                <a:gd name="T9" fmla="*/ 1 h 7"/>
                <a:gd name="T10" fmla="*/ 2 w 5"/>
                <a:gd name="T11" fmla="*/ 1 h 7"/>
                <a:gd name="T12" fmla="*/ 0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7"/>
                  </a:moveTo>
                  <a:cubicBezTo>
                    <a:pt x="2" y="7"/>
                    <a:pt x="2" y="7"/>
                    <a:pt x="2" y="7"/>
                  </a:cubicBezTo>
                  <a:cubicBezTo>
                    <a:pt x="4" y="5"/>
                    <a:pt x="4" y="5"/>
                    <a:pt x="5" y="3"/>
                  </a:cubicBezTo>
                  <a:cubicBezTo>
                    <a:pt x="3" y="4"/>
                    <a:pt x="2" y="1"/>
                    <a:pt x="2" y="0"/>
                  </a:cubicBezTo>
                  <a:cubicBezTo>
                    <a:pt x="1" y="1"/>
                    <a:pt x="1" y="1"/>
                    <a:pt x="1" y="1"/>
                  </a:cubicBezTo>
                  <a:cubicBezTo>
                    <a:pt x="2" y="1"/>
                    <a:pt x="2" y="1"/>
                    <a:pt x="2" y="1"/>
                  </a:cubicBezTo>
                  <a:cubicBezTo>
                    <a:pt x="1" y="3"/>
                    <a:pt x="2" y="6"/>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4494"/>
            <p:cNvSpPr/>
            <p:nvPr/>
          </p:nvSpPr>
          <p:spPr bwMode="auto">
            <a:xfrm>
              <a:off x="2922" y="2341"/>
              <a:ext cx="4" cy="4"/>
            </a:xfrm>
            <a:custGeom>
              <a:avLst/>
              <a:gdLst>
                <a:gd name="T0" fmla="*/ 0 w 5"/>
                <a:gd name="T1" fmla="*/ 2 h 5"/>
                <a:gd name="T2" fmla="*/ 4 w 5"/>
                <a:gd name="T3" fmla="*/ 5 h 5"/>
                <a:gd name="T4" fmla="*/ 4 w 5"/>
                <a:gd name="T5" fmla="*/ 5 h 5"/>
                <a:gd name="T6" fmla="*/ 5 w 5"/>
                <a:gd name="T7" fmla="*/ 5 h 5"/>
                <a:gd name="T8" fmla="*/ 0 w 5"/>
                <a:gd name="T9" fmla="*/ 2 h 5"/>
              </a:gdLst>
              <a:ahLst/>
              <a:cxnLst>
                <a:cxn ang="0">
                  <a:pos x="T0" y="T1"/>
                </a:cxn>
                <a:cxn ang="0">
                  <a:pos x="T2" y="T3"/>
                </a:cxn>
                <a:cxn ang="0">
                  <a:pos x="T4" y="T5"/>
                </a:cxn>
                <a:cxn ang="0">
                  <a:pos x="T6" y="T7"/>
                </a:cxn>
                <a:cxn ang="0">
                  <a:pos x="T8" y="T9"/>
                </a:cxn>
              </a:cxnLst>
              <a:rect l="0" t="0" r="r" b="b"/>
              <a:pathLst>
                <a:path w="5" h="5">
                  <a:moveTo>
                    <a:pt x="0" y="2"/>
                  </a:moveTo>
                  <a:cubicBezTo>
                    <a:pt x="3" y="1"/>
                    <a:pt x="2" y="5"/>
                    <a:pt x="4" y="5"/>
                  </a:cubicBezTo>
                  <a:cubicBezTo>
                    <a:pt x="4" y="5"/>
                    <a:pt x="4" y="5"/>
                    <a:pt x="4" y="5"/>
                  </a:cubicBezTo>
                  <a:cubicBezTo>
                    <a:pt x="5" y="5"/>
                    <a:pt x="5" y="5"/>
                    <a:pt x="5" y="5"/>
                  </a:cubicBezTo>
                  <a:cubicBezTo>
                    <a:pt x="3" y="4"/>
                    <a:pt x="3"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4495"/>
            <p:cNvSpPr/>
            <p:nvPr/>
          </p:nvSpPr>
          <p:spPr bwMode="auto">
            <a:xfrm>
              <a:off x="2927" y="2342"/>
              <a:ext cx="2" cy="1"/>
            </a:xfrm>
            <a:custGeom>
              <a:avLst/>
              <a:gdLst>
                <a:gd name="T0" fmla="*/ 2 w 2"/>
                <a:gd name="T1" fmla="*/ 1 h 2"/>
                <a:gd name="T2" fmla="*/ 0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0" y="0"/>
                    <a:pt x="0" y="0"/>
                    <a:pt x="0" y="0"/>
                  </a:cubicBezTo>
                  <a:cubicBezTo>
                    <a:pt x="0" y="2"/>
                    <a:pt x="0" y="2"/>
                    <a:pt x="0" y="2"/>
                  </a:cubicBezTo>
                  <a:cubicBezTo>
                    <a:pt x="1"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4496"/>
            <p:cNvSpPr/>
            <p:nvPr/>
          </p:nvSpPr>
          <p:spPr bwMode="auto">
            <a:xfrm>
              <a:off x="2895" y="2343"/>
              <a:ext cx="5" cy="9"/>
            </a:xfrm>
            <a:custGeom>
              <a:avLst/>
              <a:gdLst>
                <a:gd name="T0" fmla="*/ 3 w 6"/>
                <a:gd name="T1" fmla="*/ 9 h 10"/>
                <a:gd name="T2" fmla="*/ 3 w 6"/>
                <a:gd name="T3" fmla="*/ 8 h 10"/>
                <a:gd name="T4" fmla="*/ 5 w 6"/>
                <a:gd name="T5" fmla="*/ 5 h 10"/>
                <a:gd name="T6" fmla="*/ 5 w 6"/>
                <a:gd name="T7" fmla="*/ 2 h 10"/>
                <a:gd name="T8" fmla="*/ 4 w 6"/>
                <a:gd name="T9" fmla="*/ 2 h 10"/>
                <a:gd name="T10" fmla="*/ 5 w 6"/>
                <a:gd name="T11" fmla="*/ 5 h 10"/>
                <a:gd name="T12" fmla="*/ 1 w 6"/>
                <a:gd name="T13" fmla="*/ 0 h 10"/>
                <a:gd name="T14" fmla="*/ 3 w 6"/>
                <a:gd name="T15" fmla="*/ 3 h 10"/>
                <a:gd name="T16" fmla="*/ 2 w 6"/>
                <a:gd name="T17" fmla="*/ 4 h 10"/>
                <a:gd name="T18" fmla="*/ 1 w 6"/>
                <a:gd name="T19" fmla="*/ 8 h 10"/>
                <a:gd name="T20" fmla="*/ 3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3" y="9"/>
                  </a:moveTo>
                  <a:cubicBezTo>
                    <a:pt x="3" y="8"/>
                    <a:pt x="3" y="8"/>
                    <a:pt x="3" y="8"/>
                  </a:cubicBezTo>
                  <a:cubicBezTo>
                    <a:pt x="3" y="7"/>
                    <a:pt x="3" y="5"/>
                    <a:pt x="5" y="5"/>
                  </a:cubicBezTo>
                  <a:cubicBezTo>
                    <a:pt x="5" y="2"/>
                    <a:pt x="5" y="2"/>
                    <a:pt x="5" y="2"/>
                  </a:cubicBezTo>
                  <a:cubicBezTo>
                    <a:pt x="4" y="2"/>
                    <a:pt x="4" y="2"/>
                    <a:pt x="4" y="2"/>
                  </a:cubicBezTo>
                  <a:cubicBezTo>
                    <a:pt x="5" y="5"/>
                    <a:pt x="5" y="5"/>
                    <a:pt x="5" y="5"/>
                  </a:cubicBezTo>
                  <a:cubicBezTo>
                    <a:pt x="0" y="8"/>
                    <a:pt x="6" y="1"/>
                    <a:pt x="1" y="0"/>
                  </a:cubicBezTo>
                  <a:cubicBezTo>
                    <a:pt x="1" y="2"/>
                    <a:pt x="1" y="2"/>
                    <a:pt x="3" y="3"/>
                  </a:cubicBezTo>
                  <a:cubicBezTo>
                    <a:pt x="2" y="4"/>
                    <a:pt x="2" y="4"/>
                    <a:pt x="2" y="4"/>
                  </a:cubicBezTo>
                  <a:cubicBezTo>
                    <a:pt x="3" y="6"/>
                    <a:pt x="2" y="7"/>
                    <a:pt x="1" y="8"/>
                  </a:cubicBezTo>
                  <a:cubicBezTo>
                    <a:pt x="2" y="8"/>
                    <a:pt x="3" y="10"/>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4497"/>
            <p:cNvSpPr/>
            <p:nvPr/>
          </p:nvSpPr>
          <p:spPr bwMode="auto">
            <a:xfrm>
              <a:off x="2929" y="2343"/>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0"/>
                    <a:pt x="1" y="1"/>
                    <a:pt x="0" y="1"/>
                  </a:cubicBezTo>
                  <a:cubicBezTo>
                    <a:pt x="1" y="1"/>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4498"/>
            <p:cNvSpPr/>
            <p:nvPr/>
          </p:nvSpPr>
          <p:spPr bwMode="auto">
            <a:xfrm>
              <a:off x="2929" y="23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4499"/>
            <p:cNvSpPr/>
            <p:nvPr/>
          </p:nvSpPr>
          <p:spPr bwMode="auto">
            <a:xfrm>
              <a:off x="2892" y="2345"/>
              <a:ext cx="1" cy="3"/>
            </a:xfrm>
            <a:custGeom>
              <a:avLst/>
              <a:gdLst>
                <a:gd name="T0" fmla="*/ 1 w 2"/>
                <a:gd name="T1" fmla="*/ 0 h 3"/>
                <a:gd name="T2" fmla="*/ 1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1" y="2"/>
                    <a:pt x="1" y="3"/>
                  </a:cubicBezTo>
                  <a:cubicBezTo>
                    <a:pt x="2" y="1"/>
                    <a:pt x="2"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4500"/>
            <p:cNvSpPr/>
            <p:nvPr/>
          </p:nvSpPr>
          <p:spPr bwMode="auto">
            <a:xfrm>
              <a:off x="2892" y="23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4501"/>
            <p:cNvSpPr/>
            <p:nvPr/>
          </p:nvSpPr>
          <p:spPr bwMode="auto">
            <a:xfrm>
              <a:off x="2894" y="2353"/>
              <a:ext cx="3" cy="2"/>
            </a:xfrm>
            <a:custGeom>
              <a:avLst/>
              <a:gdLst>
                <a:gd name="T0" fmla="*/ 3 w 3"/>
                <a:gd name="T1" fmla="*/ 0 h 2"/>
                <a:gd name="T2" fmla="*/ 2 w 3"/>
                <a:gd name="T3" fmla="*/ 0 h 2"/>
                <a:gd name="T4" fmla="*/ 2 w 3"/>
                <a:gd name="T5" fmla="*/ 1 h 2"/>
                <a:gd name="T6" fmla="*/ 0 w 3"/>
                <a:gd name="T7" fmla="*/ 1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3" y="0"/>
                    <a:pt x="3" y="0"/>
                    <a:pt x="2" y="0"/>
                  </a:cubicBezTo>
                  <a:cubicBezTo>
                    <a:pt x="2" y="1"/>
                    <a:pt x="2" y="1"/>
                    <a:pt x="2" y="1"/>
                  </a:cubicBezTo>
                  <a:cubicBezTo>
                    <a:pt x="2" y="0"/>
                    <a:pt x="1" y="1"/>
                    <a:pt x="0" y="1"/>
                  </a:cubicBezTo>
                  <a:cubicBezTo>
                    <a:pt x="1" y="2"/>
                    <a:pt x="1" y="2"/>
                    <a:pt x="1" y="2"/>
                  </a:cubicBezTo>
                  <a:cubicBezTo>
                    <a:pt x="2" y="2"/>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4502"/>
            <p:cNvSpPr/>
            <p:nvPr/>
          </p:nvSpPr>
          <p:spPr bwMode="auto">
            <a:xfrm>
              <a:off x="2898" y="2354"/>
              <a:ext cx="2" cy="4"/>
            </a:xfrm>
            <a:custGeom>
              <a:avLst/>
              <a:gdLst>
                <a:gd name="T0" fmla="*/ 2 w 2"/>
                <a:gd name="T1" fmla="*/ 1 h 5"/>
                <a:gd name="T2" fmla="*/ 0 w 2"/>
                <a:gd name="T3" fmla="*/ 0 h 5"/>
                <a:gd name="T4" fmla="*/ 0 w 2"/>
                <a:gd name="T5" fmla="*/ 3 h 5"/>
                <a:gd name="T6" fmla="*/ 2 w 2"/>
                <a:gd name="T7" fmla="*/ 1 h 5"/>
              </a:gdLst>
              <a:ahLst/>
              <a:cxnLst>
                <a:cxn ang="0">
                  <a:pos x="T0" y="T1"/>
                </a:cxn>
                <a:cxn ang="0">
                  <a:pos x="T2" y="T3"/>
                </a:cxn>
                <a:cxn ang="0">
                  <a:pos x="T4" y="T5"/>
                </a:cxn>
                <a:cxn ang="0">
                  <a:pos x="T6" y="T7"/>
                </a:cxn>
              </a:cxnLst>
              <a:rect l="0" t="0" r="r" b="b"/>
              <a:pathLst>
                <a:path w="2" h="5">
                  <a:moveTo>
                    <a:pt x="2" y="1"/>
                  </a:moveTo>
                  <a:cubicBezTo>
                    <a:pt x="0" y="0"/>
                    <a:pt x="0" y="0"/>
                    <a:pt x="0" y="0"/>
                  </a:cubicBezTo>
                  <a:cubicBezTo>
                    <a:pt x="0" y="3"/>
                    <a:pt x="0" y="3"/>
                    <a:pt x="0" y="3"/>
                  </a:cubicBezTo>
                  <a:cubicBezTo>
                    <a:pt x="1" y="5"/>
                    <a:pt x="0"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4503"/>
            <p:cNvSpPr/>
            <p:nvPr/>
          </p:nvSpPr>
          <p:spPr bwMode="auto">
            <a:xfrm>
              <a:off x="2909" y="2358"/>
              <a:ext cx="4" cy="3"/>
            </a:xfrm>
            <a:custGeom>
              <a:avLst/>
              <a:gdLst>
                <a:gd name="T0" fmla="*/ 0 w 4"/>
                <a:gd name="T1" fmla="*/ 2 h 3"/>
                <a:gd name="T2" fmla="*/ 1 w 4"/>
                <a:gd name="T3" fmla="*/ 3 h 3"/>
                <a:gd name="T4" fmla="*/ 4 w 4"/>
                <a:gd name="T5" fmla="*/ 2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4" y="2"/>
                    <a:pt x="4" y="2"/>
                    <a:pt x="4" y="2"/>
                  </a:cubicBezTo>
                  <a:cubicBezTo>
                    <a:pt x="3" y="0"/>
                    <a:pt x="2"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4504"/>
            <p:cNvSpPr/>
            <p:nvPr/>
          </p:nvSpPr>
          <p:spPr bwMode="auto">
            <a:xfrm>
              <a:off x="2897" y="236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4505"/>
            <p:cNvSpPr/>
            <p:nvPr/>
          </p:nvSpPr>
          <p:spPr bwMode="auto">
            <a:xfrm>
              <a:off x="2900" y="2364"/>
              <a:ext cx="6" cy="3"/>
            </a:xfrm>
            <a:custGeom>
              <a:avLst/>
              <a:gdLst>
                <a:gd name="T0" fmla="*/ 5 w 7"/>
                <a:gd name="T1" fmla="*/ 2 h 4"/>
                <a:gd name="T2" fmla="*/ 7 w 7"/>
                <a:gd name="T3" fmla="*/ 4 h 4"/>
                <a:gd name="T4" fmla="*/ 7 w 7"/>
                <a:gd name="T5" fmla="*/ 1 h 4"/>
                <a:gd name="T6" fmla="*/ 0 w 7"/>
                <a:gd name="T7" fmla="*/ 0 h 4"/>
                <a:gd name="T8" fmla="*/ 5 w 7"/>
                <a:gd name="T9" fmla="*/ 2 h 4"/>
              </a:gdLst>
              <a:ahLst/>
              <a:cxnLst>
                <a:cxn ang="0">
                  <a:pos x="T0" y="T1"/>
                </a:cxn>
                <a:cxn ang="0">
                  <a:pos x="T2" y="T3"/>
                </a:cxn>
                <a:cxn ang="0">
                  <a:pos x="T4" y="T5"/>
                </a:cxn>
                <a:cxn ang="0">
                  <a:pos x="T6" y="T7"/>
                </a:cxn>
                <a:cxn ang="0">
                  <a:pos x="T8" y="T9"/>
                </a:cxn>
              </a:cxnLst>
              <a:rect l="0" t="0" r="r" b="b"/>
              <a:pathLst>
                <a:path w="7" h="4">
                  <a:moveTo>
                    <a:pt x="5" y="2"/>
                  </a:moveTo>
                  <a:cubicBezTo>
                    <a:pt x="7" y="4"/>
                    <a:pt x="7" y="4"/>
                    <a:pt x="7" y="4"/>
                  </a:cubicBezTo>
                  <a:cubicBezTo>
                    <a:pt x="7" y="1"/>
                    <a:pt x="7" y="1"/>
                    <a:pt x="7" y="1"/>
                  </a:cubicBezTo>
                  <a:cubicBezTo>
                    <a:pt x="5" y="0"/>
                    <a:pt x="3" y="0"/>
                    <a:pt x="0" y="0"/>
                  </a:cubicBezTo>
                  <a:cubicBezTo>
                    <a:pt x="1" y="0"/>
                    <a:pt x="3"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4506"/>
            <p:cNvSpPr/>
            <p:nvPr/>
          </p:nvSpPr>
          <p:spPr bwMode="auto">
            <a:xfrm>
              <a:off x="2896" y="2366"/>
              <a:ext cx="4" cy="4"/>
            </a:xfrm>
            <a:custGeom>
              <a:avLst/>
              <a:gdLst>
                <a:gd name="T0" fmla="*/ 4 w 5"/>
                <a:gd name="T1" fmla="*/ 4 h 5"/>
                <a:gd name="T2" fmla="*/ 3 w 5"/>
                <a:gd name="T3" fmla="*/ 0 h 5"/>
                <a:gd name="T4" fmla="*/ 2 w 5"/>
                <a:gd name="T5" fmla="*/ 0 h 5"/>
                <a:gd name="T6" fmla="*/ 0 w 5"/>
                <a:gd name="T7" fmla="*/ 4 h 5"/>
                <a:gd name="T8" fmla="*/ 1 w 5"/>
                <a:gd name="T9" fmla="*/ 5 h 5"/>
                <a:gd name="T10" fmla="*/ 2 w 5"/>
                <a:gd name="T11" fmla="*/ 5 h 5"/>
                <a:gd name="T12" fmla="*/ 2 w 5"/>
                <a:gd name="T13" fmla="*/ 4 h 5"/>
                <a:gd name="T14" fmla="*/ 4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4"/>
                  </a:moveTo>
                  <a:cubicBezTo>
                    <a:pt x="2" y="3"/>
                    <a:pt x="3" y="1"/>
                    <a:pt x="3" y="0"/>
                  </a:cubicBezTo>
                  <a:cubicBezTo>
                    <a:pt x="2" y="0"/>
                    <a:pt x="2" y="0"/>
                    <a:pt x="2" y="0"/>
                  </a:cubicBezTo>
                  <a:cubicBezTo>
                    <a:pt x="5" y="2"/>
                    <a:pt x="1" y="2"/>
                    <a:pt x="0" y="4"/>
                  </a:cubicBezTo>
                  <a:cubicBezTo>
                    <a:pt x="0" y="4"/>
                    <a:pt x="1" y="4"/>
                    <a:pt x="1" y="5"/>
                  </a:cubicBezTo>
                  <a:cubicBezTo>
                    <a:pt x="2" y="5"/>
                    <a:pt x="2" y="5"/>
                    <a:pt x="2" y="5"/>
                  </a:cubicBezTo>
                  <a:cubicBezTo>
                    <a:pt x="2" y="4"/>
                    <a:pt x="2" y="4"/>
                    <a:pt x="2" y="4"/>
                  </a:cubicBezTo>
                  <a:cubicBezTo>
                    <a:pt x="1" y="3"/>
                    <a:pt x="3"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4507"/>
            <p:cNvSpPr/>
            <p:nvPr/>
          </p:nvSpPr>
          <p:spPr bwMode="auto">
            <a:xfrm>
              <a:off x="2915" y="2365"/>
              <a:ext cx="2" cy="4"/>
            </a:xfrm>
            <a:custGeom>
              <a:avLst/>
              <a:gdLst>
                <a:gd name="T0" fmla="*/ 3 w 3"/>
                <a:gd name="T1" fmla="*/ 5 h 5"/>
                <a:gd name="T2" fmla="*/ 0 w 3"/>
                <a:gd name="T3" fmla="*/ 1 h 5"/>
                <a:gd name="T4" fmla="*/ 0 w 3"/>
                <a:gd name="T5" fmla="*/ 3 h 5"/>
                <a:gd name="T6" fmla="*/ 1 w 3"/>
                <a:gd name="T7" fmla="*/ 3 h 5"/>
                <a:gd name="T8" fmla="*/ 1 w 3"/>
                <a:gd name="T9" fmla="*/ 2 h 5"/>
                <a:gd name="T10" fmla="*/ 3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3" y="5"/>
                  </a:moveTo>
                  <a:cubicBezTo>
                    <a:pt x="2" y="3"/>
                    <a:pt x="3" y="0"/>
                    <a:pt x="0" y="1"/>
                  </a:cubicBezTo>
                  <a:cubicBezTo>
                    <a:pt x="0" y="3"/>
                    <a:pt x="0" y="3"/>
                    <a:pt x="0" y="3"/>
                  </a:cubicBezTo>
                  <a:cubicBezTo>
                    <a:pt x="1" y="3"/>
                    <a:pt x="1" y="3"/>
                    <a:pt x="1" y="3"/>
                  </a:cubicBezTo>
                  <a:cubicBezTo>
                    <a:pt x="1" y="3"/>
                    <a:pt x="1" y="2"/>
                    <a:pt x="1" y="2"/>
                  </a:cubicBezTo>
                  <a:cubicBezTo>
                    <a:pt x="2" y="3"/>
                    <a:pt x="3" y="4"/>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4508"/>
            <p:cNvSpPr/>
            <p:nvPr/>
          </p:nvSpPr>
          <p:spPr bwMode="auto">
            <a:xfrm>
              <a:off x="2915" y="2369"/>
              <a:ext cx="1" cy="1"/>
            </a:xfrm>
            <a:custGeom>
              <a:avLst/>
              <a:gdLst>
                <a:gd name="T0" fmla="*/ 0 w 2"/>
                <a:gd name="T1" fmla="*/ 0 h 1"/>
                <a:gd name="T2" fmla="*/ 0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0" y="1"/>
                    <a:pt x="2"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4509"/>
            <p:cNvSpPr/>
            <p:nvPr/>
          </p:nvSpPr>
          <p:spPr bwMode="auto">
            <a:xfrm>
              <a:off x="2899" y="2372"/>
              <a:ext cx="3" cy="5"/>
            </a:xfrm>
            <a:custGeom>
              <a:avLst/>
              <a:gdLst>
                <a:gd name="T0" fmla="*/ 2 w 4"/>
                <a:gd name="T1" fmla="*/ 0 h 6"/>
                <a:gd name="T2" fmla="*/ 1 w 4"/>
                <a:gd name="T3" fmla="*/ 6 h 6"/>
                <a:gd name="T4" fmla="*/ 2 w 4"/>
                <a:gd name="T5" fmla="*/ 0 h 6"/>
              </a:gdLst>
              <a:ahLst/>
              <a:cxnLst>
                <a:cxn ang="0">
                  <a:pos x="T0" y="T1"/>
                </a:cxn>
                <a:cxn ang="0">
                  <a:pos x="T2" y="T3"/>
                </a:cxn>
                <a:cxn ang="0">
                  <a:pos x="T4" y="T5"/>
                </a:cxn>
              </a:cxnLst>
              <a:rect l="0" t="0" r="r" b="b"/>
              <a:pathLst>
                <a:path w="4" h="6">
                  <a:moveTo>
                    <a:pt x="2" y="0"/>
                  </a:moveTo>
                  <a:cubicBezTo>
                    <a:pt x="1" y="2"/>
                    <a:pt x="0" y="4"/>
                    <a:pt x="1" y="6"/>
                  </a:cubicBezTo>
                  <a:cubicBezTo>
                    <a:pt x="4" y="4"/>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4510"/>
            <p:cNvSpPr/>
            <p:nvPr/>
          </p:nvSpPr>
          <p:spPr bwMode="auto">
            <a:xfrm>
              <a:off x="2906" y="2375"/>
              <a:ext cx="4" cy="8"/>
            </a:xfrm>
            <a:custGeom>
              <a:avLst/>
              <a:gdLst>
                <a:gd name="T0" fmla="*/ 5 w 5"/>
                <a:gd name="T1" fmla="*/ 6 h 9"/>
                <a:gd name="T2" fmla="*/ 3 w 5"/>
                <a:gd name="T3" fmla="*/ 6 h 9"/>
                <a:gd name="T4" fmla="*/ 5 w 5"/>
                <a:gd name="T5" fmla="*/ 3 h 9"/>
                <a:gd name="T6" fmla="*/ 2 w 5"/>
                <a:gd name="T7" fmla="*/ 1 h 9"/>
                <a:gd name="T8" fmla="*/ 3 w 5"/>
                <a:gd name="T9" fmla="*/ 5 h 9"/>
                <a:gd name="T10" fmla="*/ 0 w 5"/>
                <a:gd name="T11" fmla="*/ 2 h 9"/>
                <a:gd name="T12" fmla="*/ 0 w 5"/>
                <a:gd name="T13" fmla="*/ 5 h 9"/>
                <a:gd name="T14" fmla="*/ 2 w 5"/>
                <a:gd name="T15" fmla="*/ 5 h 9"/>
                <a:gd name="T16" fmla="*/ 1 w 5"/>
                <a:gd name="T17" fmla="*/ 6 h 9"/>
                <a:gd name="T18" fmla="*/ 2 w 5"/>
                <a:gd name="T19" fmla="*/ 7 h 9"/>
                <a:gd name="T20" fmla="*/ 0 w 5"/>
                <a:gd name="T21" fmla="*/ 9 h 9"/>
                <a:gd name="T22" fmla="*/ 5 w 5"/>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5" y="6"/>
                  </a:moveTo>
                  <a:cubicBezTo>
                    <a:pt x="3" y="6"/>
                    <a:pt x="3" y="6"/>
                    <a:pt x="3" y="6"/>
                  </a:cubicBezTo>
                  <a:cubicBezTo>
                    <a:pt x="3" y="4"/>
                    <a:pt x="5" y="4"/>
                    <a:pt x="5" y="3"/>
                  </a:cubicBezTo>
                  <a:cubicBezTo>
                    <a:pt x="4" y="2"/>
                    <a:pt x="4" y="0"/>
                    <a:pt x="2" y="1"/>
                  </a:cubicBezTo>
                  <a:cubicBezTo>
                    <a:pt x="2" y="2"/>
                    <a:pt x="5" y="3"/>
                    <a:pt x="3" y="5"/>
                  </a:cubicBezTo>
                  <a:cubicBezTo>
                    <a:pt x="0" y="6"/>
                    <a:pt x="2" y="2"/>
                    <a:pt x="0" y="2"/>
                  </a:cubicBezTo>
                  <a:cubicBezTo>
                    <a:pt x="0" y="5"/>
                    <a:pt x="0" y="5"/>
                    <a:pt x="0" y="5"/>
                  </a:cubicBezTo>
                  <a:cubicBezTo>
                    <a:pt x="1" y="5"/>
                    <a:pt x="1" y="5"/>
                    <a:pt x="2" y="5"/>
                  </a:cubicBezTo>
                  <a:cubicBezTo>
                    <a:pt x="2" y="6"/>
                    <a:pt x="2" y="6"/>
                    <a:pt x="1" y="6"/>
                  </a:cubicBezTo>
                  <a:cubicBezTo>
                    <a:pt x="2" y="7"/>
                    <a:pt x="2" y="7"/>
                    <a:pt x="2" y="7"/>
                  </a:cubicBezTo>
                  <a:cubicBezTo>
                    <a:pt x="0" y="9"/>
                    <a:pt x="0" y="9"/>
                    <a:pt x="0" y="9"/>
                  </a:cubicBezTo>
                  <a:cubicBezTo>
                    <a:pt x="2" y="9"/>
                    <a:pt x="3" y="8"/>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4511"/>
            <p:cNvSpPr/>
            <p:nvPr/>
          </p:nvSpPr>
          <p:spPr bwMode="auto">
            <a:xfrm>
              <a:off x="2913" y="2376"/>
              <a:ext cx="5" cy="7"/>
            </a:xfrm>
            <a:custGeom>
              <a:avLst/>
              <a:gdLst>
                <a:gd name="T0" fmla="*/ 3 w 6"/>
                <a:gd name="T1" fmla="*/ 5 h 8"/>
                <a:gd name="T2" fmla="*/ 5 w 6"/>
                <a:gd name="T3" fmla="*/ 8 h 8"/>
                <a:gd name="T4" fmla="*/ 5 w 6"/>
                <a:gd name="T5" fmla="*/ 7 h 8"/>
                <a:gd name="T6" fmla="*/ 6 w 6"/>
                <a:gd name="T7" fmla="*/ 4 h 8"/>
                <a:gd name="T8" fmla="*/ 2 w 6"/>
                <a:gd name="T9" fmla="*/ 0 h 8"/>
                <a:gd name="T10" fmla="*/ 3 w 6"/>
                <a:gd name="T11" fmla="*/ 2 h 8"/>
                <a:gd name="T12" fmla="*/ 1 w 6"/>
                <a:gd name="T13" fmla="*/ 5 h 8"/>
                <a:gd name="T14" fmla="*/ 3 w 6"/>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5"/>
                  </a:moveTo>
                  <a:cubicBezTo>
                    <a:pt x="5" y="6"/>
                    <a:pt x="2" y="8"/>
                    <a:pt x="5" y="8"/>
                  </a:cubicBezTo>
                  <a:cubicBezTo>
                    <a:pt x="5" y="7"/>
                    <a:pt x="5" y="7"/>
                    <a:pt x="5" y="7"/>
                  </a:cubicBezTo>
                  <a:cubicBezTo>
                    <a:pt x="5" y="5"/>
                    <a:pt x="4" y="4"/>
                    <a:pt x="6" y="4"/>
                  </a:cubicBezTo>
                  <a:cubicBezTo>
                    <a:pt x="5" y="1"/>
                    <a:pt x="3" y="1"/>
                    <a:pt x="2" y="0"/>
                  </a:cubicBezTo>
                  <a:cubicBezTo>
                    <a:pt x="0" y="1"/>
                    <a:pt x="2" y="2"/>
                    <a:pt x="3" y="2"/>
                  </a:cubicBezTo>
                  <a:cubicBezTo>
                    <a:pt x="1" y="5"/>
                    <a:pt x="1" y="5"/>
                    <a:pt x="1" y="5"/>
                  </a:cubicBez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4512"/>
            <p:cNvSpPr/>
            <p:nvPr/>
          </p:nvSpPr>
          <p:spPr bwMode="auto">
            <a:xfrm>
              <a:off x="2911" y="2378"/>
              <a:ext cx="3" cy="2"/>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3" y="2"/>
                    <a:pt x="1" y="1"/>
                    <a:pt x="2" y="0"/>
                  </a:cubicBez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4513"/>
            <p:cNvSpPr/>
            <p:nvPr/>
          </p:nvSpPr>
          <p:spPr bwMode="auto">
            <a:xfrm>
              <a:off x="2911" y="2382"/>
              <a:ext cx="4" cy="4"/>
            </a:xfrm>
            <a:custGeom>
              <a:avLst/>
              <a:gdLst>
                <a:gd name="T0" fmla="*/ 1 w 4"/>
                <a:gd name="T1" fmla="*/ 4 h 5"/>
                <a:gd name="T2" fmla="*/ 4 w 4"/>
                <a:gd name="T3" fmla="*/ 3 h 5"/>
                <a:gd name="T4" fmla="*/ 0 w 4"/>
                <a:gd name="T5" fmla="*/ 0 h 5"/>
                <a:gd name="T6" fmla="*/ 1 w 4"/>
                <a:gd name="T7" fmla="*/ 4 h 5"/>
              </a:gdLst>
              <a:ahLst/>
              <a:cxnLst>
                <a:cxn ang="0">
                  <a:pos x="T0" y="T1"/>
                </a:cxn>
                <a:cxn ang="0">
                  <a:pos x="T2" y="T3"/>
                </a:cxn>
                <a:cxn ang="0">
                  <a:pos x="T4" y="T5"/>
                </a:cxn>
                <a:cxn ang="0">
                  <a:pos x="T6" y="T7"/>
                </a:cxn>
              </a:cxnLst>
              <a:rect l="0" t="0" r="r" b="b"/>
              <a:pathLst>
                <a:path w="4" h="5">
                  <a:moveTo>
                    <a:pt x="1" y="4"/>
                  </a:moveTo>
                  <a:cubicBezTo>
                    <a:pt x="2" y="5"/>
                    <a:pt x="3" y="3"/>
                    <a:pt x="4" y="3"/>
                  </a:cubicBezTo>
                  <a:cubicBezTo>
                    <a:pt x="0" y="0"/>
                    <a:pt x="0" y="0"/>
                    <a:pt x="0" y="0"/>
                  </a:cubicBezTo>
                  <a:cubicBezTo>
                    <a:pt x="0"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4514"/>
            <p:cNvSpPr/>
            <p:nvPr/>
          </p:nvSpPr>
          <p:spPr bwMode="auto">
            <a:xfrm>
              <a:off x="2909" y="2385"/>
              <a:ext cx="8" cy="3"/>
            </a:xfrm>
            <a:custGeom>
              <a:avLst/>
              <a:gdLst>
                <a:gd name="T0" fmla="*/ 9 w 9"/>
                <a:gd name="T1" fmla="*/ 1 h 3"/>
                <a:gd name="T2" fmla="*/ 7 w 9"/>
                <a:gd name="T3" fmla="*/ 2 h 3"/>
                <a:gd name="T4" fmla="*/ 0 w 9"/>
                <a:gd name="T5" fmla="*/ 2 h 3"/>
                <a:gd name="T6" fmla="*/ 9 w 9"/>
                <a:gd name="T7" fmla="*/ 1 h 3"/>
              </a:gdLst>
              <a:ahLst/>
              <a:cxnLst>
                <a:cxn ang="0">
                  <a:pos x="T0" y="T1"/>
                </a:cxn>
                <a:cxn ang="0">
                  <a:pos x="T2" y="T3"/>
                </a:cxn>
                <a:cxn ang="0">
                  <a:pos x="T4" y="T5"/>
                </a:cxn>
                <a:cxn ang="0">
                  <a:pos x="T6" y="T7"/>
                </a:cxn>
              </a:cxnLst>
              <a:rect l="0" t="0" r="r" b="b"/>
              <a:pathLst>
                <a:path w="9" h="3">
                  <a:moveTo>
                    <a:pt x="9" y="1"/>
                  </a:moveTo>
                  <a:cubicBezTo>
                    <a:pt x="8" y="1"/>
                    <a:pt x="7" y="1"/>
                    <a:pt x="7" y="2"/>
                  </a:cubicBezTo>
                  <a:cubicBezTo>
                    <a:pt x="7" y="0"/>
                    <a:pt x="2" y="2"/>
                    <a:pt x="0" y="2"/>
                  </a:cubicBezTo>
                  <a:cubicBezTo>
                    <a:pt x="3" y="2"/>
                    <a:pt x="7" y="3"/>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4515"/>
            <p:cNvSpPr/>
            <p:nvPr/>
          </p:nvSpPr>
          <p:spPr bwMode="auto">
            <a:xfrm>
              <a:off x="2932" y="2389"/>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4516"/>
            <p:cNvSpPr/>
            <p:nvPr/>
          </p:nvSpPr>
          <p:spPr bwMode="auto">
            <a:xfrm>
              <a:off x="2932" y="2387"/>
              <a:ext cx="2" cy="2"/>
            </a:xfrm>
            <a:custGeom>
              <a:avLst/>
              <a:gdLst>
                <a:gd name="T0" fmla="*/ 1 w 2"/>
                <a:gd name="T1" fmla="*/ 0 h 2"/>
                <a:gd name="T2" fmla="*/ 0 w 2"/>
                <a:gd name="T3" fmla="*/ 2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1" y="2"/>
                    <a:pt x="0" y="2"/>
                  </a:cubicBezTo>
                  <a:cubicBezTo>
                    <a:pt x="1" y="2"/>
                    <a:pt x="1" y="2"/>
                    <a:pt x="1" y="2"/>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4517"/>
            <p:cNvSpPr/>
            <p:nvPr/>
          </p:nvSpPr>
          <p:spPr bwMode="auto">
            <a:xfrm>
              <a:off x="2924" y="2388"/>
              <a:ext cx="2" cy="2"/>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1"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4518"/>
            <p:cNvSpPr/>
            <p:nvPr/>
          </p:nvSpPr>
          <p:spPr bwMode="auto">
            <a:xfrm>
              <a:off x="2911" y="2389"/>
              <a:ext cx="2" cy="1"/>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4519"/>
            <p:cNvSpPr/>
            <p:nvPr/>
          </p:nvSpPr>
          <p:spPr bwMode="auto">
            <a:xfrm>
              <a:off x="2921" y="2389"/>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4520"/>
            <p:cNvSpPr/>
            <p:nvPr/>
          </p:nvSpPr>
          <p:spPr bwMode="auto">
            <a:xfrm>
              <a:off x="2916" y="23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4521"/>
            <p:cNvSpPr/>
            <p:nvPr/>
          </p:nvSpPr>
          <p:spPr bwMode="auto">
            <a:xfrm>
              <a:off x="2916" y="239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4522"/>
            <p:cNvSpPr/>
            <p:nvPr/>
          </p:nvSpPr>
          <p:spPr bwMode="auto">
            <a:xfrm>
              <a:off x="2916" y="2389"/>
              <a:ext cx="3" cy="2"/>
            </a:xfrm>
            <a:custGeom>
              <a:avLst/>
              <a:gdLst>
                <a:gd name="T0" fmla="*/ 1 w 3"/>
                <a:gd name="T1" fmla="*/ 2 h 3"/>
                <a:gd name="T2" fmla="*/ 2 w 3"/>
                <a:gd name="T3" fmla="*/ 3 h 3"/>
                <a:gd name="T4" fmla="*/ 3 w 3"/>
                <a:gd name="T5" fmla="*/ 1 h 3"/>
                <a:gd name="T6" fmla="*/ 2 w 3"/>
                <a:gd name="T7" fmla="*/ 0 h 3"/>
                <a:gd name="T8" fmla="*/ 0 w 3"/>
                <a:gd name="T9" fmla="*/ 2 h 3"/>
                <a:gd name="T10" fmla="*/ 1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2" y="3"/>
                    <a:pt x="2" y="3"/>
                    <a:pt x="2" y="3"/>
                  </a:cubicBezTo>
                  <a:cubicBezTo>
                    <a:pt x="3" y="1"/>
                    <a:pt x="3" y="1"/>
                    <a:pt x="3" y="1"/>
                  </a:cubicBezTo>
                  <a:cubicBezTo>
                    <a:pt x="2" y="0"/>
                    <a:pt x="2" y="0"/>
                    <a:pt x="2" y="0"/>
                  </a:cubicBezTo>
                  <a:cubicBezTo>
                    <a:pt x="2" y="1"/>
                    <a:pt x="1"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4523"/>
            <p:cNvSpPr/>
            <p:nvPr/>
          </p:nvSpPr>
          <p:spPr bwMode="auto">
            <a:xfrm>
              <a:off x="2916" y="239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4524"/>
            <p:cNvSpPr/>
            <p:nvPr/>
          </p:nvSpPr>
          <p:spPr bwMode="auto">
            <a:xfrm>
              <a:off x="2906" y="2390"/>
              <a:ext cx="7" cy="5"/>
            </a:xfrm>
            <a:custGeom>
              <a:avLst/>
              <a:gdLst>
                <a:gd name="T0" fmla="*/ 2 w 8"/>
                <a:gd name="T1" fmla="*/ 0 h 6"/>
                <a:gd name="T2" fmla="*/ 0 w 8"/>
                <a:gd name="T3" fmla="*/ 3 h 6"/>
                <a:gd name="T4" fmla="*/ 4 w 8"/>
                <a:gd name="T5" fmla="*/ 2 h 6"/>
                <a:gd name="T6" fmla="*/ 3 w 8"/>
                <a:gd name="T7" fmla="*/ 3 h 6"/>
                <a:gd name="T8" fmla="*/ 6 w 8"/>
                <a:gd name="T9" fmla="*/ 6 h 6"/>
                <a:gd name="T10" fmla="*/ 8 w 8"/>
                <a:gd name="T11" fmla="*/ 5 h 6"/>
                <a:gd name="T12" fmla="*/ 6 w 8"/>
                <a:gd name="T13" fmla="*/ 4 h 6"/>
                <a:gd name="T14" fmla="*/ 7 w 8"/>
                <a:gd name="T15" fmla="*/ 3 h 6"/>
                <a:gd name="T16" fmla="*/ 2 w 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2" y="0"/>
                  </a:moveTo>
                  <a:cubicBezTo>
                    <a:pt x="0" y="3"/>
                    <a:pt x="0" y="3"/>
                    <a:pt x="0" y="3"/>
                  </a:cubicBezTo>
                  <a:cubicBezTo>
                    <a:pt x="1" y="1"/>
                    <a:pt x="3" y="3"/>
                    <a:pt x="4" y="2"/>
                  </a:cubicBezTo>
                  <a:cubicBezTo>
                    <a:pt x="3" y="3"/>
                    <a:pt x="3" y="3"/>
                    <a:pt x="3" y="3"/>
                  </a:cubicBezTo>
                  <a:cubicBezTo>
                    <a:pt x="6" y="6"/>
                    <a:pt x="6" y="6"/>
                    <a:pt x="6" y="6"/>
                  </a:cubicBezTo>
                  <a:cubicBezTo>
                    <a:pt x="6" y="5"/>
                    <a:pt x="7" y="4"/>
                    <a:pt x="8" y="5"/>
                  </a:cubicBezTo>
                  <a:cubicBezTo>
                    <a:pt x="6" y="4"/>
                    <a:pt x="6" y="4"/>
                    <a:pt x="6" y="4"/>
                  </a:cubicBezTo>
                  <a:cubicBezTo>
                    <a:pt x="7" y="3"/>
                    <a:pt x="7" y="3"/>
                    <a:pt x="7" y="3"/>
                  </a:cubicBezTo>
                  <a:cubicBezTo>
                    <a:pt x="5" y="3"/>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4525"/>
            <p:cNvSpPr/>
            <p:nvPr/>
          </p:nvSpPr>
          <p:spPr bwMode="auto">
            <a:xfrm>
              <a:off x="2912" y="239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4526"/>
            <p:cNvSpPr/>
            <p:nvPr/>
          </p:nvSpPr>
          <p:spPr bwMode="auto">
            <a:xfrm>
              <a:off x="2902" y="2390"/>
              <a:ext cx="1"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3"/>
                    <a:pt x="0" y="3"/>
                    <a:pt x="0" y="3"/>
                  </a:cubicBezTo>
                  <a:cubicBezTo>
                    <a:pt x="1" y="2"/>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4527"/>
            <p:cNvSpPr/>
            <p:nvPr/>
          </p:nvSpPr>
          <p:spPr bwMode="auto">
            <a:xfrm>
              <a:off x="2923" y="2391"/>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0"/>
                    <a:pt x="1" y="2"/>
                    <a:pt x="0" y="3"/>
                  </a:cubicBezTo>
                  <a:cubicBezTo>
                    <a:pt x="1" y="3"/>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4528"/>
            <p:cNvSpPr/>
            <p:nvPr/>
          </p:nvSpPr>
          <p:spPr bwMode="auto">
            <a:xfrm>
              <a:off x="2921" y="239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cubicBezTo>
                    <a:pt x="2" y="0"/>
                    <a:pt x="2" y="0"/>
                    <a:pt x="2" y="0"/>
                  </a:cubicBezTo>
                  <a:cubicBezTo>
                    <a:pt x="0" y="0"/>
                    <a:pt x="0"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4529"/>
            <p:cNvSpPr/>
            <p:nvPr/>
          </p:nvSpPr>
          <p:spPr bwMode="auto">
            <a:xfrm>
              <a:off x="2920" y="2391"/>
              <a:ext cx="1" cy="2"/>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2"/>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4530"/>
            <p:cNvSpPr/>
            <p:nvPr/>
          </p:nvSpPr>
          <p:spPr bwMode="auto">
            <a:xfrm>
              <a:off x="2959" y="2394"/>
              <a:ext cx="3" cy="4"/>
            </a:xfrm>
            <a:custGeom>
              <a:avLst/>
              <a:gdLst>
                <a:gd name="T0" fmla="*/ 0 w 3"/>
                <a:gd name="T1" fmla="*/ 3 h 4"/>
                <a:gd name="T2" fmla="*/ 3 w 3"/>
                <a:gd name="T3" fmla="*/ 3 h 4"/>
                <a:gd name="T4" fmla="*/ 0 w 3"/>
                <a:gd name="T5" fmla="*/ 0 h 4"/>
                <a:gd name="T6" fmla="*/ 0 w 3"/>
                <a:gd name="T7" fmla="*/ 3 h 4"/>
              </a:gdLst>
              <a:ahLst/>
              <a:cxnLst>
                <a:cxn ang="0">
                  <a:pos x="T0" y="T1"/>
                </a:cxn>
                <a:cxn ang="0">
                  <a:pos x="T2" y="T3"/>
                </a:cxn>
                <a:cxn ang="0">
                  <a:pos x="T4" y="T5"/>
                </a:cxn>
                <a:cxn ang="0">
                  <a:pos x="T6" y="T7"/>
                </a:cxn>
              </a:cxnLst>
              <a:rect l="0" t="0" r="r" b="b"/>
              <a:pathLst>
                <a:path w="3" h="4">
                  <a:moveTo>
                    <a:pt x="0" y="3"/>
                  </a:moveTo>
                  <a:cubicBezTo>
                    <a:pt x="1" y="3"/>
                    <a:pt x="3" y="4"/>
                    <a:pt x="3" y="3"/>
                  </a:cubicBezTo>
                  <a:cubicBezTo>
                    <a:pt x="0"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4531"/>
            <p:cNvSpPr/>
            <p:nvPr/>
          </p:nvSpPr>
          <p:spPr bwMode="auto">
            <a:xfrm>
              <a:off x="2908" y="2394"/>
              <a:ext cx="12" cy="10"/>
            </a:xfrm>
            <a:custGeom>
              <a:avLst/>
              <a:gdLst>
                <a:gd name="T0" fmla="*/ 7 w 14"/>
                <a:gd name="T1" fmla="*/ 11 h 11"/>
                <a:gd name="T2" fmla="*/ 12 w 14"/>
                <a:gd name="T3" fmla="*/ 8 h 11"/>
                <a:gd name="T4" fmla="*/ 11 w 14"/>
                <a:gd name="T5" fmla="*/ 8 h 11"/>
                <a:gd name="T6" fmla="*/ 14 w 14"/>
                <a:gd name="T7" fmla="*/ 3 h 11"/>
                <a:gd name="T8" fmla="*/ 14 w 14"/>
                <a:gd name="T9" fmla="*/ 2 h 11"/>
                <a:gd name="T10" fmla="*/ 10 w 14"/>
                <a:gd name="T11" fmla="*/ 0 h 11"/>
                <a:gd name="T12" fmla="*/ 8 w 14"/>
                <a:gd name="T13" fmla="*/ 3 h 11"/>
                <a:gd name="T14" fmla="*/ 11 w 14"/>
                <a:gd name="T15" fmla="*/ 4 h 11"/>
                <a:gd name="T16" fmla="*/ 9 w 14"/>
                <a:gd name="T17" fmla="*/ 9 h 11"/>
                <a:gd name="T18" fmla="*/ 6 w 14"/>
                <a:gd name="T19" fmla="*/ 9 h 11"/>
                <a:gd name="T20" fmla="*/ 7 w 14"/>
                <a:gd name="T21" fmla="*/ 6 h 11"/>
                <a:gd name="T22" fmla="*/ 3 w 14"/>
                <a:gd name="T23" fmla="*/ 7 h 11"/>
                <a:gd name="T24" fmla="*/ 4 w 14"/>
                <a:gd name="T25" fmla="*/ 4 h 11"/>
                <a:gd name="T26" fmla="*/ 6 w 14"/>
                <a:gd name="T27" fmla="*/ 4 h 11"/>
                <a:gd name="T28" fmla="*/ 5 w 14"/>
                <a:gd name="T29" fmla="*/ 5 h 11"/>
                <a:gd name="T30" fmla="*/ 5 w 14"/>
                <a:gd name="T31" fmla="*/ 3 h 11"/>
                <a:gd name="T32" fmla="*/ 1 w 14"/>
                <a:gd name="T33" fmla="*/ 4 h 11"/>
                <a:gd name="T34" fmla="*/ 0 w 14"/>
                <a:gd name="T35" fmla="*/ 9 h 11"/>
                <a:gd name="T36" fmla="*/ 7 w 1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7" y="11"/>
                  </a:moveTo>
                  <a:cubicBezTo>
                    <a:pt x="9" y="10"/>
                    <a:pt x="10" y="7"/>
                    <a:pt x="12" y="8"/>
                  </a:cubicBezTo>
                  <a:cubicBezTo>
                    <a:pt x="11" y="8"/>
                    <a:pt x="11" y="8"/>
                    <a:pt x="11" y="8"/>
                  </a:cubicBezTo>
                  <a:cubicBezTo>
                    <a:pt x="12" y="5"/>
                    <a:pt x="11" y="3"/>
                    <a:pt x="14" y="3"/>
                  </a:cubicBezTo>
                  <a:cubicBezTo>
                    <a:pt x="14" y="2"/>
                    <a:pt x="14" y="2"/>
                    <a:pt x="14" y="2"/>
                  </a:cubicBezTo>
                  <a:cubicBezTo>
                    <a:pt x="13" y="3"/>
                    <a:pt x="10" y="2"/>
                    <a:pt x="10" y="0"/>
                  </a:cubicBezTo>
                  <a:cubicBezTo>
                    <a:pt x="8" y="3"/>
                    <a:pt x="8" y="3"/>
                    <a:pt x="8" y="3"/>
                  </a:cubicBezTo>
                  <a:cubicBezTo>
                    <a:pt x="11" y="4"/>
                    <a:pt x="11" y="4"/>
                    <a:pt x="11" y="4"/>
                  </a:cubicBezTo>
                  <a:cubicBezTo>
                    <a:pt x="12" y="7"/>
                    <a:pt x="9" y="7"/>
                    <a:pt x="9" y="9"/>
                  </a:cubicBezTo>
                  <a:cubicBezTo>
                    <a:pt x="8" y="9"/>
                    <a:pt x="7" y="9"/>
                    <a:pt x="6" y="9"/>
                  </a:cubicBezTo>
                  <a:cubicBezTo>
                    <a:pt x="6" y="8"/>
                    <a:pt x="6" y="7"/>
                    <a:pt x="7" y="6"/>
                  </a:cubicBezTo>
                  <a:cubicBezTo>
                    <a:pt x="6" y="5"/>
                    <a:pt x="5" y="9"/>
                    <a:pt x="3" y="7"/>
                  </a:cubicBezTo>
                  <a:cubicBezTo>
                    <a:pt x="4" y="6"/>
                    <a:pt x="2" y="5"/>
                    <a:pt x="4" y="4"/>
                  </a:cubicBezTo>
                  <a:cubicBezTo>
                    <a:pt x="5" y="3"/>
                    <a:pt x="5" y="4"/>
                    <a:pt x="6" y="4"/>
                  </a:cubicBezTo>
                  <a:cubicBezTo>
                    <a:pt x="5" y="5"/>
                    <a:pt x="5" y="5"/>
                    <a:pt x="5" y="5"/>
                  </a:cubicBezTo>
                  <a:cubicBezTo>
                    <a:pt x="7" y="5"/>
                    <a:pt x="5" y="4"/>
                    <a:pt x="5" y="3"/>
                  </a:cubicBezTo>
                  <a:cubicBezTo>
                    <a:pt x="3" y="2"/>
                    <a:pt x="2" y="5"/>
                    <a:pt x="1" y="4"/>
                  </a:cubicBezTo>
                  <a:cubicBezTo>
                    <a:pt x="2" y="6"/>
                    <a:pt x="0" y="7"/>
                    <a:pt x="0" y="9"/>
                  </a:cubicBezTo>
                  <a:cubicBezTo>
                    <a:pt x="2" y="9"/>
                    <a:pt x="5" y="9"/>
                    <a:pt x="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4532"/>
            <p:cNvSpPr/>
            <p:nvPr/>
          </p:nvSpPr>
          <p:spPr bwMode="auto">
            <a:xfrm>
              <a:off x="2906" y="2401"/>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Rectangle 4533"/>
            <p:cNvSpPr>
              <a:spLocks noChangeArrowheads="1"/>
            </p:cNvSpPr>
            <p:nvPr/>
          </p:nvSpPr>
          <p:spPr bwMode="auto">
            <a:xfrm>
              <a:off x="2908" y="240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4534"/>
            <p:cNvSpPr/>
            <p:nvPr/>
          </p:nvSpPr>
          <p:spPr bwMode="auto">
            <a:xfrm>
              <a:off x="2963" y="2396"/>
              <a:ext cx="3" cy="2"/>
            </a:xfrm>
            <a:custGeom>
              <a:avLst/>
              <a:gdLst>
                <a:gd name="T0" fmla="*/ 1 w 4"/>
                <a:gd name="T1" fmla="*/ 1 h 3"/>
                <a:gd name="T2" fmla="*/ 0 w 4"/>
                <a:gd name="T3" fmla="*/ 2 h 3"/>
                <a:gd name="T4" fmla="*/ 1 w 4"/>
                <a:gd name="T5" fmla="*/ 2 h 3"/>
                <a:gd name="T6" fmla="*/ 2 w 4"/>
                <a:gd name="T7" fmla="*/ 3 h 3"/>
                <a:gd name="T8" fmla="*/ 4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0"/>
                    <a:pt x="0" y="1"/>
                    <a:pt x="0" y="2"/>
                  </a:cubicBezTo>
                  <a:cubicBezTo>
                    <a:pt x="1" y="2"/>
                    <a:pt x="1" y="2"/>
                    <a:pt x="1" y="2"/>
                  </a:cubicBezTo>
                  <a:cubicBezTo>
                    <a:pt x="2" y="3"/>
                    <a:pt x="2" y="3"/>
                    <a:pt x="2" y="3"/>
                  </a:cubicBezTo>
                  <a:cubicBezTo>
                    <a:pt x="4" y="2"/>
                    <a:pt x="4" y="2"/>
                    <a:pt x="4" y="2"/>
                  </a:cubicBezTo>
                  <a:cubicBezTo>
                    <a:pt x="3" y="2"/>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4535"/>
            <p:cNvSpPr/>
            <p:nvPr/>
          </p:nvSpPr>
          <p:spPr bwMode="auto">
            <a:xfrm>
              <a:off x="2953" y="2398"/>
              <a:ext cx="2" cy="2"/>
            </a:xfrm>
            <a:custGeom>
              <a:avLst/>
              <a:gdLst>
                <a:gd name="T0" fmla="*/ 0 w 2"/>
                <a:gd name="T1" fmla="*/ 3 h 3"/>
                <a:gd name="T2" fmla="*/ 2 w 2"/>
                <a:gd name="T3" fmla="*/ 0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0" y="1"/>
                    <a:pt x="2" y="2"/>
                    <a:pt x="2" y="0"/>
                  </a:cubicBezTo>
                  <a:cubicBezTo>
                    <a:pt x="1"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4536"/>
            <p:cNvSpPr/>
            <p:nvPr/>
          </p:nvSpPr>
          <p:spPr bwMode="auto">
            <a:xfrm>
              <a:off x="2940" y="2399"/>
              <a:ext cx="2" cy="2"/>
            </a:xfrm>
            <a:custGeom>
              <a:avLst/>
              <a:gdLst>
                <a:gd name="T0" fmla="*/ 3 w 3"/>
                <a:gd name="T1" fmla="*/ 1 h 2"/>
                <a:gd name="T2" fmla="*/ 0 w 3"/>
                <a:gd name="T3" fmla="*/ 0 h 2"/>
                <a:gd name="T4" fmla="*/ 0 w 3"/>
                <a:gd name="T5" fmla="*/ 1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1" y="1"/>
                    <a:pt x="0" y="0"/>
                  </a:cubicBezTo>
                  <a:cubicBezTo>
                    <a:pt x="0" y="1"/>
                    <a:pt x="0" y="1"/>
                    <a:pt x="0" y="1"/>
                  </a:cubicBezTo>
                  <a:cubicBezTo>
                    <a:pt x="1" y="0"/>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4537"/>
            <p:cNvSpPr/>
            <p:nvPr/>
          </p:nvSpPr>
          <p:spPr bwMode="auto">
            <a:xfrm>
              <a:off x="2960" y="2399"/>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4538"/>
            <p:cNvSpPr/>
            <p:nvPr/>
          </p:nvSpPr>
          <p:spPr bwMode="auto">
            <a:xfrm>
              <a:off x="2920" y="2401"/>
              <a:ext cx="3" cy="4"/>
            </a:xfrm>
            <a:custGeom>
              <a:avLst/>
              <a:gdLst>
                <a:gd name="T0" fmla="*/ 3 w 3"/>
                <a:gd name="T1" fmla="*/ 4 h 4"/>
                <a:gd name="T2" fmla="*/ 0 w 3"/>
                <a:gd name="T3" fmla="*/ 0 h 4"/>
                <a:gd name="T4" fmla="*/ 3 w 3"/>
                <a:gd name="T5" fmla="*/ 4 h 4"/>
              </a:gdLst>
              <a:ahLst/>
              <a:cxnLst>
                <a:cxn ang="0">
                  <a:pos x="T0" y="T1"/>
                </a:cxn>
                <a:cxn ang="0">
                  <a:pos x="T2" y="T3"/>
                </a:cxn>
                <a:cxn ang="0">
                  <a:pos x="T4" y="T5"/>
                </a:cxn>
              </a:cxnLst>
              <a:rect l="0" t="0" r="r" b="b"/>
              <a:pathLst>
                <a:path w="3" h="4">
                  <a:moveTo>
                    <a:pt x="3" y="4"/>
                  </a:moveTo>
                  <a:cubicBezTo>
                    <a:pt x="3" y="2"/>
                    <a:pt x="2" y="2"/>
                    <a:pt x="0" y="0"/>
                  </a:cubicBezTo>
                  <a:cubicBezTo>
                    <a:pt x="1" y="2"/>
                    <a:pt x="1"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4539"/>
            <p:cNvSpPr/>
            <p:nvPr/>
          </p:nvSpPr>
          <p:spPr bwMode="auto">
            <a:xfrm>
              <a:off x="2964" y="2401"/>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4540"/>
            <p:cNvSpPr/>
            <p:nvPr/>
          </p:nvSpPr>
          <p:spPr bwMode="auto">
            <a:xfrm>
              <a:off x="2963" y="240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4541"/>
            <p:cNvSpPr/>
            <p:nvPr/>
          </p:nvSpPr>
          <p:spPr bwMode="auto">
            <a:xfrm>
              <a:off x="2968" y="2404"/>
              <a:ext cx="2" cy="2"/>
            </a:xfrm>
            <a:custGeom>
              <a:avLst/>
              <a:gdLst>
                <a:gd name="T0" fmla="*/ 1 w 2"/>
                <a:gd name="T1" fmla="*/ 0 h 2"/>
                <a:gd name="T2" fmla="*/ 0 w 2"/>
                <a:gd name="T3" fmla="*/ 2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4542"/>
            <p:cNvSpPr/>
            <p:nvPr/>
          </p:nvSpPr>
          <p:spPr bwMode="auto">
            <a:xfrm>
              <a:off x="2908" y="2405"/>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4543"/>
            <p:cNvSpPr/>
            <p:nvPr/>
          </p:nvSpPr>
          <p:spPr bwMode="auto">
            <a:xfrm>
              <a:off x="2914" y="24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4544"/>
            <p:cNvSpPr/>
            <p:nvPr/>
          </p:nvSpPr>
          <p:spPr bwMode="auto">
            <a:xfrm>
              <a:off x="2912" y="2405"/>
              <a:ext cx="3" cy="1"/>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0" y="1"/>
                    <a:pt x="2" y="2"/>
                    <a:pt x="2" y="2"/>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4545"/>
            <p:cNvSpPr/>
            <p:nvPr/>
          </p:nvSpPr>
          <p:spPr bwMode="auto">
            <a:xfrm>
              <a:off x="2920" y="2406"/>
              <a:ext cx="5" cy="3"/>
            </a:xfrm>
            <a:custGeom>
              <a:avLst/>
              <a:gdLst>
                <a:gd name="T0" fmla="*/ 3 w 6"/>
                <a:gd name="T1" fmla="*/ 4 h 4"/>
                <a:gd name="T2" fmla="*/ 2 w 6"/>
                <a:gd name="T3" fmla="*/ 3 h 4"/>
                <a:gd name="T4" fmla="*/ 3 w 6"/>
                <a:gd name="T5" fmla="*/ 2 h 4"/>
                <a:gd name="T6" fmla="*/ 4 w 6"/>
                <a:gd name="T7" fmla="*/ 3 h 4"/>
                <a:gd name="T8" fmla="*/ 4 w 6"/>
                <a:gd name="T9" fmla="*/ 0 h 4"/>
                <a:gd name="T10" fmla="*/ 3 w 6"/>
                <a:gd name="T11" fmla="*/ 2 h 4"/>
                <a:gd name="T12" fmla="*/ 3 w 6"/>
                <a:gd name="T13" fmla="*/ 1 h 4"/>
                <a:gd name="T14" fmla="*/ 1 w 6"/>
                <a:gd name="T15" fmla="*/ 0 h 4"/>
                <a:gd name="T16" fmla="*/ 1 w 6"/>
                <a:gd name="T17" fmla="*/ 2 h 4"/>
                <a:gd name="T18" fmla="*/ 0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cubicBezTo>
                    <a:pt x="2" y="3"/>
                    <a:pt x="2" y="3"/>
                    <a:pt x="2" y="3"/>
                  </a:cubicBezTo>
                  <a:cubicBezTo>
                    <a:pt x="3" y="2"/>
                    <a:pt x="3" y="2"/>
                    <a:pt x="3" y="2"/>
                  </a:cubicBezTo>
                  <a:cubicBezTo>
                    <a:pt x="3" y="2"/>
                    <a:pt x="4" y="3"/>
                    <a:pt x="4" y="3"/>
                  </a:cubicBezTo>
                  <a:cubicBezTo>
                    <a:pt x="4" y="2"/>
                    <a:pt x="6" y="0"/>
                    <a:pt x="4" y="0"/>
                  </a:cubicBezTo>
                  <a:cubicBezTo>
                    <a:pt x="4" y="0"/>
                    <a:pt x="4" y="1"/>
                    <a:pt x="3" y="2"/>
                  </a:cubicBezTo>
                  <a:cubicBezTo>
                    <a:pt x="3" y="2"/>
                    <a:pt x="3" y="1"/>
                    <a:pt x="3" y="1"/>
                  </a:cubicBezTo>
                  <a:cubicBezTo>
                    <a:pt x="2" y="1"/>
                    <a:pt x="1" y="1"/>
                    <a:pt x="1" y="0"/>
                  </a:cubicBezTo>
                  <a:cubicBezTo>
                    <a:pt x="1" y="1"/>
                    <a:pt x="0" y="2"/>
                    <a:pt x="1" y="2"/>
                  </a:cubicBezTo>
                  <a:cubicBezTo>
                    <a:pt x="0" y="3"/>
                    <a:pt x="0" y="3"/>
                    <a:pt x="0" y="3"/>
                  </a:cubicBezTo>
                  <a:cubicBezTo>
                    <a:pt x="1" y="4"/>
                    <a:pt x="3"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4546"/>
            <p:cNvSpPr/>
            <p:nvPr/>
          </p:nvSpPr>
          <p:spPr bwMode="auto">
            <a:xfrm>
              <a:off x="2944" y="2405"/>
              <a:ext cx="12" cy="7"/>
            </a:xfrm>
            <a:custGeom>
              <a:avLst/>
              <a:gdLst>
                <a:gd name="T0" fmla="*/ 3 w 14"/>
                <a:gd name="T1" fmla="*/ 6 h 8"/>
                <a:gd name="T2" fmla="*/ 7 w 14"/>
                <a:gd name="T3" fmla="*/ 6 h 8"/>
                <a:gd name="T4" fmla="*/ 8 w 14"/>
                <a:gd name="T5" fmla="*/ 5 h 8"/>
                <a:gd name="T6" fmla="*/ 8 w 14"/>
                <a:gd name="T7" fmla="*/ 5 h 8"/>
                <a:gd name="T8" fmla="*/ 8 w 14"/>
                <a:gd name="T9" fmla="*/ 5 h 8"/>
                <a:gd name="T10" fmla="*/ 12 w 14"/>
                <a:gd name="T11" fmla="*/ 6 h 8"/>
                <a:gd name="T12" fmla="*/ 12 w 14"/>
                <a:gd name="T13" fmla="*/ 4 h 8"/>
                <a:gd name="T14" fmla="*/ 14 w 14"/>
                <a:gd name="T15" fmla="*/ 3 h 8"/>
                <a:gd name="T16" fmla="*/ 13 w 14"/>
                <a:gd name="T17" fmla="*/ 3 h 8"/>
                <a:gd name="T18" fmla="*/ 13 w 14"/>
                <a:gd name="T19" fmla="*/ 3 h 8"/>
                <a:gd name="T20" fmla="*/ 9 w 14"/>
                <a:gd name="T21" fmla="*/ 2 h 8"/>
                <a:gd name="T22" fmla="*/ 9 w 14"/>
                <a:gd name="T23" fmla="*/ 4 h 8"/>
                <a:gd name="T24" fmla="*/ 2 w 14"/>
                <a:gd name="T25" fmla="*/ 3 h 8"/>
                <a:gd name="T26" fmla="*/ 4 w 14"/>
                <a:gd name="T27" fmla="*/ 3 h 8"/>
                <a:gd name="T28" fmla="*/ 7 w 14"/>
                <a:gd name="T29" fmla="*/ 3 h 8"/>
                <a:gd name="T30" fmla="*/ 7 w 14"/>
                <a:gd name="T31" fmla="*/ 2 h 8"/>
                <a:gd name="T32" fmla="*/ 1 w 14"/>
                <a:gd name="T33" fmla="*/ 2 h 8"/>
                <a:gd name="T34" fmla="*/ 3 w 14"/>
                <a:gd name="T3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8">
                  <a:moveTo>
                    <a:pt x="3" y="6"/>
                  </a:moveTo>
                  <a:cubicBezTo>
                    <a:pt x="5" y="8"/>
                    <a:pt x="6" y="5"/>
                    <a:pt x="7" y="6"/>
                  </a:cubicBezTo>
                  <a:cubicBezTo>
                    <a:pt x="8" y="5"/>
                    <a:pt x="8" y="5"/>
                    <a:pt x="8" y="5"/>
                  </a:cubicBezTo>
                  <a:cubicBezTo>
                    <a:pt x="8" y="5"/>
                    <a:pt x="8" y="5"/>
                    <a:pt x="8" y="5"/>
                  </a:cubicBezTo>
                  <a:cubicBezTo>
                    <a:pt x="8" y="5"/>
                    <a:pt x="8" y="5"/>
                    <a:pt x="8" y="5"/>
                  </a:cubicBezTo>
                  <a:cubicBezTo>
                    <a:pt x="10" y="4"/>
                    <a:pt x="12" y="7"/>
                    <a:pt x="12" y="6"/>
                  </a:cubicBezTo>
                  <a:cubicBezTo>
                    <a:pt x="12" y="4"/>
                    <a:pt x="12" y="4"/>
                    <a:pt x="12" y="4"/>
                  </a:cubicBezTo>
                  <a:cubicBezTo>
                    <a:pt x="14" y="3"/>
                    <a:pt x="14" y="3"/>
                    <a:pt x="14" y="3"/>
                  </a:cubicBezTo>
                  <a:cubicBezTo>
                    <a:pt x="13" y="3"/>
                    <a:pt x="13" y="3"/>
                    <a:pt x="13" y="3"/>
                  </a:cubicBezTo>
                  <a:cubicBezTo>
                    <a:pt x="13" y="3"/>
                    <a:pt x="13" y="3"/>
                    <a:pt x="13" y="3"/>
                  </a:cubicBezTo>
                  <a:cubicBezTo>
                    <a:pt x="12" y="3"/>
                    <a:pt x="10" y="4"/>
                    <a:pt x="9" y="2"/>
                  </a:cubicBezTo>
                  <a:cubicBezTo>
                    <a:pt x="9" y="4"/>
                    <a:pt x="9" y="4"/>
                    <a:pt x="9" y="4"/>
                  </a:cubicBezTo>
                  <a:cubicBezTo>
                    <a:pt x="6" y="3"/>
                    <a:pt x="4" y="8"/>
                    <a:pt x="2" y="3"/>
                  </a:cubicBezTo>
                  <a:cubicBezTo>
                    <a:pt x="2" y="1"/>
                    <a:pt x="4" y="3"/>
                    <a:pt x="4" y="3"/>
                  </a:cubicBezTo>
                  <a:cubicBezTo>
                    <a:pt x="5" y="2"/>
                    <a:pt x="5" y="4"/>
                    <a:pt x="7" y="3"/>
                  </a:cubicBezTo>
                  <a:cubicBezTo>
                    <a:pt x="7" y="3"/>
                    <a:pt x="8" y="3"/>
                    <a:pt x="7" y="2"/>
                  </a:cubicBezTo>
                  <a:cubicBezTo>
                    <a:pt x="5" y="1"/>
                    <a:pt x="3" y="0"/>
                    <a:pt x="1" y="2"/>
                  </a:cubicBezTo>
                  <a:cubicBezTo>
                    <a:pt x="0" y="4"/>
                    <a:pt x="4"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4547"/>
            <p:cNvSpPr/>
            <p:nvPr/>
          </p:nvSpPr>
          <p:spPr bwMode="auto">
            <a:xfrm>
              <a:off x="2950" y="2410"/>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4548"/>
            <p:cNvSpPr/>
            <p:nvPr/>
          </p:nvSpPr>
          <p:spPr bwMode="auto">
            <a:xfrm>
              <a:off x="2948" y="24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4549"/>
            <p:cNvSpPr/>
            <p:nvPr/>
          </p:nvSpPr>
          <p:spPr bwMode="auto">
            <a:xfrm>
              <a:off x="2951" y="24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4550"/>
            <p:cNvSpPr/>
            <p:nvPr/>
          </p:nvSpPr>
          <p:spPr bwMode="auto">
            <a:xfrm>
              <a:off x="2917" y="2408"/>
              <a:ext cx="5" cy="5"/>
            </a:xfrm>
            <a:custGeom>
              <a:avLst/>
              <a:gdLst>
                <a:gd name="T0" fmla="*/ 3 w 5"/>
                <a:gd name="T1" fmla="*/ 2 h 5"/>
                <a:gd name="T2" fmla="*/ 2 w 5"/>
                <a:gd name="T3" fmla="*/ 2 h 5"/>
                <a:gd name="T4" fmla="*/ 1 w 5"/>
                <a:gd name="T5" fmla="*/ 1 h 5"/>
                <a:gd name="T6" fmla="*/ 1 w 5"/>
                <a:gd name="T7" fmla="*/ 0 h 5"/>
                <a:gd name="T8" fmla="*/ 0 w 5"/>
                <a:gd name="T9" fmla="*/ 2 h 5"/>
                <a:gd name="T10" fmla="*/ 3 w 5"/>
                <a:gd name="T11" fmla="*/ 5 h 5"/>
                <a:gd name="T12" fmla="*/ 3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2"/>
                  </a:moveTo>
                  <a:cubicBezTo>
                    <a:pt x="2" y="2"/>
                    <a:pt x="2" y="2"/>
                    <a:pt x="2" y="2"/>
                  </a:cubicBezTo>
                  <a:cubicBezTo>
                    <a:pt x="1" y="2"/>
                    <a:pt x="1" y="1"/>
                    <a:pt x="1" y="1"/>
                  </a:cubicBezTo>
                  <a:cubicBezTo>
                    <a:pt x="1" y="0"/>
                    <a:pt x="1" y="0"/>
                    <a:pt x="1" y="0"/>
                  </a:cubicBezTo>
                  <a:cubicBezTo>
                    <a:pt x="1" y="1"/>
                    <a:pt x="0" y="1"/>
                    <a:pt x="0" y="2"/>
                  </a:cubicBezTo>
                  <a:cubicBezTo>
                    <a:pt x="4" y="2"/>
                    <a:pt x="0" y="5"/>
                    <a:pt x="3" y="5"/>
                  </a:cubicBezTo>
                  <a:cubicBezTo>
                    <a:pt x="5" y="4"/>
                    <a:pt x="2"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4551"/>
            <p:cNvSpPr/>
            <p:nvPr/>
          </p:nvSpPr>
          <p:spPr bwMode="auto">
            <a:xfrm>
              <a:off x="2918" y="24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4552"/>
            <p:cNvSpPr/>
            <p:nvPr/>
          </p:nvSpPr>
          <p:spPr bwMode="auto">
            <a:xfrm>
              <a:off x="2918" y="240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4553"/>
            <p:cNvSpPr/>
            <p:nvPr/>
          </p:nvSpPr>
          <p:spPr bwMode="auto">
            <a:xfrm>
              <a:off x="2918" y="240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Rectangle 4554"/>
            <p:cNvSpPr>
              <a:spLocks noChangeArrowheads="1"/>
            </p:cNvSpPr>
            <p:nvPr/>
          </p:nvSpPr>
          <p:spPr bwMode="auto">
            <a:xfrm>
              <a:off x="2928" y="2408"/>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4555"/>
            <p:cNvSpPr/>
            <p:nvPr/>
          </p:nvSpPr>
          <p:spPr bwMode="auto">
            <a:xfrm>
              <a:off x="2912" y="2409"/>
              <a:ext cx="3" cy="1"/>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0" y="1"/>
                    <a:pt x="0" y="1"/>
                    <a:pt x="0" y="1"/>
                  </a:cubicBezTo>
                  <a:cubicBezTo>
                    <a:pt x="3" y="0"/>
                    <a:pt x="3" y="0"/>
                    <a:pt x="3"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4556"/>
            <p:cNvSpPr/>
            <p:nvPr/>
          </p:nvSpPr>
          <p:spPr bwMode="auto">
            <a:xfrm>
              <a:off x="2940" y="2409"/>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4557"/>
            <p:cNvSpPr/>
            <p:nvPr/>
          </p:nvSpPr>
          <p:spPr bwMode="auto">
            <a:xfrm>
              <a:off x="2924" y="2409"/>
              <a:ext cx="2" cy="1"/>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0"/>
                    <a:pt x="1" y="1"/>
                    <a:pt x="0" y="1"/>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4558"/>
            <p:cNvSpPr/>
            <p:nvPr/>
          </p:nvSpPr>
          <p:spPr bwMode="auto">
            <a:xfrm>
              <a:off x="2922" y="2410"/>
              <a:ext cx="2" cy="3"/>
            </a:xfrm>
            <a:custGeom>
              <a:avLst/>
              <a:gdLst>
                <a:gd name="T0" fmla="*/ 0 w 2"/>
                <a:gd name="T1" fmla="*/ 0 h 3"/>
                <a:gd name="T2" fmla="*/ 1 w 2"/>
                <a:gd name="T3" fmla="*/ 3 h 3"/>
                <a:gd name="T4" fmla="*/ 1 w 2"/>
                <a:gd name="T5" fmla="*/ 1 h 3"/>
                <a:gd name="T6" fmla="*/ 0 w 2"/>
                <a:gd name="T7" fmla="*/ 0 h 3"/>
              </a:gdLst>
              <a:ahLst/>
              <a:cxnLst>
                <a:cxn ang="0">
                  <a:pos x="T0" y="T1"/>
                </a:cxn>
                <a:cxn ang="0">
                  <a:pos x="T2" y="T3"/>
                </a:cxn>
                <a:cxn ang="0">
                  <a:pos x="T4" y="T5"/>
                </a:cxn>
                <a:cxn ang="0">
                  <a:pos x="T6" y="T7"/>
                </a:cxn>
              </a:cxnLst>
              <a:rect l="0" t="0" r="r" b="b"/>
              <a:pathLst>
                <a:path w="2" h="3">
                  <a:moveTo>
                    <a:pt x="0" y="0"/>
                  </a:moveTo>
                  <a:cubicBezTo>
                    <a:pt x="1" y="3"/>
                    <a:pt x="1" y="3"/>
                    <a:pt x="1" y="3"/>
                  </a:cubicBezTo>
                  <a:cubicBezTo>
                    <a:pt x="2" y="3"/>
                    <a:pt x="1"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4559"/>
            <p:cNvSpPr/>
            <p:nvPr/>
          </p:nvSpPr>
          <p:spPr bwMode="auto">
            <a:xfrm>
              <a:off x="2953" y="2411"/>
              <a:ext cx="3" cy="3"/>
            </a:xfrm>
            <a:custGeom>
              <a:avLst/>
              <a:gdLst>
                <a:gd name="T0" fmla="*/ 0 w 3"/>
                <a:gd name="T1" fmla="*/ 0 h 3"/>
                <a:gd name="T2" fmla="*/ 3 w 3"/>
                <a:gd name="T3" fmla="*/ 3 h 3"/>
                <a:gd name="T4" fmla="*/ 2 w 3"/>
                <a:gd name="T5" fmla="*/ 1 h 3"/>
                <a:gd name="T6" fmla="*/ 2 w 3"/>
                <a:gd name="T7" fmla="*/ 1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3" y="3"/>
                  </a:lnTo>
                  <a:lnTo>
                    <a:pt x="2"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4560"/>
            <p:cNvSpPr/>
            <p:nvPr/>
          </p:nvSpPr>
          <p:spPr bwMode="auto">
            <a:xfrm>
              <a:off x="2956" y="2411"/>
              <a:ext cx="4" cy="3"/>
            </a:xfrm>
            <a:custGeom>
              <a:avLst/>
              <a:gdLst>
                <a:gd name="T0" fmla="*/ 5 w 5"/>
                <a:gd name="T1" fmla="*/ 3 h 3"/>
                <a:gd name="T2" fmla="*/ 4 w 5"/>
                <a:gd name="T3" fmla="*/ 0 h 3"/>
                <a:gd name="T4" fmla="*/ 5 w 5"/>
                <a:gd name="T5" fmla="*/ 3 h 3"/>
              </a:gdLst>
              <a:ahLst/>
              <a:cxnLst>
                <a:cxn ang="0">
                  <a:pos x="T0" y="T1"/>
                </a:cxn>
                <a:cxn ang="0">
                  <a:pos x="T2" y="T3"/>
                </a:cxn>
                <a:cxn ang="0">
                  <a:pos x="T4" y="T5"/>
                </a:cxn>
              </a:cxnLst>
              <a:rect l="0" t="0" r="r" b="b"/>
              <a:pathLst>
                <a:path w="5" h="3">
                  <a:moveTo>
                    <a:pt x="5" y="3"/>
                  </a:moveTo>
                  <a:cubicBezTo>
                    <a:pt x="4" y="0"/>
                    <a:pt x="4" y="0"/>
                    <a:pt x="4" y="0"/>
                  </a:cubicBezTo>
                  <a:cubicBezTo>
                    <a:pt x="0" y="0"/>
                    <a:pt x="4"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4561"/>
            <p:cNvSpPr/>
            <p:nvPr/>
          </p:nvSpPr>
          <p:spPr bwMode="auto">
            <a:xfrm>
              <a:off x="2925" y="2412"/>
              <a:ext cx="2" cy="2"/>
            </a:xfrm>
            <a:custGeom>
              <a:avLst/>
              <a:gdLst>
                <a:gd name="T0" fmla="*/ 2 w 2"/>
                <a:gd name="T1" fmla="*/ 2 h 3"/>
                <a:gd name="T2" fmla="*/ 1 w 2"/>
                <a:gd name="T3" fmla="*/ 0 h 3"/>
                <a:gd name="T4" fmla="*/ 1 w 2"/>
                <a:gd name="T5" fmla="*/ 2 h 3"/>
                <a:gd name="T6" fmla="*/ 0 w 2"/>
                <a:gd name="T7" fmla="*/ 2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0"/>
                    <a:pt x="1" y="0"/>
                    <a:pt x="1" y="0"/>
                  </a:cubicBezTo>
                  <a:cubicBezTo>
                    <a:pt x="1" y="2"/>
                    <a:pt x="1" y="2"/>
                    <a:pt x="1" y="2"/>
                  </a:cubicBezTo>
                  <a:cubicBezTo>
                    <a:pt x="0" y="2"/>
                    <a:pt x="0" y="2"/>
                    <a:pt x="0" y="2"/>
                  </a:cubicBezTo>
                  <a:cubicBezTo>
                    <a:pt x="2" y="3"/>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4562"/>
            <p:cNvSpPr/>
            <p:nvPr/>
          </p:nvSpPr>
          <p:spPr bwMode="auto">
            <a:xfrm>
              <a:off x="2946" y="2412"/>
              <a:ext cx="2" cy="2"/>
            </a:xfrm>
            <a:custGeom>
              <a:avLst/>
              <a:gdLst>
                <a:gd name="T0" fmla="*/ 3 w 3"/>
                <a:gd name="T1" fmla="*/ 1 h 2"/>
                <a:gd name="T2" fmla="*/ 1 w 3"/>
                <a:gd name="T3" fmla="*/ 0 h 2"/>
                <a:gd name="T4" fmla="*/ 3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0"/>
                    <a:pt x="1" y="0"/>
                  </a:cubicBezTo>
                  <a:cubicBezTo>
                    <a:pt x="0" y="2"/>
                    <a:pt x="2" y="1"/>
                    <a:pt x="3" y="2"/>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4563"/>
            <p:cNvSpPr/>
            <p:nvPr/>
          </p:nvSpPr>
          <p:spPr bwMode="auto">
            <a:xfrm>
              <a:off x="2949" y="241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4564"/>
            <p:cNvSpPr/>
            <p:nvPr/>
          </p:nvSpPr>
          <p:spPr bwMode="auto">
            <a:xfrm>
              <a:off x="2928" y="2414"/>
              <a:ext cx="3" cy="0"/>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4565"/>
            <p:cNvSpPr/>
            <p:nvPr/>
          </p:nvSpPr>
          <p:spPr bwMode="auto">
            <a:xfrm>
              <a:off x="2942" y="2415"/>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4566"/>
            <p:cNvSpPr/>
            <p:nvPr/>
          </p:nvSpPr>
          <p:spPr bwMode="auto">
            <a:xfrm>
              <a:off x="2977" y="2414"/>
              <a:ext cx="4" cy="2"/>
            </a:xfrm>
            <a:custGeom>
              <a:avLst/>
              <a:gdLst>
                <a:gd name="T0" fmla="*/ 1 w 4"/>
                <a:gd name="T1" fmla="*/ 2 h 2"/>
                <a:gd name="T2" fmla="*/ 4 w 4"/>
                <a:gd name="T3" fmla="*/ 1 h 2"/>
                <a:gd name="T4" fmla="*/ 0 w 4"/>
                <a:gd name="T5" fmla="*/ 1 h 2"/>
                <a:gd name="T6" fmla="*/ 1 w 4"/>
                <a:gd name="T7" fmla="*/ 2 h 2"/>
              </a:gdLst>
              <a:ahLst/>
              <a:cxnLst>
                <a:cxn ang="0">
                  <a:pos x="T0" y="T1"/>
                </a:cxn>
                <a:cxn ang="0">
                  <a:pos x="T2" y="T3"/>
                </a:cxn>
                <a:cxn ang="0">
                  <a:pos x="T4" y="T5"/>
                </a:cxn>
                <a:cxn ang="0">
                  <a:pos x="T6" y="T7"/>
                </a:cxn>
              </a:cxnLst>
              <a:rect l="0" t="0" r="r" b="b"/>
              <a:pathLst>
                <a:path w="4" h="2">
                  <a:moveTo>
                    <a:pt x="1" y="2"/>
                  </a:moveTo>
                  <a:cubicBezTo>
                    <a:pt x="1" y="0"/>
                    <a:pt x="3" y="2"/>
                    <a:pt x="4" y="1"/>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4567"/>
            <p:cNvSpPr/>
            <p:nvPr/>
          </p:nvSpPr>
          <p:spPr bwMode="auto">
            <a:xfrm>
              <a:off x="2919" y="2415"/>
              <a:ext cx="4" cy="4"/>
            </a:xfrm>
            <a:custGeom>
              <a:avLst/>
              <a:gdLst>
                <a:gd name="T0" fmla="*/ 3 w 4"/>
                <a:gd name="T1" fmla="*/ 0 h 4"/>
                <a:gd name="T2" fmla="*/ 2 w 4"/>
                <a:gd name="T3" fmla="*/ 0 h 4"/>
                <a:gd name="T4" fmla="*/ 1 w 4"/>
                <a:gd name="T5" fmla="*/ 4 h 4"/>
                <a:gd name="T6" fmla="*/ 3 w 4"/>
                <a:gd name="T7" fmla="*/ 0 h 4"/>
              </a:gdLst>
              <a:ahLst/>
              <a:cxnLst>
                <a:cxn ang="0">
                  <a:pos x="T0" y="T1"/>
                </a:cxn>
                <a:cxn ang="0">
                  <a:pos x="T2" y="T3"/>
                </a:cxn>
                <a:cxn ang="0">
                  <a:pos x="T4" y="T5"/>
                </a:cxn>
                <a:cxn ang="0">
                  <a:pos x="T6" y="T7"/>
                </a:cxn>
              </a:cxnLst>
              <a:rect l="0" t="0" r="r" b="b"/>
              <a:pathLst>
                <a:path w="4" h="4">
                  <a:moveTo>
                    <a:pt x="3" y="0"/>
                  </a:moveTo>
                  <a:cubicBezTo>
                    <a:pt x="2" y="0"/>
                    <a:pt x="2" y="0"/>
                    <a:pt x="2" y="0"/>
                  </a:cubicBezTo>
                  <a:cubicBezTo>
                    <a:pt x="1" y="4"/>
                    <a:pt x="1" y="4"/>
                    <a:pt x="1" y="4"/>
                  </a:cubicBezTo>
                  <a:cubicBezTo>
                    <a:pt x="4" y="4"/>
                    <a:pt x="0"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4568"/>
            <p:cNvSpPr/>
            <p:nvPr/>
          </p:nvSpPr>
          <p:spPr bwMode="auto">
            <a:xfrm>
              <a:off x="2960" y="2416"/>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4569"/>
            <p:cNvSpPr/>
            <p:nvPr/>
          </p:nvSpPr>
          <p:spPr bwMode="auto">
            <a:xfrm>
              <a:off x="2923" y="2418"/>
              <a:ext cx="1"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4570"/>
            <p:cNvSpPr/>
            <p:nvPr/>
          </p:nvSpPr>
          <p:spPr bwMode="auto">
            <a:xfrm>
              <a:off x="2925" y="2418"/>
              <a:ext cx="2" cy="0"/>
            </a:xfrm>
            <a:custGeom>
              <a:avLst/>
              <a:gdLst>
                <a:gd name="T0" fmla="*/ 1 w 2"/>
                <a:gd name="T1" fmla="*/ 0 w 2"/>
                <a:gd name="T2" fmla="*/ 2 w 2"/>
                <a:gd name="T3" fmla="*/ 1 w 2"/>
              </a:gdLst>
              <a:ahLst/>
              <a:cxnLst>
                <a:cxn ang="0">
                  <a:pos x="T0" y="0"/>
                </a:cxn>
                <a:cxn ang="0">
                  <a:pos x="T1" y="0"/>
                </a:cxn>
                <a:cxn ang="0">
                  <a:pos x="T2" y="0"/>
                </a:cxn>
                <a:cxn ang="0">
                  <a:pos x="T3" y="0"/>
                </a:cxn>
              </a:cxnLst>
              <a:rect l="0" t="0" r="r" b="b"/>
              <a:pathLst>
                <a:path w="2">
                  <a:moveTo>
                    <a:pt x="1" y="0"/>
                  </a:moveTo>
                  <a:lnTo>
                    <a:pt x="0" y="0"/>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4571"/>
            <p:cNvSpPr/>
            <p:nvPr/>
          </p:nvSpPr>
          <p:spPr bwMode="auto">
            <a:xfrm>
              <a:off x="2950" y="2418"/>
              <a:ext cx="10" cy="3"/>
            </a:xfrm>
            <a:custGeom>
              <a:avLst/>
              <a:gdLst>
                <a:gd name="T0" fmla="*/ 10 w 11"/>
                <a:gd name="T1" fmla="*/ 3 h 3"/>
                <a:gd name="T2" fmla="*/ 10 w 11"/>
                <a:gd name="T3" fmla="*/ 2 h 3"/>
                <a:gd name="T4" fmla="*/ 7 w 11"/>
                <a:gd name="T5" fmla="*/ 2 h 3"/>
                <a:gd name="T6" fmla="*/ 6 w 11"/>
                <a:gd name="T7" fmla="*/ 0 h 3"/>
                <a:gd name="T8" fmla="*/ 5 w 11"/>
                <a:gd name="T9" fmla="*/ 1 h 3"/>
                <a:gd name="T10" fmla="*/ 2 w 11"/>
                <a:gd name="T11" fmla="*/ 0 h 3"/>
                <a:gd name="T12" fmla="*/ 2 w 11"/>
                <a:gd name="T13" fmla="*/ 0 h 3"/>
                <a:gd name="T14" fmla="*/ 0 w 11"/>
                <a:gd name="T15" fmla="*/ 2 h 3"/>
                <a:gd name="T16" fmla="*/ 3 w 11"/>
                <a:gd name="T17" fmla="*/ 0 h 3"/>
                <a:gd name="T18" fmla="*/ 5 w 11"/>
                <a:gd name="T19" fmla="*/ 3 h 3"/>
                <a:gd name="T20" fmla="*/ 8 w 11"/>
                <a:gd name="T21" fmla="*/ 3 h 3"/>
                <a:gd name="T22" fmla="*/ 10 w 1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10" y="3"/>
                  </a:moveTo>
                  <a:cubicBezTo>
                    <a:pt x="11" y="2"/>
                    <a:pt x="10" y="2"/>
                    <a:pt x="10" y="2"/>
                  </a:cubicBezTo>
                  <a:cubicBezTo>
                    <a:pt x="9" y="2"/>
                    <a:pt x="7" y="2"/>
                    <a:pt x="7" y="2"/>
                  </a:cubicBezTo>
                  <a:cubicBezTo>
                    <a:pt x="5" y="2"/>
                    <a:pt x="7" y="0"/>
                    <a:pt x="6" y="0"/>
                  </a:cubicBezTo>
                  <a:cubicBezTo>
                    <a:pt x="5" y="1"/>
                    <a:pt x="5" y="1"/>
                    <a:pt x="5" y="1"/>
                  </a:cubicBezTo>
                  <a:cubicBezTo>
                    <a:pt x="5" y="0"/>
                    <a:pt x="3" y="0"/>
                    <a:pt x="2" y="0"/>
                  </a:cubicBezTo>
                  <a:cubicBezTo>
                    <a:pt x="2" y="0"/>
                    <a:pt x="2" y="0"/>
                    <a:pt x="2" y="0"/>
                  </a:cubicBezTo>
                  <a:cubicBezTo>
                    <a:pt x="0" y="2"/>
                    <a:pt x="0" y="2"/>
                    <a:pt x="0" y="2"/>
                  </a:cubicBezTo>
                  <a:cubicBezTo>
                    <a:pt x="1" y="3"/>
                    <a:pt x="2" y="1"/>
                    <a:pt x="3" y="0"/>
                  </a:cubicBezTo>
                  <a:cubicBezTo>
                    <a:pt x="4" y="1"/>
                    <a:pt x="5" y="2"/>
                    <a:pt x="5" y="3"/>
                  </a:cubicBezTo>
                  <a:cubicBezTo>
                    <a:pt x="5" y="2"/>
                    <a:pt x="7" y="2"/>
                    <a:pt x="8" y="3"/>
                  </a:cubicBezTo>
                  <a:cubicBezTo>
                    <a:pt x="9" y="1"/>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4572"/>
            <p:cNvSpPr/>
            <p:nvPr/>
          </p:nvSpPr>
          <p:spPr bwMode="auto">
            <a:xfrm>
              <a:off x="2981" y="2417"/>
              <a:ext cx="6" cy="4"/>
            </a:xfrm>
            <a:custGeom>
              <a:avLst/>
              <a:gdLst>
                <a:gd name="T0" fmla="*/ 4 w 7"/>
                <a:gd name="T1" fmla="*/ 2 h 4"/>
                <a:gd name="T2" fmla="*/ 5 w 7"/>
                <a:gd name="T3" fmla="*/ 4 h 4"/>
                <a:gd name="T4" fmla="*/ 7 w 7"/>
                <a:gd name="T5" fmla="*/ 1 h 4"/>
                <a:gd name="T6" fmla="*/ 3 w 7"/>
                <a:gd name="T7" fmla="*/ 2 h 4"/>
                <a:gd name="T8" fmla="*/ 0 w 7"/>
                <a:gd name="T9" fmla="*/ 2 h 4"/>
                <a:gd name="T10" fmla="*/ 4 w 7"/>
                <a:gd name="T11" fmla="*/ 2 h 4"/>
              </a:gdLst>
              <a:ahLst/>
              <a:cxnLst>
                <a:cxn ang="0">
                  <a:pos x="T0" y="T1"/>
                </a:cxn>
                <a:cxn ang="0">
                  <a:pos x="T2" y="T3"/>
                </a:cxn>
                <a:cxn ang="0">
                  <a:pos x="T4" y="T5"/>
                </a:cxn>
                <a:cxn ang="0">
                  <a:pos x="T6" y="T7"/>
                </a:cxn>
                <a:cxn ang="0">
                  <a:pos x="T8" y="T9"/>
                </a:cxn>
                <a:cxn ang="0">
                  <a:pos x="T10" y="T11"/>
                </a:cxn>
              </a:cxnLst>
              <a:rect l="0" t="0" r="r" b="b"/>
              <a:pathLst>
                <a:path w="7" h="4">
                  <a:moveTo>
                    <a:pt x="4" y="2"/>
                  </a:moveTo>
                  <a:cubicBezTo>
                    <a:pt x="4" y="3"/>
                    <a:pt x="5" y="3"/>
                    <a:pt x="5" y="4"/>
                  </a:cubicBezTo>
                  <a:cubicBezTo>
                    <a:pt x="7" y="1"/>
                    <a:pt x="7" y="1"/>
                    <a:pt x="7" y="1"/>
                  </a:cubicBezTo>
                  <a:cubicBezTo>
                    <a:pt x="3" y="2"/>
                    <a:pt x="3" y="2"/>
                    <a:pt x="3" y="2"/>
                  </a:cubicBezTo>
                  <a:cubicBezTo>
                    <a:pt x="2" y="0"/>
                    <a:pt x="1" y="2"/>
                    <a:pt x="0" y="2"/>
                  </a:cubicBezTo>
                  <a:cubicBezTo>
                    <a:pt x="1" y="2"/>
                    <a:pt x="3" y="4"/>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4573"/>
            <p:cNvSpPr/>
            <p:nvPr/>
          </p:nvSpPr>
          <p:spPr bwMode="auto">
            <a:xfrm>
              <a:off x="2958" y="2421"/>
              <a:ext cx="7" cy="3"/>
            </a:xfrm>
            <a:custGeom>
              <a:avLst/>
              <a:gdLst>
                <a:gd name="T0" fmla="*/ 0 w 8"/>
                <a:gd name="T1" fmla="*/ 4 h 4"/>
                <a:gd name="T2" fmla="*/ 5 w 8"/>
                <a:gd name="T3" fmla="*/ 3 h 4"/>
                <a:gd name="T4" fmla="*/ 3 w 8"/>
                <a:gd name="T5" fmla="*/ 2 h 4"/>
                <a:gd name="T6" fmla="*/ 8 w 8"/>
                <a:gd name="T7" fmla="*/ 2 h 4"/>
                <a:gd name="T8" fmla="*/ 4 w 8"/>
                <a:gd name="T9" fmla="*/ 0 h 4"/>
                <a:gd name="T10" fmla="*/ 0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0" y="4"/>
                  </a:moveTo>
                  <a:cubicBezTo>
                    <a:pt x="5" y="3"/>
                    <a:pt x="5" y="3"/>
                    <a:pt x="5" y="3"/>
                  </a:cubicBezTo>
                  <a:cubicBezTo>
                    <a:pt x="4" y="3"/>
                    <a:pt x="4" y="3"/>
                    <a:pt x="3" y="2"/>
                  </a:cubicBezTo>
                  <a:cubicBezTo>
                    <a:pt x="8" y="2"/>
                    <a:pt x="8" y="2"/>
                    <a:pt x="8" y="2"/>
                  </a:cubicBezTo>
                  <a:cubicBezTo>
                    <a:pt x="4" y="0"/>
                    <a:pt x="4" y="0"/>
                    <a:pt x="4" y="0"/>
                  </a:cubicBezTo>
                  <a:cubicBezTo>
                    <a:pt x="2" y="1"/>
                    <a:pt x="1" y="2"/>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4574"/>
            <p:cNvSpPr/>
            <p:nvPr/>
          </p:nvSpPr>
          <p:spPr bwMode="auto">
            <a:xfrm>
              <a:off x="2917" y="2422"/>
              <a:ext cx="3" cy="3"/>
            </a:xfrm>
            <a:custGeom>
              <a:avLst/>
              <a:gdLst>
                <a:gd name="T0" fmla="*/ 0 w 3"/>
                <a:gd name="T1" fmla="*/ 0 h 3"/>
                <a:gd name="T2" fmla="*/ 0 w 3"/>
                <a:gd name="T3" fmla="*/ 3 h 3"/>
                <a:gd name="T4" fmla="*/ 1 w 3"/>
                <a:gd name="T5" fmla="*/ 3 h 3"/>
                <a:gd name="T6" fmla="*/ 2 w 3"/>
                <a:gd name="T7" fmla="*/ 2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cubicBezTo>
                    <a:pt x="0" y="3"/>
                    <a:pt x="0" y="3"/>
                    <a:pt x="0" y="3"/>
                  </a:cubicBezTo>
                  <a:cubicBezTo>
                    <a:pt x="1" y="3"/>
                    <a:pt x="1" y="3"/>
                    <a:pt x="1" y="3"/>
                  </a:cubicBezTo>
                  <a:cubicBezTo>
                    <a:pt x="1" y="3"/>
                    <a:pt x="2" y="2"/>
                    <a:pt x="2" y="2"/>
                  </a:cubicBezTo>
                  <a:cubicBezTo>
                    <a:pt x="3" y="1"/>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4575"/>
            <p:cNvSpPr/>
            <p:nvPr/>
          </p:nvSpPr>
          <p:spPr bwMode="auto">
            <a:xfrm>
              <a:off x="2926" y="2422"/>
              <a:ext cx="5" cy="3"/>
            </a:xfrm>
            <a:custGeom>
              <a:avLst/>
              <a:gdLst>
                <a:gd name="T0" fmla="*/ 1 w 5"/>
                <a:gd name="T1" fmla="*/ 2 h 3"/>
                <a:gd name="T2" fmla="*/ 2 w 5"/>
                <a:gd name="T3" fmla="*/ 1 h 3"/>
                <a:gd name="T4" fmla="*/ 3 w 5"/>
                <a:gd name="T5" fmla="*/ 3 h 3"/>
                <a:gd name="T6" fmla="*/ 5 w 5"/>
                <a:gd name="T7" fmla="*/ 1 h 3"/>
                <a:gd name="T8" fmla="*/ 0 w 5"/>
                <a:gd name="T9" fmla="*/ 1 h 3"/>
                <a:gd name="T10" fmla="*/ 1 w 5"/>
                <a:gd name="T11" fmla="*/ 3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cubicBezTo>
                    <a:pt x="2" y="1"/>
                    <a:pt x="2" y="1"/>
                    <a:pt x="2" y="1"/>
                  </a:cubicBezTo>
                  <a:cubicBezTo>
                    <a:pt x="4" y="0"/>
                    <a:pt x="2" y="3"/>
                    <a:pt x="3" y="3"/>
                  </a:cubicBezTo>
                  <a:cubicBezTo>
                    <a:pt x="5" y="1"/>
                    <a:pt x="5" y="1"/>
                    <a:pt x="5" y="1"/>
                  </a:cubicBezTo>
                  <a:cubicBezTo>
                    <a:pt x="3" y="0"/>
                    <a:pt x="1" y="1"/>
                    <a:pt x="0" y="1"/>
                  </a:cubicBezTo>
                  <a:cubicBezTo>
                    <a:pt x="1" y="3"/>
                    <a:pt x="1" y="3"/>
                    <a:pt x="1" y="3"/>
                  </a:cubicBezTo>
                  <a:cubicBezTo>
                    <a:pt x="2"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4576"/>
            <p:cNvSpPr/>
            <p:nvPr/>
          </p:nvSpPr>
          <p:spPr bwMode="auto">
            <a:xfrm>
              <a:off x="2933" y="2423"/>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4577"/>
            <p:cNvSpPr/>
            <p:nvPr/>
          </p:nvSpPr>
          <p:spPr bwMode="auto">
            <a:xfrm>
              <a:off x="2932" y="2423"/>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4578"/>
            <p:cNvSpPr/>
            <p:nvPr/>
          </p:nvSpPr>
          <p:spPr bwMode="auto">
            <a:xfrm>
              <a:off x="2961" y="2425"/>
              <a:ext cx="4" cy="1"/>
            </a:xfrm>
            <a:custGeom>
              <a:avLst/>
              <a:gdLst>
                <a:gd name="T0" fmla="*/ 0 w 5"/>
                <a:gd name="T1" fmla="*/ 0 h 1"/>
                <a:gd name="T2" fmla="*/ 0 w 5"/>
                <a:gd name="T3" fmla="*/ 1 h 1"/>
                <a:gd name="T4" fmla="*/ 5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0" y="1"/>
                    <a:pt x="0" y="1"/>
                    <a:pt x="0" y="1"/>
                  </a:cubicBezTo>
                  <a:cubicBezTo>
                    <a:pt x="5" y="1"/>
                    <a:pt x="5" y="1"/>
                    <a:pt x="5" y="1"/>
                  </a:cubicBezTo>
                  <a:cubicBezTo>
                    <a:pt x="5" y="0"/>
                    <a:pt x="5" y="0"/>
                    <a:pt x="5" y="0"/>
                  </a:cubicBezTo>
                  <a:cubicBezTo>
                    <a:pt x="3" y="0"/>
                    <a:pt x="2"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4579"/>
            <p:cNvSpPr/>
            <p:nvPr/>
          </p:nvSpPr>
          <p:spPr bwMode="auto">
            <a:xfrm>
              <a:off x="2953" y="2425"/>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1"/>
                    <a:pt x="0" y="1"/>
                  </a:cubicBezTo>
                  <a:cubicBezTo>
                    <a:pt x="2" y="1"/>
                    <a:pt x="2" y="1"/>
                    <a:pt x="2"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4580"/>
            <p:cNvSpPr/>
            <p:nvPr/>
          </p:nvSpPr>
          <p:spPr bwMode="auto">
            <a:xfrm>
              <a:off x="2933" y="2425"/>
              <a:ext cx="1" cy="3"/>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1"/>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4581"/>
            <p:cNvSpPr/>
            <p:nvPr/>
          </p:nvSpPr>
          <p:spPr bwMode="auto">
            <a:xfrm>
              <a:off x="2926" y="2426"/>
              <a:ext cx="5" cy="4"/>
            </a:xfrm>
            <a:custGeom>
              <a:avLst/>
              <a:gdLst>
                <a:gd name="T0" fmla="*/ 3 w 5"/>
                <a:gd name="T1" fmla="*/ 0 h 5"/>
                <a:gd name="T2" fmla="*/ 3 w 5"/>
                <a:gd name="T3" fmla="*/ 3 h 5"/>
                <a:gd name="T4" fmla="*/ 1 w 5"/>
                <a:gd name="T5" fmla="*/ 2 h 5"/>
                <a:gd name="T6" fmla="*/ 2 w 5"/>
                <a:gd name="T7" fmla="*/ 5 h 5"/>
                <a:gd name="T8" fmla="*/ 5 w 5"/>
                <a:gd name="T9" fmla="*/ 1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1" y="2"/>
                    <a:pt x="4" y="2"/>
                    <a:pt x="3" y="3"/>
                  </a:cubicBezTo>
                  <a:cubicBezTo>
                    <a:pt x="1" y="4"/>
                    <a:pt x="1" y="2"/>
                    <a:pt x="1" y="2"/>
                  </a:cubicBezTo>
                  <a:cubicBezTo>
                    <a:pt x="0" y="3"/>
                    <a:pt x="2" y="4"/>
                    <a:pt x="2" y="5"/>
                  </a:cubicBezTo>
                  <a:cubicBezTo>
                    <a:pt x="2" y="2"/>
                    <a:pt x="5" y="4"/>
                    <a:pt x="5" y="1"/>
                  </a:cubicBezTo>
                  <a:cubicBezTo>
                    <a:pt x="4" y="1"/>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4582"/>
            <p:cNvSpPr/>
            <p:nvPr/>
          </p:nvSpPr>
          <p:spPr bwMode="auto">
            <a:xfrm>
              <a:off x="2924" y="2427"/>
              <a:ext cx="1"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2" y="2"/>
                  </a:cubicBezTo>
                  <a:cubicBezTo>
                    <a:pt x="1" y="1"/>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4583"/>
            <p:cNvSpPr/>
            <p:nvPr/>
          </p:nvSpPr>
          <p:spPr bwMode="auto">
            <a:xfrm>
              <a:off x="2963" y="2427"/>
              <a:ext cx="1" cy="2"/>
            </a:xfrm>
            <a:custGeom>
              <a:avLst/>
              <a:gdLst>
                <a:gd name="T0" fmla="*/ 1 w 2"/>
                <a:gd name="T1" fmla="*/ 2 h 2"/>
                <a:gd name="T2" fmla="*/ 2 w 2"/>
                <a:gd name="T3" fmla="*/ 1 h 2"/>
                <a:gd name="T4" fmla="*/ 2 w 2"/>
                <a:gd name="T5" fmla="*/ 0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2" y="1"/>
                  </a:cubicBezTo>
                  <a:cubicBezTo>
                    <a:pt x="2" y="0"/>
                    <a:pt x="2" y="0"/>
                    <a:pt x="2" y="0"/>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4584"/>
            <p:cNvSpPr/>
            <p:nvPr/>
          </p:nvSpPr>
          <p:spPr bwMode="auto">
            <a:xfrm>
              <a:off x="2957" y="2427"/>
              <a:ext cx="5" cy="3"/>
            </a:xfrm>
            <a:custGeom>
              <a:avLst/>
              <a:gdLst>
                <a:gd name="T0" fmla="*/ 0 w 5"/>
                <a:gd name="T1" fmla="*/ 2 h 3"/>
                <a:gd name="T2" fmla="*/ 5 w 5"/>
                <a:gd name="T3" fmla="*/ 2 h 3"/>
                <a:gd name="T4" fmla="*/ 0 w 5"/>
                <a:gd name="T5" fmla="*/ 2 h 3"/>
              </a:gdLst>
              <a:ahLst/>
              <a:cxnLst>
                <a:cxn ang="0">
                  <a:pos x="T0" y="T1"/>
                </a:cxn>
                <a:cxn ang="0">
                  <a:pos x="T2" y="T3"/>
                </a:cxn>
                <a:cxn ang="0">
                  <a:pos x="T4" y="T5"/>
                </a:cxn>
              </a:cxnLst>
              <a:rect l="0" t="0" r="r" b="b"/>
              <a:pathLst>
                <a:path w="5" h="3">
                  <a:moveTo>
                    <a:pt x="0" y="2"/>
                  </a:moveTo>
                  <a:cubicBezTo>
                    <a:pt x="1" y="3"/>
                    <a:pt x="3" y="2"/>
                    <a:pt x="5" y="2"/>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4585"/>
            <p:cNvSpPr/>
            <p:nvPr/>
          </p:nvSpPr>
          <p:spPr bwMode="auto">
            <a:xfrm>
              <a:off x="2933" y="2428"/>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4586"/>
            <p:cNvSpPr/>
            <p:nvPr/>
          </p:nvSpPr>
          <p:spPr bwMode="auto">
            <a:xfrm>
              <a:off x="2938" y="2429"/>
              <a:ext cx="1" cy="1"/>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1"/>
                    <a:pt x="0" y="0"/>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4587"/>
            <p:cNvSpPr/>
            <p:nvPr/>
          </p:nvSpPr>
          <p:spPr bwMode="auto">
            <a:xfrm>
              <a:off x="2920" y="2428"/>
              <a:ext cx="3" cy="3"/>
            </a:xfrm>
            <a:custGeom>
              <a:avLst/>
              <a:gdLst>
                <a:gd name="T0" fmla="*/ 0 w 3"/>
                <a:gd name="T1" fmla="*/ 2 h 4"/>
                <a:gd name="T2" fmla="*/ 3 w 3"/>
                <a:gd name="T3" fmla="*/ 3 h 4"/>
                <a:gd name="T4" fmla="*/ 0 w 3"/>
                <a:gd name="T5" fmla="*/ 2 h 4"/>
              </a:gdLst>
              <a:ahLst/>
              <a:cxnLst>
                <a:cxn ang="0">
                  <a:pos x="T0" y="T1"/>
                </a:cxn>
                <a:cxn ang="0">
                  <a:pos x="T2" y="T3"/>
                </a:cxn>
                <a:cxn ang="0">
                  <a:pos x="T4" y="T5"/>
                </a:cxn>
              </a:cxnLst>
              <a:rect l="0" t="0" r="r" b="b"/>
              <a:pathLst>
                <a:path w="3" h="4">
                  <a:moveTo>
                    <a:pt x="0" y="2"/>
                  </a:moveTo>
                  <a:cubicBezTo>
                    <a:pt x="1" y="1"/>
                    <a:pt x="3" y="4"/>
                    <a:pt x="3" y="3"/>
                  </a:cubicBezTo>
                  <a:cubicBezTo>
                    <a:pt x="2" y="3"/>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4588"/>
            <p:cNvSpPr/>
            <p:nvPr/>
          </p:nvSpPr>
          <p:spPr bwMode="auto">
            <a:xfrm>
              <a:off x="2965" y="242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4589"/>
            <p:cNvSpPr/>
            <p:nvPr/>
          </p:nvSpPr>
          <p:spPr bwMode="auto">
            <a:xfrm>
              <a:off x="2962" y="2430"/>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1" y="0"/>
                  </a:cubicBezTo>
                  <a:cubicBezTo>
                    <a:pt x="1" y="1"/>
                    <a:pt x="1" y="1"/>
                    <a:pt x="0"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4590"/>
            <p:cNvSpPr/>
            <p:nvPr/>
          </p:nvSpPr>
          <p:spPr bwMode="auto">
            <a:xfrm>
              <a:off x="2959" y="2432"/>
              <a:ext cx="3" cy="4"/>
            </a:xfrm>
            <a:custGeom>
              <a:avLst/>
              <a:gdLst>
                <a:gd name="T0" fmla="*/ 3 w 3"/>
                <a:gd name="T1" fmla="*/ 0 h 4"/>
                <a:gd name="T2" fmla="*/ 3 w 3"/>
                <a:gd name="T3" fmla="*/ 4 h 4"/>
                <a:gd name="T4" fmla="*/ 3 w 3"/>
                <a:gd name="T5" fmla="*/ 0 h 4"/>
              </a:gdLst>
              <a:ahLst/>
              <a:cxnLst>
                <a:cxn ang="0">
                  <a:pos x="T0" y="T1"/>
                </a:cxn>
                <a:cxn ang="0">
                  <a:pos x="T2" y="T3"/>
                </a:cxn>
                <a:cxn ang="0">
                  <a:pos x="T4" y="T5"/>
                </a:cxn>
              </a:cxnLst>
              <a:rect l="0" t="0" r="r" b="b"/>
              <a:pathLst>
                <a:path w="3" h="4">
                  <a:moveTo>
                    <a:pt x="3" y="0"/>
                  </a:moveTo>
                  <a:cubicBezTo>
                    <a:pt x="2" y="2"/>
                    <a:pt x="0" y="4"/>
                    <a:pt x="3" y="4"/>
                  </a:cubicBezTo>
                  <a:cubicBezTo>
                    <a:pt x="3"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4591"/>
            <p:cNvSpPr/>
            <p:nvPr/>
          </p:nvSpPr>
          <p:spPr bwMode="auto">
            <a:xfrm>
              <a:off x="2962" y="24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4592"/>
            <p:cNvSpPr/>
            <p:nvPr/>
          </p:nvSpPr>
          <p:spPr bwMode="auto">
            <a:xfrm>
              <a:off x="2934" y="2433"/>
              <a:ext cx="3" cy="3"/>
            </a:xfrm>
            <a:custGeom>
              <a:avLst/>
              <a:gdLst>
                <a:gd name="T0" fmla="*/ 1 w 3"/>
                <a:gd name="T1" fmla="*/ 1 h 3"/>
                <a:gd name="T2" fmla="*/ 3 w 3"/>
                <a:gd name="T3" fmla="*/ 0 h 3"/>
                <a:gd name="T4" fmla="*/ 0 w 3"/>
                <a:gd name="T5" fmla="*/ 1 h 3"/>
                <a:gd name="T6" fmla="*/ 1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3" y="1"/>
                    <a:pt x="3" y="0"/>
                  </a:cubicBezTo>
                  <a:cubicBezTo>
                    <a:pt x="2" y="1"/>
                    <a:pt x="0" y="0"/>
                    <a:pt x="0" y="1"/>
                  </a:cubicBezTo>
                  <a:cubicBezTo>
                    <a:pt x="1" y="3"/>
                    <a:pt x="1" y="3"/>
                    <a:pt x="1" y="3"/>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4593"/>
            <p:cNvSpPr/>
            <p:nvPr/>
          </p:nvSpPr>
          <p:spPr bwMode="auto">
            <a:xfrm>
              <a:off x="2992" y="2433"/>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4594"/>
            <p:cNvSpPr/>
            <p:nvPr/>
          </p:nvSpPr>
          <p:spPr bwMode="auto">
            <a:xfrm>
              <a:off x="2937" y="2434"/>
              <a:ext cx="3" cy="4"/>
            </a:xfrm>
            <a:custGeom>
              <a:avLst/>
              <a:gdLst>
                <a:gd name="T0" fmla="*/ 2 w 3"/>
                <a:gd name="T1" fmla="*/ 0 h 4"/>
                <a:gd name="T2" fmla="*/ 1 w 3"/>
                <a:gd name="T3" fmla="*/ 2 h 4"/>
                <a:gd name="T4" fmla="*/ 3 w 3"/>
                <a:gd name="T5" fmla="*/ 4 h 4"/>
                <a:gd name="T6" fmla="*/ 2 w 3"/>
                <a:gd name="T7" fmla="*/ 0 h 4"/>
              </a:gdLst>
              <a:ahLst/>
              <a:cxnLst>
                <a:cxn ang="0">
                  <a:pos x="T0" y="T1"/>
                </a:cxn>
                <a:cxn ang="0">
                  <a:pos x="T2" y="T3"/>
                </a:cxn>
                <a:cxn ang="0">
                  <a:pos x="T4" y="T5"/>
                </a:cxn>
                <a:cxn ang="0">
                  <a:pos x="T6" y="T7"/>
                </a:cxn>
              </a:cxnLst>
              <a:rect l="0" t="0" r="r" b="b"/>
              <a:pathLst>
                <a:path w="3" h="4">
                  <a:moveTo>
                    <a:pt x="2" y="0"/>
                  </a:moveTo>
                  <a:cubicBezTo>
                    <a:pt x="1" y="0"/>
                    <a:pt x="0" y="1"/>
                    <a:pt x="1" y="2"/>
                  </a:cubicBezTo>
                  <a:cubicBezTo>
                    <a:pt x="3" y="4"/>
                    <a:pt x="3" y="4"/>
                    <a:pt x="3" y="4"/>
                  </a:cubicBezTo>
                  <a:cubicBezTo>
                    <a:pt x="3" y="2"/>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Rectangle 4595"/>
            <p:cNvSpPr>
              <a:spLocks noChangeArrowheads="1"/>
            </p:cNvSpPr>
            <p:nvPr/>
          </p:nvSpPr>
          <p:spPr bwMode="auto">
            <a:xfrm>
              <a:off x="2947" y="243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4596"/>
            <p:cNvSpPr/>
            <p:nvPr/>
          </p:nvSpPr>
          <p:spPr bwMode="auto">
            <a:xfrm>
              <a:off x="2967" y="2436"/>
              <a:ext cx="2" cy="2"/>
            </a:xfrm>
            <a:custGeom>
              <a:avLst/>
              <a:gdLst>
                <a:gd name="T0" fmla="*/ 0 w 2"/>
                <a:gd name="T1" fmla="*/ 0 h 3"/>
                <a:gd name="T2" fmla="*/ 1 w 2"/>
                <a:gd name="T3" fmla="*/ 2 h 3"/>
                <a:gd name="T4" fmla="*/ 0 w 2"/>
                <a:gd name="T5" fmla="*/ 2 h 3"/>
                <a:gd name="T6" fmla="*/ 0 w 2"/>
                <a:gd name="T7" fmla="*/ 3 h 3"/>
                <a:gd name="T8" fmla="*/ 2 w 2"/>
                <a:gd name="T9" fmla="*/ 2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1" y="2"/>
                    <a:pt x="1" y="2"/>
                    <a:pt x="1" y="2"/>
                  </a:cubicBezTo>
                  <a:cubicBezTo>
                    <a:pt x="0" y="2"/>
                    <a:pt x="0" y="2"/>
                    <a:pt x="0" y="2"/>
                  </a:cubicBezTo>
                  <a:cubicBezTo>
                    <a:pt x="0" y="3"/>
                    <a:pt x="0" y="3"/>
                    <a:pt x="0" y="3"/>
                  </a:cubicBezTo>
                  <a:cubicBezTo>
                    <a:pt x="2" y="2"/>
                    <a:pt x="2" y="2"/>
                    <a:pt x="2"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4597"/>
            <p:cNvSpPr/>
            <p:nvPr/>
          </p:nvSpPr>
          <p:spPr bwMode="auto">
            <a:xfrm>
              <a:off x="2934" y="2438"/>
              <a:ext cx="5" cy="3"/>
            </a:xfrm>
            <a:custGeom>
              <a:avLst/>
              <a:gdLst>
                <a:gd name="T0" fmla="*/ 4 w 5"/>
                <a:gd name="T1" fmla="*/ 0 h 4"/>
                <a:gd name="T2" fmla="*/ 1 w 5"/>
                <a:gd name="T3" fmla="*/ 4 h 4"/>
                <a:gd name="T4" fmla="*/ 5 w 5"/>
                <a:gd name="T5" fmla="*/ 4 h 4"/>
                <a:gd name="T6" fmla="*/ 5 w 5"/>
                <a:gd name="T7" fmla="*/ 2 h 4"/>
                <a:gd name="T8" fmla="*/ 4 w 5"/>
                <a:gd name="T9" fmla="*/ 0 h 4"/>
              </a:gdLst>
              <a:ahLst/>
              <a:cxnLst>
                <a:cxn ang="0">
                  <a:pos x="T0" y="T1"/>
                </a:cxn>
                <a:cxn ang="0">
                  <a:pos x="T2" y="T3"/>
                </a:cxn>
                <a:cxn ang="0">
                  <a:pos x="T4" y="T5"/>
                </a:cxn>
                <a:cxn ang="0">
                  <a:pos x="T6" y="T7"/>
                </a:cxn>
                <a:cxn ang="0">
                  <a:pos x="T8" y="T9"/>
                </a:cxn>
              </a:cxnLst>
              <a:rect l="0" t="0" r="r" b="b"/>
              <a:pathLst>
                <a:path w="5" h="4">
                  <a:moveTo>
                    <a:pt x="4" y="0"/>
                  </a:moveTo>
                  <a:cubicBezTo>
                    <a:pt x="0" y="0"/>
                    <a:pt x="4" y="3"/>
                    <a:pt x="1" y="4"/>
                  </a:cubicBezTo>
                  <a:cubicBezTo>
                    <a:pt x="3" y="4"/>
                    <a:pt x="4" y="2"/>
                    <a:pt x="5" y="4"/>
                  </a:cubicBezTo>
                  <a:cubicBezTo>
                    <a:pt x="5" y="2"/>
                    <a:pt x="5" y="2"/>
                    <a:pt x="5" y="2"/>
                  </a:cubicBezTo>
                  <a:cubicBezTo>
                    <a:pt x="4" y="2"/>
                    <a:pt x="3"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4598"/>
            <p:cNvSpPr/>
            <p:nvPr/>
          </p:nvSpPr>
          <p:spPr bwMode="auto">
            <a:xfrm>
              <a:off x="2971" y="2438"/>
              <a:ext cx="2" cy="3"/>
            </a:xfrm>
            <a:custGeom>
              <a:avLst/>
              <a:gdLst>
                <a:gd name="T0" fmla="*/ 2 w 3"/>
                <a:gd name="T1" fmla="*/ 0 h 3"/>
                <a:gd name="T2" fmla="*/ 0 w 3"/>
                <a:gd name="T3" fmla="*/ 2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2"/>
                    <a:pt x="0" y="2"/>
                    <a:pt x="0" y="2"/>
                  </a:cubicBezTo>
                  <a:cubicBezTo>
                    <a:pt x="0" y="3"/>
                    <a:pt x="1" y="2"/>
                    <a:pt x="1" y="1"/>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4599"/>
            <p:cNvSpPr/>
            <p:nvPr/>
          </p:nvSpPr>
          <p:spPr bwMode="auto">
            <a:xfrm>
              <a:off x="2929" y="2438"/>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1"/>
                    <a:pt x="0" y="2"/>
                  </a:cubicBezTo>
                  <a:cubicBezTo>
                    <a:pt x="0" y="2"/>
                    <a:pt x="1" y="1"/>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4600"/>
            <p:cNvSpPr/>
            <p:nvPr/>
          </p:nvSpPr>
          <p:spPr bwMode="auto">
            <a:xfrm>
              <a:off x="2929" y="243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4601"/>
            <p:cNvSpPr/>
            <p:nvPr/>
          </p:nvSpPr>
          <p:spPr bwMode="auto">
            <a:xfrm>
              <a:off x="2993" y="2438"/>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1"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4602"/>
            <p:cNvSpPr/>
            <p:nvPr/>
          </p:nvSpPr>
          <p:spPr bwMode="auto">
            <a:xfrm>
              <a:off x="2942" y="2439"/>
              <a:ext cx="3" cy="3"/>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2"/>
                    <a:pt x="3" y="2"/>
                    <a:pt x="3" y="2"/>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4603"/>
            <p:cNvSpPr/>
            <p:nvPr/>
          </p:nvSpPr>
          <p:spPr bwMode="auto">
            <a:xfrm>
              <a:off x="3020" y="2441"/>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4604"/>
            <p:cNvSpPr/>
            <p:nvPr/>
          </p:nvSpPr>
          <p:spPr bwMode="auto">
            <a:xfrm>
              <a:off x="2932" y="2444"/>
              <a:ext cx="2" cy="1"/>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1"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4605"/>
            <p:cNvSpPr/>
            <p:nvPr/>
          </p:nvSpPr>
          <p:spPr bwMode="auto">
            <a:xfrm>
              <a:off x="3000" y="2443"/>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4606"/>
            <p:cNvSpPr/>
            <p:nvPr/>
          </p:nvSpPr>
          <p:spPr bwMode="auto">
            <a:xfrm>
              <a:off x="3239" y="244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4607"/>
            <p:cNvSpPr/>
            <p:nvPr/>
          </p:nvSpPr>
          <p:spPr bwMode="auto">
            <a:xfrm>
              <a:off x="2940" y="2445"/>
              <a:ext cx="4" cy="5"/>
            </a:xfrm>
            <a:custGeom>
              <a:avLst/>
              <a:gdLst>
                <a:gd name="T0" fmla="*/ 0 w 4"/>
                <a:gd name="T1" fmla="*/ 1 h 6"/>
                <a:gd name="T2" fmla="*/ 3 w 4"/>
                <a:gd name="T3" fmla="*/ 3 h 6"/>
                <a:gd name="T4" fmla="*/ 2 w 4"/>
                <a:gd name="T5" fmla="*/ 3 h 6"/>
                <a:gd name="T6" fmla="*/ 3 w 4"/>
                <a:gd name="T7" fmla="*/ 6 h 6"/>
                <a:gd name="T8" fmla="*/ 4 w 4"/>
                <a:gd name="T9" fmla="*/ 2 h 6"/>
                <a:gd name="T10" fmla="*/ 0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0" y="1"/>
                  </a:moveTo>
                  <a:cubicBezTo>
                    <a:pt x="3" y="3"/>
                    <a:pt x="3" y="3"/>
                    <a:pt x="3" y="3"/>
                  </a:cubicBezTo>
                  <a:cubicBezTo>
                    <a:pt x="3" y="3"/>
                    <a:pt x="2" y="3"/>
                    <a:pt x="2" y="3"/>
                  </a:cubicBezTo>
                  <a:cubicBezTo>
                    <a:pt x="3" y="6"/>
                    <a:pt x="3" y="6"/>
                    <a:pt x="3" y="6"/>
                  </a:cubicBezTo>
                  <a:cubicBezTo>
                    <a:pt x="3" y="5"/>
                    <a:pt x="4" y="3"/>
                    <a:pt x="4" y="2"/>
                  </a:cubicBezTo>
                  <a:cubicBezTo>
                    <a:pt x="2"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4608"/>
            <p:cNvSpPr/>
            <p:nvPr/>
          </p:nvSpPr>
          <p:spPr bwMode="auto">
            <a:xfrm>
              <a:off x="2946" y="2445"/>
              <a:ext cx="2" cy="2"/>
            </a:xfrm>
            <a:custGeom>
              <a:avLst/>
              <a:gdLst>
                <a:gd name="T0" fmla="*/ 0 w 2"/>
                <a:gd name="T1" fmla="*/ 1 h 3"/>
                <a:gd name="T2" fmla="*/ 1 w 2"/>
                <a:gd name="T3" fmla="*/ 3 h 3"/>
                <a:gd name="T4" fmla="*/ 2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1" y="3"/>
                    <a:pt x="1" y="3"/>
                    <a:pt x="1" y="3"/>
                  </a:cubicBezTo>
                  <a:cubicBezTo>
                    <a:pt x="2" y="3"/>
                    <a:pt x="2" y="3"/>
                    <a:pt x="2" y="3"/>
                  </a:cubicBezTo>
                  <a:cubicBezTo>
                    <a:pt x="1"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4609"/>
            <p:cNvSpPr/>
            <p:nvPr/>
          </p:nvSpPr>
          <p:spPr bwMode="auto">
            <a:xfrm>
              <a:off x="2948" y="2447"/>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4610"/>
            <p:cNvSpPr/>
            <p:nvPr/>
          </p:nvSpPr>
          <p:spPr bwMode="auto">
            <a:xfrm>
              <a:off x="3011" y="2445"/>
              <a:ext cx="7" cy="2"/>
            </a:xfrm>
            <a:custGeom>
              <a:avLst/>
              <a:gdLst>
                <a:gd name="T0" fmla="*/ 1 w 8"/>
                <a:gd name="T1" fmla="*/ 3 h 3"/>
                <a:gd name="T2" fmla="*/ 5 w 8"/>
                <a:gd name="T3" fmla="*/ 3 h 3"/>
                <a:gd name="T4" fmla="*/ 1 w 8"/>
                <a:gd name="T5" fmla="*/ 3 h 3"/>
              </a:gdLst>
              <a:ahLst/>
              <a:cxnLst>
                <a:cxn ang="0">
                  <a:pos x="T0" y="T1"/>
                </a:cxn>
                <a:cxn ang="0">
                  <a:pos x="T2" y="T3"/>
                </a:cxn>
                <a:cxn ang="0">
                  <a:pos x="T4" y="T5"/>
                </a:cxn>
              </a:cxnLst>
              <a:rect l="0" t="0" r="r" b="b"/>
              <a:pathLst>
                <a:path w="8" h="3">
                  <a:moveTo>
                    <a:pt x="1" y="3"/>
                  </a:moveTo>
                  <a:cubicBezTo>
                    <a:pt x="3" y="3"/>
                    <a:pt x="4" y="2"/>
                    <a:pt x="5" y="3"/>
                  </a:cubicBezTo>
                  <a:cubicBezTo>
                    <a:pt x="8" y="0"/>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4611"/>
            <p:cNvSpPr/>
            <p:nvPr/>
          </p:nvSpPr>
          <p:spPr bwMode="auto">
            <a:xfrm>
              <a:off x="2967" y="244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4612"/>
            <p:cNvSpPr/>
            <p:nvPr/>
          </p:nvSpPr>
          <p:spPr bwMode="auto">
            <a:xfrm>
              <a:off x="3017" y="245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4613"/>
            <p:cNvSpPr/>
            <p:nvPr/>
          </p:nvSpPr>
          <p:spPr bwMode="auto">
            <a:xfrm>
              <a:off x="3013" y="2447"/>
              <a:ext cx="6" cy="5"/>
            </a:xfrm>
            <a:custGeom>
              <a:avLst/>
              <a:gdLst>
                <a:gd name="T0" fmla="*/ 0 w 6"/>
                <a:gd name="T1" fmla="*/ 3 h 5"/>
                <a:gd name="T2" fmla="*/ 4 w 6"/>
                <a:gd name="T3" fmla="*/ 4 h 5"/>
                <a:gd name="T4" fmla="*/ 4 w 6"/>
                <a:gd name="T5" fmla="*/ 3 h 5"/>
                <a:gd name="T6" fmla="*/ 6 w 6"/>
                <a:gd name="T7" fmla="*/ 2 h 5"/>
                <a:gd name="T8" fmla="*/ 4 w 6"/>
                <a:gd name="T9" fmla="*/ 2 h 5"/>
                <a:gd name="T10" fmla="*/ 6 w 6"/>
                <a:gd name="T11" fmla="*/ 0 h 5"/>
                <a:gd name="T12" fmla="*/ 5 w 6"/>
                <a:gd name="T13" fmla="*/ 0 h 5"/>
                <a:gd name="T14" fmla="*/ 3 w 6"/>
                <a:gd name="T15" fmla="*/ 3 h 5"/>
                <a:gd name="T16" fmla="*/ 2 w 6"/>
                <a:gd name="T17" fmla="*/ 3 h 5"/>
                <a:gd name="T18" fmla="*/ 2 w 6"/>
                <a:gd name="T19" fmla="*/ 2 h 5"/>
                <a:gd name="T20" fmla="*/ 0 w 6"/>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3"/>
                  </a:moveTo>
                  <a:cubicBezTo>
                    <a:pt x="1" y="5"/>
                    <a:pt x="3" y="3"/>
                    <a:pt x="4" y="4"/>
                  </a:cubicBezTo>
                  <a:cubicBezTo>
                    <a:pt x="4" y="3"/>
                    <a:pt x="4" y="3"/>
                    <a:pt x="4" y="3"/>
                  </a:cubicBezTo>
                  <a:cubicBezTo>
                    <a:pt x="6" y="2"/>
                    <a:pt x="6" y="2"/>
                    <a:pt x="6" y="2"/>
                  </a:cubicBezTo>
                  <a:cubicBezTo>
                    <a:pt x="5" y="2"/>
                    <a:pt x="5" y="2"/>
                    <a:pt x="4" y="2"/>
                  </a:cubicBezTo>
                  <a:cubicBezTo>
                    <a:pt x="6" y="0"/>
                    <a:pt x="6" y="0"/>
                    <a:pt x="6" y="0"/>
                  </a:cubicBezTo>
                  <a:cubicBezTo>
                    <a:pt x="5" y="0"/>
                    <a:pt x="5" y="0"/>
                    <a:pt x="5" y="0"/>
                  </a:cubicBezTo>
                  <a:cubicBezTo>
                    <a:pt x="3" y="0"/>
                    <a:pt x="2" y="2"/>
                    <a:pt x="3" y="3"/>
                  </a:cubicBezTo>
                  <a:cubicBezTo>
                    <a:pt x="2" y="3"/>
                    <a:pt x="2" y="3"/>
                    <a:pt x="2" y="3"/>
                  </a:cubicBezTo>
                  <a:cubicBezTo>
                    <a:pt x="2" y="3"/>
                    <a:pt x="1" y="3"/>
                    <a:pt x="2" y="2"/>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4614"/>
            <p:cNvSpPr/>
            <p:nvPr/>
          </p:nvSpPr>
          <p:spPr bwMode="auto">
            <a:xfrm>
              <a:off x="3034" y="2448"/>
              <a:ext cx="3" cy="1"/>
            </a:xfrm>
            <a:custGeom>
              <a:avLst/>
              <a:gdLst>
                <a:gd name="T0" fmla="*/ 3 w 3"/>
                <a:gd name="T1" fmla="*/ 1 h 1"/>
                <a:gd name="T2" fmla="*/ 0 w 3"/>
                <a:gd name="T3" fmla="*/ 0 h 1"/>
                <a:gd name="T4" fmla="*/ 3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3" y="1"/>
                  </a:ln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4615"/>
            <p:cNvSpPr/>
            <p:nvPr/>
          </p:nvSpPr>
          <p:spPr bwMode="auto">
            <a:xfrm>
              <a:off x="3240" y="2448"/>
              <a:ext cx="3" cy="3"/>
            </a:xfrm>
            <a:custGeom>
              <a:avLst/>
              <a:gdLst>
                <a:gd name="T0" fmla="*/ 0 w 3"/>
                <a:gd name="T1" fmla="*/ 3 h 3"/>
                <a:gd name="T2" fmla="*/ 3 w 3"/>
                <a:gd name="T3" fmla="*/ 2 h 3"/>
                <a:gd name="T4" fmla="*/ 0 w 3"/>
                <a:gd name="T5" fmla="*/ 3 h 3"/>
              </a:gdLst>
              <a:ahLst/>
              <a:cxnLst>
                <a:cxn ang="0">
                  <a:pos x="T0" y="T1"/>
                </a:cxn>
                <a:cxn ang="0">
                  <a:pos x="T2" y="T3"/>
                </a:cxn>
                <a:cxn ang="0">
                  <a:pos x="T4" y="T5"/>
                </a:cxn>
              </a:cxnLst>
              <a:rect l="0" t="0" r="r" b="b"/>
              <a:pathLst>
                <a:path w="3" h="3">
                  <a:moveTo>
                    <a:pt x="0" y="3"/>
                  </a:moveTo>
                  <a:cubicBezTo>
                    <a:pt x="1" y="3"/>
                    <a:pt x="2" y="3"/>
                    <a:pt x="3" y="2"/>
                  </a:cubicBezTo>
                  <a:cubicBezTo>
                    <a:pt x="2"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4616"/>
            <p:cNvSpPr/>
            <p:nvPr/>
          </p:nvSpPr>
          <p:spPr bwMode="auto">
            <a:xfrm>
              <a:off x="3239" y="245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4617"/>
            <p:cNvSpPr/>
            <p:nvPr/>
          </p:nvSpPr>
          <p:spPr bwMode="auto">
            <a:xfrm>
              <a:off x="2999" y="2450"/>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1" y="0"/>
                    <a:pt x="0" y="1"/>
                    <a:pt x="0" y="2"/>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4618"/>
            <p:cNvSpPr/>
            <p:nvPr/>
          </p:nvSpPr>
          <p:spPr bwMode="auto">
            <a:xfrm>
              <a:off x="2981" y="2450"/>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4619"/>
            <p:cNvSpPr/>
            <p:nvPr/>
          </p:nvSpPr>
          <p:spPr bwMode="auto">
            <a:xfrm>
              <a:off x="2946" y="2450"/>
              <a:ext cx="1" cy="2"/>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1"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4620"/>
            <p:cNvSpPr/>
            <p:nvPr/>
          </p:nvSpPr>
          <p:spPr bwMode="auto">
            <a:xfrm>
              <a:off x="3011" y="2451"/>
              <a:ext cx="3" cy="2"/>
            </a:xfrm>
            <a:custGeom>
              <a:avLst/>
              <a:gdLst>
                <a:gd name="T0" fmla="*/ 4 w 4"/>
                <a:gd name="T1" fmla="*/ 2 h 2"/>
                <a:gd name="T2" fmla="*/ 1 w 4"/>
                <a:gd name="T3" fmla="*/ 0 h 2"/>
                <a:gd name="T4" fmla="*/ 4 w 4"/>
                <a:gd name="T5" fmla="*/ 2 h 2"/>
              </a:gdLst>
              <a:ahLst/>
              <a:cxnLst>
                <a:cxn ang="0">
                  <a:pos x="T0" y="T1"/>
                </a:cxn>
                <a:cxn ang="0">
                  <a:pos x="T2" y="T3"/>
                </a:cxn>
                <a:cxn ang="0">
                  <a:pos x="T4" y="T5"/>
                </a:cxn>
              </a:cxnLst>
              <a:rect l="0" t="0" r="r" b="b"/>
              <a:pathLst>
                <a:path w="4" h="2">
                  <a:moveTo>
                    <a:pt x="4" y="2"/>
                  </a:moveTo>
                  <a:cubicBezTo>
                    <a:pt x="1" y="0"/>
                    <a:pt x="1" y="0"/>
                    <a:pt x="1" y="0"/>
                  </a:cubicBezTo>
                  <a:cubicBezTo>
                    <a:pt x="0" y="1"/>
                    <a:pt x="3"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4621"/>
            <p:cNvSpPr/>
            <p:nvPr/>
          </p:nvSpPr>
          <p:spPr bwMode="auto">
            <a:xfrm>
              <a:off x="3018" y="2456"/>
              <a:ext cx="2"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4622"/>
            <p:cNvSpPr>
              <a:spLocks noEditPoints="1"/>
            </p:cNvSpPr>
            <p:nvPr/>
          </p:nvSpPr>
          <p:spPr bwMode="auto">
            <a:xfrm>
              <a:off x="3013" y="2451"/>
              <a:ext cx="15" cy="8"/>
            </a:xfrm>
            <a:custGeom>
              <a:avLst/>
              <a:gdLst>
                <a:gd name="T0" fmla="*/ 0 w 16"/>
                <a:gd name="T1" fmla="*/ 4 h 9"/>
                <a:gd name="T2" fmla="*/ 4 w 16"/>
                <a:gd name="T3" fmla="*/ 4 h 9"/>
                <a:gd name="T4" fmla="*/ 4 w 16"/>
                <a:gd name="T5" fmla="*/ 5 h 9"/>
                <a:gd name="T6" fmla="*/ 6 w 16"/>
                <a:gd name="T7" fmla="*/ 5 h 9"/>
                <a:gd name="T8" fmla="*/ 7 w 16"/>
                <a:gd name="T9" fmla="*/ 6 h 9"/>
                <a:gd name="T10" fmla="*/ 7 w 16"/>
                <a:gd name="T11" fmla="*/ 6 h 9"/>
                <a:gd name="T12" fmla="*/ 9 w 16"/>
                <a:gd name="T13" fmla="*/ 9 h 9"/>
                <a:gd name="T14" fmla="*/ 16 w 16"/>
                <a:gd name="T15" fmla="*/ 6 h 9"/>
                <a:gd name="T16" fmla="*/ 11 w 16"/>
                <a:gd name="T17" fmla="*/ 5 h 9"/>
                <a:gd name="T18" fmla="*/ 14 w 16"/>
                <a:gd name="T19" fmla="*/ 3 h 9"/>
                <a:gd name="T20" fmla="*/ 7 w 16"/>
                <a:gd name="T21" fmla="*/ 3 h 9"/>
                <a:gd name="T22" fmla="*/ 0 w 16"/>
                <a:gd name="T23" fmla="*/ 4 h 9"/>
                <a:gd name="T24" fmla="*/ 13 w 16"/>
                <a:gd name="T25" fmla="*/ 6 h 9"/>
                <a:gd name="T26" fmla="*/ 12 w 16"/>
                <a:gd name="T27" fmla="*/ 6 h 9"/>
                <a:gd name="T28" fmla="*/ 13 w 16"/>
                <a:gd name="T2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0" y="4"/>
                  </a:moveTo>
                  <a:cubicBezTo>
                    <a:pt x="2" y="6"/>
                    <a:pt x="3" y="2"/>
                    <a:pt x="4" y="4"/>
                  </a:cubicBezTo>
                  <a:cubicBezTo>
                    <a:pt x="4" y="4"/>
                    <a:pt x="4" y="5"/>
                    <a:pt x="4" y="5"/>
                  </a:cubicBezTo>
                  <a:cubicBezTo>
                    <a:pt x="4" y="5"/>
                    <a:pt x="5" y="5"/>
                    <a:pt x="6" y="5"/>
                  </a:cubicBezTo>
                  <a:cubicBezTo>
                    <a:pt x="7" y="6"/>
                    <a:pt x="7" y="6"/>
                    <a:pt x="7" y="6"/>
                  </a:cubicBezTo>
                  <a:cubicBezTo>
                    <a:pt x="7" y="6"/>
                    <a:pt x="7" y="6"/>
                    <a:pt x="7" y="6"/>
                  </a:cubicBezTo>
                  <a:cubicBezTo>
                    <a:pt x="8" y="6"/>
                    <a:pt x="10" y="8"/>
                    <a:pt x="9" y="9"/>
                  </a:cubicBezTo>
                  <a:cubicBezTo>
                    <a:pt x="10" y="7"/>
                    <a:pt x="14" y="8"/>
                    <a:pt x="16" y="6"/>
                  </a:cubicBezTo>
                  <a:cubicBezTo>
                    <a:pt x="15" y="4"/>
                    <a:pt x="12" y="6"/>
                    <a:pt x="11" y="5"/>
                  </a:cubicBezTo>
                  <a:cubicBezTo>
                    <a:pt x="14" y="3"/>
                    <a:pt x="14" y="3"/>
                    <a:pt x="14" y="3"/>
                  </a:cubicBezTo>
                  <a:cubicBezTo>
                    <a:pt x="12" y="3"/>
                    <a:pt x="10" y="5"/>
                    <a:pt x="7" y="3"/>
                  </a:cubicBezTo>
                  <a:cubicBezTo>
                    <a:pt x="6" y="0"/>
                    <a:pt x="1" y="2"/>
                    <a:pt x="0" y="4"/>
                  </a:cubicBezTo>
                  <a:close/>
                  <a:moveTo>
                    <a:pt x="13" y="6"/>
                  </a:moveTo>
                  <a:cubicBezTo>
                    <a:pt x="12" y="6"/>
                    <a:pt x="12" y="6"/>
                    <a:pt x="12" y="6"/>
                  </a:cubicBezTo>
                  <a:cubicBezTo>
                    <a:pt x="12" y="6"/>
                    <a:pt x="13" y="5"/>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4623"/>
            <p:cNvSpPr/>
            <p:nvPr/>
          </p:nvSpPr>
          <p:spPr bwMode="auto">
            <a:xfrm>
              <a:off x="3039" y="2453"/>
              <a:ext cx="5" cy="1"/>
            </a:xfrm>
            <a:custGeom>
              <a:avLst/>
              <a:gdLst>
                <a:gd name="T0" fmla="*/ 2 w 5"/>
                <a:gd name="T1" fmla="*/ 0 h 2"/>
                <a:gd name="T2" fmla="*/ 1 w 5"/>
                <a:gd name="T3" fmla="*/ 1 h 2"/>
                <a:gd name="T4" fmla="*/ 0 w 5"/>
                <a:gd name="T5" fmla="*/ 1 h 2"/>
                <a:gd name="T6" fmla="*/ 0 w 5"/>
                <a:gd name="T7" fmla="*/ 2 h 2"/>
                <a:gd name="T8" fmla="*/ 5 w 5"/>
                <a:gd name="T9" fmla="*/ 1 h 2"/>
                <a:gd name="T10" fmla="*/ 2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2" y="0"/>
                  </a:moveTo>
                  <a:cubicBezTo>
                    <a:pt x="1" y="1"/>
                    <a:pt x="1" y="1"/>
                    <a:pt x="1" y="1"/>
                  </a:cubicBezTo>
                  <a:cubicBezTo>
                    <a:pt x="0" y="1"/>
                    <a:pt x="0" y="1"/>
                    <a:pt x="0" y="1"/>
                  </a:cubicBezTo>
                  <a:cubicBezTo>
                    <a:pt x="0" y="2"/>
                    <a:pt x="0" y="2"/>
                    <a:pt x="0" y="2"/>
                  </a:cubicBezTo>
                  <a:cubicBezTo>
                    <a:pt x="2" y="2"/>
                    <a:pt x="3" y="1"/>
                    <a:pt x="5" y="1"/>
                  </a:cubicBezTo>
                  <a:cubicBezTo>
                    <a:pt x="4" y="0"/>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4624"/>
            <p:cNvSpPr/>
            <p:nvPr/>
          </p:nvSpPr>
          <p:spPr bwMode="auto">
            <a:xfrm>
              <a:off x="2948" y="2453"/>
              <a:ext cx="1" cy="3"/>
            </a:xfrm>
            <a:custGeom>
              <a:avLst/>
              <a:gdLst>
                <a:gd name="T0" fmla="*/ 1 w 2"/>
                <a:gd name="T1" fmla="*/ 0 h 3"/>
                <a:gd name="T2" fmla="*/ 0 w 2"/>
                <a:gd name="T3" fmla="*/ 2 h 3"/>
                <a:gd name="T4" fmla="*/ 2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0" y="2"/>
                    <a:pt x="0" y="2"/>
                  </a:cubicBezTo>
                  <a:cubicBezTo>
                    <a:pt x="0" y="2"/>
                    <a:pt x="1" y="3"/>
                    <a:pt x="2" y="3"/>
                  </a:cubicBezTo>
                  <a:cubicBezTo>
                    <a:pt x="2" y="2"/>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4625"/>
            <p:cNvSpPr/>
            <p:nvPr/>
          </p:nvSpPr>
          <p:spPr bwMode="auto">
            <a:xfrm>
              <a:off x="3033" y="2453"/>
              <a:ext cx="4" cy="4"/>
            </a:xfrm>
            <a:custGeom>
              <a:avLst/>
              <a:gdLst>
                <a:gd name="T0" fmla="*/ 5 w 5"/>
                <a:gd name="T1" fmla="*/ 4 h 5"/>
                <a:gd name="T2" fmla="*/ 3 w 5"/>
                <a:gd name="T3" fmla="*/ 3 h 5"/>
                <a:gd name="T4" fmla="*/ 4 w 5"/>
                <a:gd name="T5" fmla="*/ 1 h 5"/>
                <a:gd name="T6" fmla="*/ 0 w 5"/>
                <a:gd name="T7" fmla="*/ 3 h 5"/>
                <a:gd name="T8" fmla="*/ 5 w 5"/>
                <a:gd name="T9" fmla="*/ 4 h 5"/>
              </a:gdLst>
              <a:ahLst/>
              <a:cxnLst>
                <a:cxn ang="0">
                  <a:pos x="T0" y="T1"/>
                </a:cxn>
                <a:cxn ang="0">
                  <a:pos x="T2" y="T3"/>
                </a:cxn>
                <a:cxn ang="0">
                  <a:pos x="T4" y="T5"/>
                </a:cxn>
                <a:cxn ang="0">
                  <a:pos x="T6" y="T7"/>
                </a:cxn>
                <a:cxn ang="0">
                  <a:pos x="T8" y="T9"/>
                </a:cxn>
              </a:cxnLst>
              <a:rect l="0" t="0" r="r" b="b"/>
              <a:pathLst>
                <a:path w="5" h="5">
                  <a:moveTo>
                    <a:pt x="5" y="4"/>
                  </a:moveTo>
                  <a:cubicBezTo>
                    <a:pt x="4" y="4"/>
                    <a:pt x="4" y="4"/>
                    <a:pt x="3" y="3"/>
                  </a:cubicBezTo>
                  <a:cubicBezTo>
                    <a:pt x="3" y="2"/>
                    <a:pt x="4" y="2"/>
                    <a:pt x="4" y="1"/>
                  </a:cubicBezTo>
                  <a:cubicBezTo>
                    <a:pt x="3" y="0"/>
                    <a:pt x="1" y="2"/>
                    <a:pt x="0" y="3"/>
                  </a:cubicBezTo>
                  <a:cubicBezTo>
                    <a:pt x="2" y="3"/>
                    <a:pt x="4" y="5"/>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4626"/>
            <p:cNvSpPr/>
            <p:nvPr/>
          </p:nvSpPr>
          <p:spPr bwMode="auto">
            <a:xfrm>
              <a:off x="3002" y="24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3" name="文本框 12"/>
          <p:cNvSpPr txBox="1"/>
          <p:nvPr/>
        </p:nvSpPr>
        <p:spPr>
          <a:xfrm>
            <a:off x="2596593" y="4263430"/>
            <a:ext cx="9137260" cy="1200329"/>
          </a:xfrm>
          <a:prstGeom prst="rect">
            <a:avLst/>
          </a:prstGeom>
          <a:noFill/>
        </p:spPr>
        <p:txBody>
          <a:bodyPr wrap="square" rtlCol="0">
            <a:spAutoFit/>
          </a:bodyPr>
          <a:lstStyle/>
          <a:p>
            <a:r>
              <a:rPr lang="zh-CN" altLang="en-US" sz="72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入党的标准及条件</a:t>
            </a:r>
            <a:endParaRPr lang="zh-CN" altLang="en-US" sz="72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nvSpPr>
        <p:spPr>
          <a:xfrm>
            <a:off x="5465425" y="1656099"/>
            <a:ext cx="2549541" cy="1569660"/>
          </a:xfrm>
          <a:prstGeom prst="rect">
            <a:avLst/>
          </a:prstGeom>
          <a:noFill/>
        </p:spPr>
        <p:txBody>
          <a:bodyPr wrap="square" rtlCol="0">
            <a:spAutoFit/>
          </a:bodyPr>
          <a:lstStyle/>
          <a:p>
            <a:r>
              <a:rPr lang="en-US" altLang="zh-CN" sz="9600" b="1" dirty="0" smtClean="0">
                <a:solidFill>
                  <a:schemeClr val="bg1"/>
                </a:solidFill>
                <a:latin typeface="微软雅黑" panose="020B0503020204020204" charset="-122"/>
                <a:ea typeface="微软雅黑" panose="020B0503020204020204" charset="-122"/>
                <a:cs typeface="微软雅黑" panose="020B0503020204020204" charset="-122"/>
              </a:rPr>
              <a:t>01</a:t>
            </a:r>
            <a:endParaRPr lang="zh-CN" altLang="en-US" sz="9600" b="1" dirty="0">
              <a:solidFill>
                <a:schemeClr val="bg1"/>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4000">
    <p:fad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p:cNvSpPr txBox="1"/>
          <p:nvPr/>
        </p:nvSpPr>
        <p:spPr>
          <a:xfrm>
            <a:off x="990274" y="2688441"/>
            <a:ext cx="2016789" cy="706755"/>
          </a:xfrm>
          <a:prstGeom prst="rect">
            <a:avLst/>
          </a:prstGeom>
          <a:noFill/>
        </p:spPr>
        <p:txBody>
          <a:bodyPr wrap="square" rtlCol="0">
            <a:spAutoFit/>
          </a:bodyPr>
          <a:lstStyle/>
          <a:p>
            <a:pPr algn="ctr"/>
            <a:r>
              <a:rPr lang="en-US" altLang="zh-CN" sz="4000" dirty="0">
                <a:solidFill>
                  <a:srgbClr val="C00000"/>
                </a:solidFill>
                <a:latin typeface="造字工房力黑（非商用）常规体" pitchFamily="50" charset="-122"/>
                <a:ea typeface="造字工房力黑（非商用）常规体" pitchFamily="50" charset="-122"/>
              </a:rPr>
              <a:t> </a:t>
            </a:r>
            <a:r>
              <a:rPr lang="zh-CN" altLang="en-US" sz="4000" b="1" dirty="0" smtClean="0">
                <a:solidFill>
                  <a:srgbClr val="C00000"/>
                </a:solidFill>
                <a:latin typeface="微软雅黑" panose="020B0503020204020204" charset="-122"/>
                <a:ea typeface="微软雅黑" panose="020B0503020204020204" charset="-122"/>
                <a:cs typeface="微软雅黑" panose="020B0503020204020204" charset="-122"/>
              </a:rPr>
              <a:t>预备期</a:t>
            </a:r>
            <a:endParaRPr lang="en-US" altLang="zh-CN" sz="4000" b="1" dirty="0" smtClean="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38" name="矩形 37"/>
          <p:cNvSpPr/>
          <p:nvPr/>
        </p:nvSpPr>
        <p:spPr>
          <a:xfrm>
            <a:off x="4174087" y="1249560"/>
            <a:ext cx="6466595" cy="1198880"/>
          </a:xfrm>
          <a:prstGeom prst="rect">
            <a:avLst/>
          </a:prstGeom>
        </p:spPr>
        <p:txBody>
          <a:bodyPr wrap="square">
            <a:spAutoFit/>
          </a:bodyPr>
          <a:lstStyle/>
          <a:p>
            <a:pPr fontAlgn="auto">
              <a:lnSpc>
                <a:spcPct val="150000"/>
              </a:lnSpc>
            </a:pPr>
            <a:r>
              <a:rPr lang="zh-CN" altLang="en-US" sz="2400" b="1" dirty="0" smtClean="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预备党员的预备期为一年。</a:t>
            </a:r>
            <a:endParaRPr lang="zh-CN" altLang="en-US" sz="2400" b="1" dirty="0" smtClean="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endParaRPr>
          </a:p>
          <a:p>
            <a:pPr fontAlgn="auto">
              <a:lnSpc>
                <a:spcPct val="150000"/>
              </a:lnSpc>
            </a:pPr>
            <a:r>
              <a:rPr lang="zh-CN" altLang="en-US" sz="2400" b="1" dirty="0" smtClean="0">
                <a:solidFill>
                  <a:srgbClr val="FF0000"/>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预备期从支部大会通过其为预备党员之日算起。</a:t>
            </a:r>
            <a:endParaRPr lang="zh-CN" altLang="en-US" sz="2000" b="1" dirty="0">
              <a:solidFill>
                <a:srgbClr val="FF0000"/>
              </a:solidFill>
              <a:effectLst>
                <a:outerShdw blurRad="38100" dist="38100" dir="2700000" algn="tl">
                  <a:srgbClr val="000000">
                    <a:alpha val="43137"/>
                  </a:srgbClr>
                </a:outerShdw>
              </a:effectLst>
            </a:endParaRPr>
          </a:p>
        </p:txBody>
      </p:sp>
      <p:sp>
        <p:nvSpPr>
          <p:cNvPr id="30" name="Freeform 32"/>
          <p:cNvSpPr>
            <a:spLocks noEditPoints="1"/>
          </p:cNvSpPr>
          <p:nvPr/>
        </p:nvSpPr>
        <p:spPr bwMode="auto">
          <a:xfrm rot="9840000">
            <a:off x="666997" y="1694962"/>
            <a:ext cx="3029581" cy="3148730"/>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3" name="文本框 2"/>
          <p:cNvSpPr txBox="1"/>
          <p:nvPr/>
        </p:nvSpPr>
        <p:spPr>
          <a:xfrm>
            <a:off x="1273175" y="304165"/>
            <a:ext cx="6240780" cy="58356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预备党员的管理、考察和转正</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100" name="文本框 99"/>
          <p:cNvSpPr txBox="1"/>
          <p:nvPr/>
        </p:nvSpPr>
        <p:spPr>
          <a:xfrm>
            <a:off x="4173855" y="2588895"/>
            <a:ext cx="6842125" cy="3415030"/>
          </a:xfrm>
          <a:prstGeom prst="rect">
            <a:avLst/>
          </a:prstGeom>
          <a:noFill/>
          <a:ln w="9525">
            <a:noFill/>
          </a:ln>
        </p:spPr>
        <p:txBody>
          <a:bodyPr wrap="square">
            <a:spAutoFit/>
          </a:bodyPr>
          <a:p>
            <a:pPr algn="l">
              <a:lnSpc>
                <a:spcPct val="150000"/>
              </a:lnSpc>
            </a:pPr>
            <a:r>
              <a:rPr lang="en-US" altLang="zh-CN"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预备期满，党支部应当及时讨论其能否转为正式党员。认真履行党员义务、具备党员条件的，应当按期转为正式党员；需要继续考察和教育的，可以延长一次预备期，延长时间不能少于半年，最长不超过一年；不履行党员义务、不具备党员条件的，应当取消其预备党员资格。</a:t>
            </a:r>
            <a:endPar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endParaRPr>
          </a:p>
        </p:txBody>
      </p:sp>
    </p:spTree>
  </p:cSld>
  <p:clrMapOvr>
    <a:masterClrMapping/>
  </p:clrMapOvr>
  <p:transition spd="slow" advClick="0" advTm="9000">
    <p:comb/>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文本框 35"/>
          <p:cNvSpPr txBox="1"/>
          <p:nvPr/>
        </p:nvSpPr>
        <p:spPr>
          <a:xfrm>
            <a:off x="990274" y="2688441"/>
            <a:ext cx="2016789" cy="706755"/>
          </a:xfrm>
          <a:prstGeom prst="rect">
            <a:avLst/>
          </a:prstGeom>
          <a:noFill/>
        </p:spPr>
        <p:txBody>
          <a:bodyPr wrap="square" rtlCol="0">
            <a:spAutoFit/>
          </a:bodyPr>
          <a:lstStyle/>
          <a:p>
            <a:pPr algn="ctr"/>
            <a:r>
              <a:rPr lang="en-US" altLang="zh-CN" sz="4000" dirty="0">
                <a:solidFill>
                  <a:srgbClr val="C00000"/>
                </a:solidFill>
                <a:latin typeface="造字工房力黑（非商用）常规体" pitchFamily="50" charset="-122"/>
                <a:ea typeface="造字工房力黑（非商用）常规体" pitchFamily="50" charset="-122"/>
              </a:rPr>
              <a:t> </a:t>
            </a:r>
            <a:r>
              <a:rPr lang="zh-CN" altLang="en-US" sz="4000" b="1" dirty="0" smtClean="0">
                <a:solidFill>
                  <a:srgbClr val="C00000"/>
                </a:solidFill>
                <a:latin typeface="微软雅黑" panose="020B0503020204020204" charset="-122"/>
                <a:ea typeface="微软雅黑" panose="020B0503020204020204" charset="-122"/>
                <a:cs typeface="微软雅黑" panose="020B0503020204020204" charset="-122"/>
              </a:rPr>
              <a:t>预备期</a:t>
            </a:r>
            <a:endParaRPr lang="en-US" altLang="zh-CN" sz="4000" b="1" dirty="0" smtClean="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30" name="Freeform 32"/>
          <p:cNvSpPr>
            <a:spLocks noEditPoints="1"/>
          </p:cNvSpPr>
          <p:nvPr/>
        </p:nvSpPr>
        <p:spPr bwMode="auto">
          <a:xfrm rot="9840000">
            <a:off x="666997" y="1694962"/>
            <a:ext cx="3029581" cy="3148730"/>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100" name="文本框 99"/>
          <p:cNvSpPr txBox="1"/>
          <p:nvPr/>
        </p:nvSpPr>
        <p:spPr>
          <a:xfrm>
            <a:off x="4148455" y="1338580"/>
            <a:ext cx="7084695" cy="1753235"/>
          </a:xfrm>
          <a:prstGeom prst="rect">
            <a:avLst/>
          </a:prstGeom>
          <a:noFill/>
          <a:ln w="9525">
            <a:noFill/>
          </a:ln>
        </p:spPr>
        <p:txBody>
          <a:bodyPr wrap="square">
            <a:spAutoFit/>
          </a:bodyPr>
          <a:p>
            <a:pPr algn="l">
              <a:lnSpc>
                <a:spcPct val="150000"/>
              </a:lnSpc>
            </a:pPr>
            <a:r>
              <a:rPr lang="en-US" altLang="zh-CN"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预备党员违犯党纪，情节较轻，尚可保留预备党员资格的，应当对其进行批评教育或延长预备期；</a:t>
            </a:r>
            <a:endPar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endParaRPr>
          </a:p>
          <a:p>
            <a:pPr algn="l">
              <a:lnSpc>
                <a:spcPct val="150000"/>
              </a:lnSpc>
            </a:pPr>
            <a:r>
              <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    情节较重的，应当取消其预备党员资格。</a:t>
            </a:r>
            <a:endPar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2" name="文本框 1"/>
          <p:cNvSpPr txBox="1"/>
          <p:nvPr/>
        </p:nvSpPr>
        <p:spPr>
          <a:xfrm>
            <a:off x="4148455" y="3613785"/>
            <a:ext cx="7084695" cy="1753235"/>
          </a:xfrm>
          <a:prstGeom prst="rect">
            <a:avLst/>
          </a:prstGeom>
          <a:noFill/>
          <a:ln w="9525">
            <a:noFill/>
          </a:ln>
        </p:spPr>
        <p:txBody>
          <a:bodyPr wrap="square">
            <a:spAutoFit/>
          </a:bodyPr>
          <a:p>
            <a:pPr algn="l">
              <a:lnSpc>
                <a:spcPct val="150000"/>
              </a:lnSpc>
            </a:pPr>
            <a:r>
              <a:rPr lang="en-US" altLang="zh-CN"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预备党员转为正式党员、延长预备期或取消预备党员资格，应当经支部大会讨论通过和上级党组织批准。</a:t>
            </a:r>
            <a:endParaRPr lang="zh-CN" altLang="en-US" sz="2400" b="1" dirty="0" smtClean="0">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4" name="文本框 3"/>
          <p:cNvSpPr txBox="1"/>
          <p:nvPr/>
        </p:nvSpPr>
        <p:spPr>
          <a:xfrm>
            <a:off x="1081405" y="240665"/>
            <a:ext cx="6240780" cy="58356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预备党员的管理、考察和转正</a:t>
            </a:r>
            <a:endParaRPr lang="zh-CN" altLang="en-US" dirty="0">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9000">
    <p:comb/>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41"/>
          <p:cNvSpPr txBox="1">
            <a:spLocks noChangeArrowheads="1"/>
          </p:cNvSpPr>
          <p:nvPr/>
        </p:nvSpPr>
        <p:spPr bwMode="auto">
          <a:xfrm>
            <a:off x="3771900" y="1257935"/>
            <a:ext cx="48323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本人向党支部提出书面转正申请；</a:t>
            </a:r>
            <a:endPar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cxnSp>
        <p:nvCxnSpPr>
          <p:cNvPr id="5" name="îŝḷîḓé-Straight Connector 4"/>
          <p:cNvCxnSpPr/>
          <p:nvPr/>
        </p:nvCxnSpPr>
        <p:spPr>
          <a:xfrm>
            <a:off x="3078909" y="1093116"/>
            <a:ext cx="0" cy="4689777"/>
          </a:xfrm>
          <a:prstGeom prst="line">
            <a:avLst/>
          </a:prstGeom>
          <a:ln w="12700" cap="rnd">
            <a:solidFill>
              <a:srgbClr val="C00000"/>
            </a:solidFill>
            <a:round/>
            <a:headEnd type="none"/>
            <a:tailEnd type="none" w="med" len="med"/>
          </a:ln>
        </p:spPr>
        <p:style>
          <a:lnRef idx="1">
            <a:schemeClr val="accent1"/>
          </a:lnRef>
          <a:fillRef idx="0">
            <a:schemeClr val="accent1"/>
          </a:fillRef>
          <a:effectRef idx="0">
            <a:schemeClr val="accent1"/>
          </a:effectRef>
          <a:fontRef idx="minor">
            <a:schemeClr val="tx1"/>
          </a:fontRef>
        </p:style>
      </p:cxnSp>
      <p:sp>
        <p:nvSpPr>
          <p:cNvPr id="11" name="文本框 10"/>
          <p:cNvSpPr txBox="1"/>
          <p:nvPr/>
        </p:nvSpPr>
        <p:spPr>
          <a:xfrm>
            <a:off x="657504" y="2841772"/>
            <a:ext cx="1920593" cy="922020"/>
          </a:xfrm>
          <a:prstGeom prst="rect">
            <a:avLst/>
          </a:prstGeom>
          <a:noFill/>
        </p:spPr>
        <p:txBody>
          <a:bodyPr wrap="square" rtlCol="0">
            <a:spAutoFit/>
          </a:bodyPr>
          <a:lstStyle/>
          <a:p>
            <a:pPr algn="ctr"/>
            <a:r>
              <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转正</a:t>
            </a:r>
            <a:endPar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a:p>
            <a:pPr algn="ctr"/>
            <a:r>
              <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手续</a:t>
            </a:r>
            <a:endParaRPr lang="zh-CN" altLang="en-US" sz="27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3" name="Text Box 41"/>
          <p:cNvSpPr txBox="1">
            <a:spLocks noChangeArrowheads="1"/>
          </p:cNvSpPr>
          <p:nvPr/>
        </p:nvSpPr>
        <p:spPr bwMode="auto">
          <a:xfrm>
            <a:off x="3771900" y="2247265"/>
            <a:ext cx="457771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党支部征求党员和群众的意见；</a:t>
            </a:r>
            <a:endPar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14" name="Text Box 41"/>
          <p:cNvSpPr txBox="1">
            <a:spLocks noChangeArrowheads="1"/>
          </p:cNvSpPr>
          <p:nvPr/>
        </p:nvSpPr>
        <p:spPr bwMode="auto">
          <a:xfrm>
            <a:off x="3771900" y="3176905"/>
            <a:ext cx="287845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支部委员会审查；</a:t>
            </a:r>
            <a:endPar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100" name="组合 1"/>
          <p:cNvGrpSpPr/>
          <p:nvPr/>
        </p:nvGrpSpPr>
        <p:grpSpPr>
          <a:xfrm>
            <a:off x="2397793" y="1166300"/>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419584" y="2083998"/>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56" name="组合 1"/>
          <p:cNvGrpSpPr/>
          <p:nvPr/>
        </p:nvGrpSpPr>
        <p:grpSpPr>
          <a:xfrm>
            <a:off x="2396100" y="3055761"/>
            <a:ext cx="1243709" cy="830996"/>
            <a:chOff x="2967037" y="2954337"/>
            <a:chExt cx="1035051" cy="815976"/>
          </a:xfrm>
          <a:solidFill>
            <a:schemeClr val="tx1"/>
          </a:solidFill>
        </p:grpSpPr>
        <p:sp>
          <p:nvSpPr>
            <p:cNvPr id="15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4" name="îŝḷîḓé-Text Placeholder 3"/>
          <p:cNvSpPr txBox="1"/>
          <p:nvPr/>
        </p:nvSpPr>
        <p:spPr>
          <a:xfrm>
            <a:off x="2874303" y="1498644"/>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5" name="îŝḷîḓé-Text Placeholder 3"/>
          <p:cNvSpPr txBox="1"/>
          <p:nvPr/>
        </p:nvSpPr>
        <p:spPr>
          <a:xfrm>
            <a:off x="2865286" y="2364178"/>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2852912" y="3353005"/>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grpSp>
        <p:nvGrpSpPr>
          <p:cNvPr id="96" name="组合 1"/>
          <p:cNvGrpSpPr/>
          <p:nvPr/>
        </p:nvGrpSpPr>
        <p:grpSpPr>
          <a:xfrm>
            <a:off x="2397793" y="4016144"/>
            <a:ext cx="1243709" cy="830996"/>
            <a:chOff x="2967037" y="2954337"/>
            <a:chExt cx="1035051" cy="815976"/>
          </a:xfrm>
          <a:solidFill>
            <a:srgbClr val="C00000"/>
          </a:solidFill>
        </p:grpSpPr>
        <p:sp>
          <p:nvSpPr>
            <p:cNvPr id="97"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11" name="îŝḷîḓé-Text Placeholder 3"/>
          <p:cNvSpPr txBox="1"/>
          <p:nvPr/>
        </p:nvSpPr>
        <p:spPr>
          <a:xfrm>
            <a:off x="2845694" y="4313999"/>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04</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12" name="Text Box 41"/>
          <p:cNvSpPr txBox="1">
            <a:spLocks noChangeArrowheads="1"/>
          </p:cNvSpPr>
          <p:nvPr/>
        </p:nvSpPr>
        <p:spPr bwMode="auto">
          <a:xfrm>
            <a:off x="3771900" y="4116070"/>
            <a:ext cx="382143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a:spcBef>
                <a:spcPts val="0"/>
              </a:spcBef>
              <a:buNone/>
            </a:pPr>
            <a:r>
              <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支部大会讨论、表决通过；</a:t>
            </a:r>
            <a:endPar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grpSp>
        <p:nvGrpSpPr>
          <p:cNvPr id="213" name="组合 1"/>
          <p:cNvGrpSpPr/>
          <p:nvPr/>
        </p:nvGrpSpPr>
        <p:grpSpPr>
          <a:xfrm>
            <a:off x="2390163" y="4829786"/>
            <a:ext cx="1243709" cy="830996"/>
            <a:chOff x="2967037" y="2954337"/>
            <a:chExt cx="1035051" cy="815976"/>
          </a:xfrm>
          <a:solidFill>
            <a:schemeClr val="tx1"/>
          </a:solidFill>
        </p:grpSpPr>
        <p:sp>
          <p:nvSpPr>
            <p:cNvPr id="214"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241" name="îŝḷîḓé-Text Placeholder 3"/>
          <p:cNvSpPr txBox="1"/>
          <p:nvPr/>
        </p:nvSpPr>
        <p:spPr>
          <a:xfrm>
            <a:off x="2839939" y="5147151"/>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05</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242" name="Text Box 41"/>
          <p:cNvSpPr txBox="1">
            <a:spLocks noChangeArrowheads="1"/>
          </p:cNvSpPr>
          <p:nvPr/>
        </p:nvSpPr>
        <p:spPr bwMode="auto">
          <a:xfrm>
            <a:off x="3771900" y="4965700"/>
            <a:ext cx="267525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ts val="0"/>
              </a:spcBef>
              <a:buNone/>
            </a:pPr>
            <a:r>
              <a:rPr lang="zh-CN" altLang="en-US" sz="24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rPr>
              <a:t>报上级党委审批。</a:t>
            </a:r>
            <a:endParaRPr lang="zh-CN" altLang="en-US" sz="2000" b="1" dirty="0">
              <a:solidFill>
                <a:srgbClr val="C00000"/>
              </a:solidFill>
              <a:effectLst>
                <a:outerShdw blurRad="38100" dist="38100" dir="2700000" algn="tl">
                  <a:srgbClr val="000000">
                    <a:alpha val="43137"/>
                  </a:srgbClr>
                </a:outerShdw>
              </a:effectLst>
              <a:latin typeface="华文仿宋" pitchFamily="2" charset="-122"/>
              <a:ea typeface="华文仿宋" pitchFamily="2" charset="-122"/>
            </a:endParaRPr>
          </a:p>
        </p:txBody>
      </p:sp>
      <p:sp>
        <p:nvSpPr>
          <p:cNvPr id="61" name="Freeform 32"/>
          <p:cNvSpPr>
            <a:spLocks noEditPoints="1"/>
          </p:cNvSpPr>
          <p:nvPr/>
        </p:nvSpPr>
        <p:spPr bwMode="auto">
          <a:xfrm rot="4591091">
            <a:off x="8541385" y="2202180"/>
            <a:ext cx="2771775" cy="4306570"/>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chemeClr val="tx1"/>
          </a:solidFill>
          <a:ln>
            <a:noFill/>
          </a:ln>
        </p:spPr>
        <p:txBody>
          <a:bodyPr vert="horz" wrap="square" lIns="91440" tIns="45720" rIns="91440" bIns="45720" numCol="1" anchor="t" anchorCtr="0" compatLnSpc="1"/>
          <a:p>
            <a:endParaRPr lang="zh-CN" altLang="en-US"/>
          </a:p>
        </p:txBody>
      </p:sp>
      <p:sp>
        <p:nvSpPr>
          <p:cNvPr id="6" name="文本框 5"/>
          <p:cNvSpPr txBox="1"/>
          <p:nvPr/>
        </p:nvSpPr>
        <p:spPr>
          <a:xfrm>
            <a:off x="8158480" y="3684270"/>
            <a:ext cx="2834005" cy="1630045"/>
          </a:xfrm>
          <a:prstGeom prst="rect">
            <a:avLst/>
          </a:prstGeom>
          <a:noFill/>
          <a:ln w="9525">
            <a:noFill/>
          </a:ln>
        </p:spPr>
        <p:txBody>
          <a:bodyPr wrap="square">
            <a:spAutoFit/>
          </a:bodyPr>
          <a:p>
            <a:pPr indent="304800"/>
            <a:r>
              <a:rPr lang="zh-CN" sz="2000" b="1">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rPr>
              <a:t>讨论预备党员转正的支部大会，对到会人数、赞成人数等要求与讨论接收预备党员的支部大会相同。</a:t>
            </a:r>
            <a:endParaRPr lang="zh-CN" altLang="en-US" sz="2000" b="1">
              <a:solidFill>
                <a:srgbClr val="FF0000"/>
              </a:solidFill>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7" name="文本框 6"/>
          <p:cNvSpPr txBox="1"/>
          <p:nvPr/>
        </p:nvSpPr>
        <p:spPr>
          <a:xfrm>
            <a:off x="1081405" y="240665"/>
            <a:ext cx="6240780" cy="58356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预备党员的管理、考察和转正</a:t>
            </a:r>
            <a:endParaRPr lang="zh-CN" altLang="en-US" dirty="0">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9000">
    <p:comb/>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1081405" y="240665"/>
            <a:ext cx="6240780" cy="583565"/>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dirty="0">
                <a:effectLst/>
                <a:latin typeface="微软雅黑" panose="020B0503020204020204" charset="-122"/>
                <a:ea typeface="微软雅黑" panose="020B0503020204020204" charset="-122"/>
                <a:cs typeface="微软雅黑" panose="020B0503020204020204" charset="-122"/>
              </a:rPr>
              <a:t>预备党员的管理、考察和转正</a:t>
            </a:r>
            <a:endParaRPr lang="zh-CN" altLang="en-US" dirty="0">
              <a:effectLst/>
              <a:latin typeface="微软雅黑" panose="020B0503020204020204" charset="-122"/>
              <a:ea typeface="微软雅黑" panose="020B0503020204020204" charset="-122"/>
              <a:cs typeface="微软雅黑" panose="020B0503020204020204" charset="-122"/>
            </a:endParaRPr>
          </a:p>
        </p:txBody>
      </p:sp>
      <p:sp>
        <p:nvSpPr>
          <p:cNvPr id="4" name="Text Box 41"/>
          <p:cNvSpPr txBox="1">
            <a:spLocks noChangeArrowheads="1"/>
          </p:cNvSpPr>
          <p:nvPr/>
        </p:nvSpPr>
        <p:spPr bwMode="auto">
          <a:xfrm>
            <a:off x="2259330" y="1589405"/>
            <a:ext cx="7987030" cy="5219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ts val="0"/>
              </a:spcBef>
              <a:buFont typeface="Arial" panose="020B0604020202020204" pitchFamily="34" charset="0"/>
              <a:buNone/>
            </a:pPr>
            <a:r>
              <a:rPr lang="zh-CN" altLang="en-US" sz="2800" b="1" dirty="0">
                <a:solidFill>
                  <a:srgbClr val="C00000"/>
                </a:solidFill>
                <a:latin typeface="微软雅黑" panose="020B0503020204020204" charset="-122"/>
              </a:rPr>
              <a:t>党员的党龄，从预备期满转为正式党员之日算起。</a:t>
            </a:r>
            <a:endParaRPr lang="zh-CN" altLang="en-US" sz="2800" b="1" dirty="0">
              <a:solidFill>
                <a:srgbClr val="C00000"/>
              </a:solidFill>
              <a:latin typeface="微软雅黑" panose="020B0503020204020204" charset="-122"/>
            </a:endParaRPr>
          </a:p>
        </p:txBody>
      </p:sp>
      <p:sp>
        <p:nvSpPr>
          <p:cNvPr id="13" name="Text Box 41"/>
          <p:cNvSpPr txBox="1">
            <a:spLocks noChangeArrowheads="1"/>
          </p:cNvSpPr>
          <p:nvPr/>
        </p:nvSpPr>
        <p:spPr bwMode="auto">
          <a:xfrm>
            <a:off x="1914525" y="2860040"/>
            <a:ext cx="8676640" cy="2306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fontAlgn="auto">
              <a:lnSpc>
                <a:spcPct val="150000"/>
              </a:lnSpc>
              <a:spcBef>
                <a:spcPts val="0"/>
              </a:spcBef>
              <a:buFont typeface="Arial" panose="020B0604020202020204" pitchFamily="34" charset="0"/>
              <a:buNone/>
            </a:pPr>
            <a:r>
              <a:rPr lang="en-US" altLang="zh-CN" sz="2400" b="1" dirty="0">
                <a:solidFill>
                  <a:srgbClr val="C00000"/>
                </a:solidFill>
                <a:latin typeface="微软雅黑" panose="020B0503020204020204" charset="-122"/>
              </a:rPr>
              <a:t>       </a:t>
            </a:r>
            <a:r>
              <a:rPr lang="zh-CN" altLang="en-US" sz="2400" b="1" dirty="0">
                <a:solidFill>
                  <a:srgbClr val="C00000"/>
                </a:solidFill>
                <a:effectLst>
                  <a:outerShdw blurRad="38100" dist="38100" dir="2700000" algn="tl">
                    <a:srgbClr val="000000">
                      <a:alpha val="43137"/>
                    </a:srgbClr>
                  </a:outerShdw>
                </a:effectLst>
                <a:latin typeface="仿宋" panose="02010609060101010101" charset="-122"/>
                <a:ea typeface="仿宋" panose="02010609060101010101" charset="-122"/>
              </a:rPr>
              <a:t>预备党员转正后，党支部应当及时将其《中国共产党入党志愿书》、入党申请书、政治审查材料、转正申请书和培养教育考察材料，交党委存入本人人事档案。无人事档案的，建立党员档案，由所在党委或县级党委组织部门保存。</a:t>
            </a:r>
            <a:endParaRPr lang="zh-CN" altLang="en-US" sz="2400" b="1" dirty="0">
              <a:solidFill>
                <a:srgbClr val="C00000"/>
              </a:solidFill>
              <a:effectLst>
                <a:outerShdw blurRad="38100" dist="38100" dir="2700000" algn="tl">
                  <a:srgbClr val="000000">
                    <a:alpha val="43137"/>
                  </a:srgbClr>
                </a:outerShdw>
              </a:effectLst>
              <a:latin typeface="仿宋" panose="02010609060101010101" charset="-122"/>
              <a:ea typeface="仿宋" panose="02010609060101010101" charset="-122"/>
            </a:endParaRPr>
          </a:p>
        </p:txBody>
      </p:sp>
    </p:spTree>
  </p:cSld>
  <p:clrMapOvr>
    <a:masterClrMapping/>
  </p:clrMapOvr>
  <p:transition spd="slow" advClick="0" advTm="9000">
    <p:comb/>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231"/>
          <p:cNvSpPr>
            <a:spLocks noEditPoints="1"/>
          </p:cNvSpPr>
          <p:nvPr/>
        </p:nvSpPr>
        <p:spPr bwMode="auto">
          <a:xfrm rot="5400000" flipV="1">
            <a:off x="4776470" y="4599305"/>
            <a:ext cx="1386205" cy="253301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 name="Freeform 231"/>
          <p:cNvSpPr>
            <a:spLocks noEditPoints="1"/>
          </p:cNvSpPr>
          <p:nvPr/>
        </p:nvSpPr>
        <p:spPr bwMode="auto">
          <a:xfrm rot="11281994" flipV="1">
            <a:off x="7043341" y="4798507"/>
            <a:ext cx="3042507"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231"/>
          <p:cNvSpPr>
            <a:spLocks noEditPoints="1"/>
          </p:cNvSpPr>
          <p:nvPr/>
        </p:nvSpPr>
        <p:spPr bwMode="auto">
          <a:xfrm rot="21151459" flipV="1">
            <a:off x="1678940" y="4025265"/>
            <a:ext cx="2620010" cy="1685290"/>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dirty="0"/>
          </a:p>
        </p:txBody>
      </p:sp>
      <p:sp>
        <p:nvSpPr>
          <p:cNvPr id="4" name="Freeform 231"/>
          <p:cNvSpPr>
            <a:spLocks noEditPoints="1"/>
          </p:cNvSpPr>
          <p:nvPr/>
        </p:nvSpPr>
        <p:spPr bwMode="auto">
          <a:xfrm rot="6360000" flipV="1">
            <a:off x="9821545" y="3773805"/>
            <a:ext cx="1603375" cy="2112010"/>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 name="Freeform 231"/>
          <p:cNvSpPr>
            <a:spLocks noEditPoints="1"/>
          </p:cNvSpPr>
          <p:nvPr/>
        </p:nvSpPr>
        <p:spPr bwMode="auto">
          <a:xfrm rot="5400000" flipV="1">
            <a:off x="1857375" y="2184400"/>
            <a:ext cx="1576070" cy="2112010"/>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231"/>
          <p:cNvSpPr>
            <a:spLocks noEditPoints="1"/>
          </p:cNvSpPr>
          <p:nvPr/>
        </p:nvSpPr>
        <p:spPr bwMode="auto">
          <a:xfrm rot="11281994" flipV="1">
            <a:off x="3699431" y="2182307"/>
            <a:ext cx="3042507"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231"/>
          <p:cNvSpPr>
            <a:spLocks noEditPoints="1"/>
          </p:cNvSpPr>
          <p:nvPr/>
        </p:nvSpPr>
        <p:spPr bwMode="auto">
          <a:xfrm rot="11191939" flipV="1">
            <a:off x="6674363" y="2246067"/>
            <a:ext cx="2581513"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231"/>
          <p:cNvSpPr>
            <a:spLocks noEditPoints="1"/>
          </p:cNvSpPr>
          <p:nvPr/>
        </p:nvSpPr>
        <p:spPr bwMode="auto">
          <a:xfrm rot="11191939" flipV="1">
            <a:off x="9166023" y="2417970"/>
            <a:ext cx="2581513"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231"/>
          <p:cNvSpPr>
            <a:spLocks noEditPoints="1"/>
          </p:cNvSpPr>
          <p:nvPr/>
        </p:nvSpPr>
        <p:spPr bwMode="auto">
          <a:xfrm rot="5880000" flipV="1">
            <a:off x="9801860" y="713740"/>
            <a:ext cx="1663065" cy="2112010"/>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231"/>
          <p:cNvSpPr>
            <a:spLocks noEditPoints="1"/>
          </p:cNvSpPr>
          <p:nvPr/>
        </p:nvSpPr>
        <p:spPr bwMode="auto">
          <a:xfrm flipV="1">
            <a:off x="7548237" y="898210"/>
            <a:ext cx="2317181"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231"/>
          <p:cNvSpPr>
            <a:spLocks noEditPoints="1"/>
          </p:cNvSpPr>
          <p:nvPr/>
        </p:nvSpPr>
        <p:spPr bwMode="auto">
          <a:xfrm flipV="1">
            <a:off x="4493186" y="882221"/>
            <a:ext cx="3206036"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231"/>
          <p:cNvSpPr>
            <a:spLocks noEditPoints="1"/>
          </p:cNvSpPr>
          <p:nvPr/>
        </p:nvSpPr>
        <p:spPr bwMode="auto">
          <a:xfrm rot="21151459" flipV="1">
            <a:off x="1943485" y="898988"/>
            <a:ext cx="2336058"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右箭头 44"/>
          <p:cNvSpPr/>
          <p:nvPr/>
        </p:nvSpPr>
        <p:spPr>
          <a:xfrm>
            <a:off x="6662623" y="1223584"/>
            <a:ext cx="686380" cy="572066"/>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右箭头 45"/>
          <p:cNvSpPr/>
          <p:nvPr/>
        </p:nvSpPr>
        <p:spPr>
          <a:xfrm>
            <a:off x="9251424" y="1260372"/>
            <a:ext cx="686380" cy="572066"/>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右箭头 46"/>
          <p:cNvSpPr/>
          <p:nvPr/>
        </p:nvSpPr>
        <p:spPr>
          <a:xfrm rot="5400000">
            <a:off x="10476291" y="2054273"/>
            <a:ext cx="633482" cy="572066"/>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右箭头 47"/>
          <p:cNvSpPr/>
          <p:nvPr/>
        </p:nvSpPr>
        <p:spPr>
          <a:xfrm flipH="1">
            <a:off x="9185275" y="2901315"/>
            <a:ext cx="680720"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右箭头 48"/>
          <p:cNvSpPr/>
          <p:nvPr/>
        </p:nvSpPr>
        <p:spPr>
          <a:xfrm flipH="1">
            <a:off x="6824980" y="2802890"/>
            <a:ext cx="723265"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右箭头 42"/>
          <p:cNvSpPr/>
          <p:nvPr/>
        </p:nvSpPr>
        <p:spPr>
          <a:xfrm>
            <a:off x="3723281" y="1223513"/>
            <a:ext cx="686380" cy="572066"/>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文本框 5"/>
          <p:cNvSpPr txBox="1"/>
          <p:nvPr/>
        </p:nvSpPr>
        <p:spPr>
          <a:xfrm>
            <a:off x="659465" y="2326176"/>
            <a:ext cx="1066111" cy="2584450"/>
          </a:xfrm>
          <a:prstGeom prst="rect">
            <a:avLst/>
          </a:prstGeom>
          <a:noFill/>
        </p:spPr>
        <p:txBody>
          <a:bodyPr wrap="square" rtlCol="0">
            <a:spAutoFit/>
          </a:bodyPr>
          <a:lstStyle/>
          <a:p>
            <a:r>
              <a:rPr lang="zh-CN" altLang="en-US" sz="5400" b="1" dirty="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流程图</a:t>
            </a:r>
            <a:endParaRPr lang="zh-CN" altLang="en-US" sz="5400" b="1" dirty="0">
              <a:solidFill>
                <a:srgbClr val="B31D2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0" name="文本框 9"/>
          <p:cNvSpPr txBox="1"/>
          <p:nvPr/>
        </p:nvSpPr>
        <p:spPr>
          <a:xfrm>
            <a:off x="1888229" y="1069351"/>
            <a:ext cx="1513785" cy="953135"/>
          </a:xfrm>
          <a:prstGeom prst="rect">
            <a:avLst/>
          </a:prstGeom>
          <a:noFill/>
        </p:spPr>
        <p:txBody>
          <a:bodyPr wrap="square" rtlCol="0">
            <a:spAutoFit/>
          </a:bodyPr>
          <a:lstStyle/>
          <a:p>
            <a:pPr algn="ctr"/>
            <a:r>
              <a:rPr lang="en-US" altLang="zh-CN" sz="2800" dirty="0">
                <a:solidFill>
                  <a:schemeClr val="bg1"/>
                </a:solidFill>
                <a:latin typeface="微软雅黑" panose="020B0503020204020204" charset="-122"/>
                <a:ea typeface="微软雅黑" panose="020B0503020204020204" charset="-122"/>
              </a:rPr>
              <a:t> </a:t>
            </a:r>
            <a:r>
              <a:rPr lang="zh-CN" altLang="en-US" sz="2800" dirty="0">
                <a:solidFill>
                  <a:schemeClr val="bg1"/>
                </a:solidFill>
                <a:latin typeface="微软雅黑" panose="020B0503020204020204" charset="-122"/>
                <a:ea typeface="微软雅黑" panose="020B0503020204020204" charset="-122"/>
              </a:rPr>
              <a:t>个人提出申请</a:t>
            </a:r>
            <a:r>
              <a:rPr lang="zh-CN" altLang="en-US" sz="2800" dirty="0">
                <a:solidFill>
                  <a:schemeClr val="bg1"/>
                </a:solidFill>
                <a:latin typeface="微软雅黑" panose="020B0503020204020204" charset="-122"/>
                <a:ea typeface="微软雅黑" panose="020B0503020204020204" charset="-122"/>
              </a:rPr>
              <a:t>       </a:t>
            </a:r>
            <a:endPar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endParaRPr>
          </a:p>
        </p:txBody>
      </p:sp>
      <p:sp>
        <p:nvSpPr>
          <p:cNvPr id="15" name="文本框 14"/>
          <p:cNvSpPr txBox="1"/>
          <p:nvPr/>
        </p:nvSpPr>
        <p:spPr>
          <a:xfrm>
            <a:off x="4409653" y="1062337"/>
            <a:ext cx="2193307" cy="829945"/>
          </a:xfrm>
          <a:prstGeom prst="rect">
            <a:avLst/>
          </a:prstGeom>
          <a:noFill/>
        </p:spPr>
        <p:txBody>
          <a:bodyPr wrap="square" rtlCol="0">
            <a:spAutoFit/>
          </a:bodyPr>
          <a:lstStyle/>
          <a:p>
            <a:pPr algn="ct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确定入党</a:t>
            </a:r>
            <a:endPar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endParaRPr>
          </a:p>
          <a:p>
            <a:pPr algn="ct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积极分子</a:t>
            </a:r>
            <a:endPar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endParaRPr>
          </a:p>
        </p:txBody>
      </p:sp>
      <p:sp>
        <p:nvSpPr>
          <p:cNvPr id="20" name="文本框 19"/>
          <p:cNvSpPr txBox="1"/>
          <p:nvPr/>
        </p:nvSpPr>
        <p:spPr>
          <a:xfrm>
            <a:off x="7348717" y="1131106"/>
            <a:ext cx="1902711" cy="829945"/>
          </a:xfrm>
          <a:prstGeom prst="rect">
            <a:avLst/>
          </a:prstGeom>
          <a:noFill/>
        </p:spPr>
        <p:txBody>
          <a:bodyPr wrap="square" rtlCol="0">
            <a:spAutoFit/>
          </a:bodyPr>
          <a:lstStyle/>
          <a:p>
            <a:pPr algn="ct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确定培养</a:t>
            </a:r>
            <a:endPar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endParaRPr>
          </a:p>
          <a:p>
            <a:pPr algn="ct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联系人</a:t>
            </a:r>
            <a:endPar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endParaRPr>
          </a:p>
        </p:txBody>
      </p:sp>
      <p:sp>
        <p:nvSpPr>
          <p:cNvPr id="25" name="文本框 24"/>
          <p:cNvSpPr txBox="1"/>
          <p:nvPr/>
        </p:nvSpPr>
        <p:spPr>
          <a:xfrm>
            <a:off x="9999072" y="1039624"/>
            <a:ext cx="1709152" cy="753110"/>
          </a:xfrm>
          <a:prstGeom prst="rect">
            <a:avLst/>
          </a:prstGeom>
          <a:noFill/>
        </p:spPr>
        <p:txBody>
          <a:bodyPr wrap="square" rtlCol="0">
            <a:spAutoFit/>
          </a:bodyPr>
          <a:lstStyle/>
          <a:p>
            <a:pPr algn="ctr" fontAlgn="auto">
              <a:lnSpc>
                <a:spcPts val="2580"/>
              </a:lnSpc>
              <a:spcBef>
                <a:spcPts val="0"/>
              </a:spcBef>
            </a:pP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确定发展</a:t>
            </a:r>
            <a:endPar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endParaRPr>
          </a:p>
          <a:p>
            <a:pPr algn="ctr" fontAlgn="auto">
              <a:lnSpc>
                <a:spcPts val="2580"/>
              </a:lnSpc>
              <a:spcBef>
                <a:spcPts val="0"/>
              </a:spcBef>
            </a:pP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对象</a:t>
            </a:r>
            <a:endParaRPr lang="zh-CN" altLang="en-US" sz="2400" dirty="0">
              <a:solidFill>
                <a:schemeClr val="bg1"/>
              </a:solidFill>
              <a:latin typeface="微软雅黑" panose="020B0503020204020204" charset="-122"/>
              <a:ea typeface="微软雅黑" panose="020B0503020204020204" charset="-122"/>
            </a:endParaRPr>
          </a:p>
        </p:txBody>
      </p:sp>
      <p:sp>
        <p:nvSpPr>
          <p:cNvPr id="30" name="文本框 29"/>
          <p:cNvSpPr txBox="1"/>
          <p:nvPr/>
        </p:nvSpPr>
        <p:spPr>
          <a:xfrm>
            <a:off x="1725792" y="4341564"/>
            <a:ext cx="1823163" cy="830997"/>
          </a:xfrm>
          <a:prstGeom prst="rect">
            <a:avLst/>
          </a:prstGeom>
          <a:noFill/>
        </p:spPr>
        <p:txBody>
          <a:bodyPr wrap="square" rtlCol="0">
            <a:spAutoFit/>
          </a:bodyPr>
          <a:lstStyle/>
          <a:p>
            <a:pPr algn="ctr">
              <a:defRPr/>
            </a:pPr>
            <a:r>
              <a:rPr lang="zh-CN" altLang="en-US" sz="2400" dirty="0">
                <a:solidFill>
                  <a:schemeClr val="bg1"/>
                </a:solidFill>
                <a:latin typeface="微软雅黑" panose="020B0503020204020204" charset="-122"/>
                <a:ea typeface="微软雅黑" panose="020B0503020204020204" charset="-122"/>
              </a:rPr>
              <a:t>填 写</a:t>
            </a:r>
            <a:endParaRPr lang="en-US" altLang="zh-CN" sz="2400" dirty="0">
              <a:solidFill>
                <a:schemeClr val="bg1"/>
              </a:solidFill>
              <a:latin typeface="微软雅黑" panose="020B0503020204020204" charset="-122"/>
              <a:ea typeface="微软雅黑" panose="020B0503020204020204" charset="-122"/>
            </a:endParaRPr>
          </a:p>
          <a:p>
            <a:pPr algn="ctr">
              <a:defRPr/>
            </a:pPr>
            <a:r>
              <a:rPr lang="zh-CN" altLang="en-US" sz="2400" dirty="0">
                <a:solidFill>
                  <a:schemeClr val="bg1"/>
                </a:solidFill>
                <a:latin typeface="微软雅黑" panose="020B0503020204020204" charset="-122"/>
                <a:ea typeface="微软雅黑" panose="020B0503020204020204" charset="-122"/>
              </a:rPr>
              <a:t>志 愿 书</a:t>
            </a:r>
            <a:endParaRPr lang="zh-CN" altLang="en-US" sz="2400" dirty="0">
              <a:solidFill>
                <a:schemeClr val="bg1"/>
              </a:solidFill>
              <a:latin typeface="微软雅黑" panose="020B0503020204020204" charset="-122"/>
              <a:ea typeface="微软雅黑" panose="020B0503020204020204" charset="-122"/>
            </a:endParaRPr>
          </a:p>
        </p:txBody>
      </p:sp>
      <p:sp>
        <p:nvSpPr>
          <p:cNvPr id="35" name="文本框 34"/>
          <p:cNvSpPr txBox="1"/>
          <p:nvPr/>
        </p:nvSpPr>
        <p:spPr>
          <a:xfrm>
            <a:off x="7671120" y="2811019"/>
            <a:ext cx="1597943" cy="460375"/>
          </a:xfrm>
          <a:prstGeom prst="rect">
            <a:avLst/>
          </a:prstGeom>
          <a:noFill/>
        </p:spPr>
        <p:txBody>
          <a:bodyPr wrap="square" rtlCol="0">
            <a:spAutoFit/>
          </a:bodyPr>
          <a:lstStyle/>
          <a:p>
            <a:pPr algn="ctr">
              <a:defRPr/>
            </a:pPr>
            <a:r>
              <a:rPr lang="zh-CN" altLang="en-US" sz="2400" dirty="0">
                <a:solidFill>
                  <a:schemeClr val="bg1"/>
                </a:solidFill>
                <a:latin typeface="微软雅黑" panose="020B0503020204020204" charset="-122"/>
                <a:ea typeface="微软雅黑" panose="020B0503020204020204" charset="-122"/>
              </a:rPr>
              <a:t>短期培训</a:t>
            </a:r>
            <a:endParaRPr lang="zh-CN" altLang="en-US" sz="2400" dirty="0">
              <a:solidFill>
                <a:schemeClr val="bg1"/>
              </a:solidFill>
              <a:latin typeface="微软雅黑" panose="020B0503020204020204" charset="-122"/>
              <a:ea typeface="微软雅黑" panose="020B0503020204020204" charset="-122"/>
            </a:endParaRPr>
          </a:p>
        </p:txBody>
      </p:sp>
      <p:sp>
        <p:nvSpPr>
          <p:cNvPr id="40" name="文本框 39"/>
          <p:cNvSpPr txBox="1"/>
          <p:nvPr/>
        </p:nvSpPr>
        <p:spPr>
          <a:xfrm>
            <a:off x="4689238" y="2741599"/>
            <a:ext cx="2046712" cy="521970"/>
          </a:xfrm>
          <a:prstGeom prst="rect">
            <a:avLst/>
          </a:prstGeom>
          <a:noFill/>
        </p:spPr>
        <p:txBody>
          <a:bodyPr wrap="square" rtlCol="0">
            <a:spAutoFit/>
          </a:bodyPr>
          <a:lstStyle/>
          <a:p>
            <a:pPr algn="ctr">
              <a:defRPr/>
            </a:pPr>
            <a:r>
              <a:rPr lang="zh-CN" altLang="en-US" sz="2800" dirty="0">
                <a:solidFill>
                  <a:schemeClr val="bg1"/>
                </a:solidFill>
                <a:latin typeface="微软雅黑" panose="020B0503020204020204" charset="-122"/>
                <a:ea typeface="微软雅黑" panose="020B0503020204020204" charset="-122"/>
              </a:rPr>
              <a:t>政治审查</a:t>
            </a:r>
            <a:endParaRPr lang="zh-CN" altLang="en-US" sz="2800" dirty="0">
              <a:solidFill>
                <a:schemeClr val="bg1"/>
              </a:solidFill>
              <a:latin typeface="微软雅黑" panose="020B0503020204020204" charset="-122"/>
              <a:ea typeface="微软雅黑" panose="020B0503020204020204" charset="-122"/>
            </a:endParaRPr>
          </a:p>
        </p:txBody>
      </p:sp>
      <p:sp>
        <p:nvSpPr>
          <p:cNvPr id="24" name="文本框 23"/>
          <p:cNvSpPr txBox="1"/>
          <p:nvPr/>
        </p:nvSpPr>
        <p:spPr>
          <a:xfrm>
            <a:off x="1120096" y="240371"/>
            <a:ext cx="3241257" cy="645160"/>
          </a:xfrm>
          <a:prstGeom prst="rect">
            <a:avLst/>
          </a:prstGeom>
          <a:noFill/>
        </p:spPr>
        <p:txBody>
          <a:bodyPr wrap="square" rtlCol="0">
            <a:spAutoFit/>
          </a:bodyPr>
          <a:lstStyle>
            <a:defPPr>
              <a:defRPr lang="zh-CN"/>
            </a:defPPr>
            <a:lvl1pPr algn="ctr">
              <a:defRPr sz="3200" b="1">
                <a:solidFill>
                  <a:srgbClr val="C00000"/>
                </a:solidFill>
                <a:effectLst>
                  <a:glow rad="63500">
                    <a:schemeClr val="accent4">
                      <a:satMod val="175000"/>
                      <a:alpha val="40000"/>
                    </a:schemeClr>
                  </a:glow>
                </a:effectLst>
                <a:latin typeface="造字工房力黑（非商用）常规体" pitchFamily="50" charset="-122"/>
                <a:ea typeface="造字工房力黑（非商用）常规体" pitchFamily="50" charset="-122"/>
              </a:defRPr>
            </a:lvl1pPr>
          </a:lstStyle>
          <a:p>
            <a:r>
              <a:rPr lang="zh-CN" altLang="en-US" sz="3600" dirty="0">
                <a:effectLst/>
                <a:latin typeface="微软雅黑" panose="020B0503020204020204" charset="-122"/>
                <a:ea typeface="微软雅黑" panose="020B0503020204020204" charset="-122"/>
                <a:cs typeface="微软雅黑" panose="020B0503020204020204" charset="-122"/>
              </a:rPr>
              <a:t>党 员 发 展</a:t>
            </a:r>
            <a:endParaRPr lang="zh-CN" altLang="en-US" sz="3600" dirty="0">
              <a:effectLst/>
              <a:latin typeface="微软雅黑" panose="020B0503020204020204" charset="-122"/>
              <a:ea typeface="微软雅黑" panose="020B0503020204020204" charset="-122"/>
              <a:cs typeface="微软雅黑" panose="020B0503020204020204" charset="-122"/>
            </a:endParaRPr>
          </a:p>
        </p:txBody>
      </p:sp>
      <p:sp>
        <p:nvSpPr>
          <p:cNvPr id="26" name="右箭头 25"/>
          <p:cNvSpPr/>
          <p:nvPr/>
        </p:nvSpPr>
        <p:spPr>
          <a:xfrm rot="5400000">
            <a:off x="2702560" y="3480435"/>
            <a:ext cx="523875"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文本框 27"/>
          <p:cNvSpPr txBox="1"/>
          <p:nvPr/>
        </p:nvSpPr>
        <p:spPr>
          <a:xfrm>
            <a:off x="5148477" y="5352375"/>
            <a:ext cx="1513785" cy="521970"/>
          </a:xfrm>
          <a:prstGeom prst="rect">
            <a:avLst/>
          </a:prstGeom>
          <a:noFill/>
        </p:spPr>
        <p:txBody>
          <a:bodyPr wrap="square" rtlCol="0">
            <a:spAutoFit/>
          </a:bodyPr>
          <a:lstStyle/>
          <a:p>
            <a:pPr>
              <a:spcBef>
                <a:spcPct val="50000"/>
              </a:spcBef>
              <a:defRPr/>
            </a:pPr>
            <a:r>
              <a:rPr lang="zh-CN" altLang="en-US" sz="2800" dirty="0">
                <a:solidFill>
                  <a:schemeClr val="bg1"/>
                </a:solidFill>
                <a:latin typeface="微软雅黑" panose="020B0503020204020204" charset="-122"/>
                <a:ea typeface="微软雅黑" panose="020B0503020204020204" charset="-122"/>
              </a:rPr>
              <a:t>存  档 </a:t>
            </a:r>
            <a:endParaRPr lang="zh-CN" altLang="en-US" sz="2800" dirty="0">
              <a:solidFill>
                <a:schemeClr val="bg1"/>
              </a:solidFill>
              <a:latin typeface="微软雅黑" panose="020B0503020204020204" charset="-122"/>
              <a:ea typeface="微软雅黑" panose="020B0503020204020204" charset="-122"/>
            </a:endParaRPr>
          </a:p>
        </p:txBody>
      </p:sp>
      <p:sp>
        <p:nvSpPr>
          <p:cNvPr id="29" name="Freeform 231"/>
          <p:cNvSpPr>
            <a:spLocks noEditPoints="1"/>
          </p:cNvSpPr>
          <p:nvPr/>
        </p:nvSpPr>
        <p:spPr bwMode="auto">
          <a:xfrm flipV="1">
            <a:off x="7506689" y="3944925"/>
            <a:ext cx="2317181"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 name="Freeform 231"/>
          <p:cNvSpPr>
            <a:spLocks noEditPoints="1"/>
          </p:cNvSpPr>
          <p:nvPr/>
        </p:nvSpPr>
        <p:spPr bwMode="auto">
          <a:xfrm flipV="1">
            <a:off x="4493548" y="3944811"/>
            <a:ext cx="3206036" cy="1407605"/>
          </a:xfrm>
          <a:custGeom>
            <a:avLst/>
            <a:gdLst>
              <a:gd name="T0" fmla="*/ 159 w 2723"/>
              <a:gd name="T1" fmla="*/ 100 h 638"/>
              <a:gd name="T2" fmla="*/ 391 w 2723"/>
              <a:gd name="T3" fmla="*/ 96 h 638"/>
              <a:gd name="T4" fmla="*/ 663 w 2723"/>
              <a:gd name="T5" fmla="*/ 112 h 638"/>
              <a:gd name="T6" fmla="*/ 1347 w 2723"/>
              <a:gd name="T7" fmla="*/ 164 h 638"/>
              <a:gd name="T8" fmla="*/ 1399 w 2723"/>
              <a:gd name="T9" fmla="*/ 196 h 638"/>
              <a:gd name="T10" fmla="*/ 1559 w 2723"/>
              <a:gd name="T11" fmla="*/ 196 h 638"/>
              <a:gd name="T12" fmla="*/ 1855 w 2723"/>
              <a:gd name="T13" fmla="*/ 236 h 638"/>
              <a:gd name="T14" fmla="*/ 2107 w 2723"/>
              <a:gd name="T15" fmla="*/ 232 h 638"/>
              <a:gd name="T16" fmla="*/ 2447 w 2723"/>
              <a:gd name="T17" fmla="*/ 240 h 638"/>
              <a:gd name="T18" fmla="*/ 2287 w 2723"/>
              <a:gd name="T19" fmla="*/ 276 h 638"/>
              <a:gd name="T20" fmla="*/ 2623 w 2723"/>
              <a:gd name="T21" fmla="*/ 328 h 638"/>
              <a:gd name="T22" fmla="*/ 2575 w 2723"/>
              <a:gd name="T23" fmla="*/ 304 h 638"/>
              <a:gd name="T24" fmla="*/ 2563 w 2723"/>
              <a:gd name="T25" fmla="*/ 336 h 638"/>
              <a:gd name="T26" fmla="*/ 2463 w 2723"/>
              <a:gd name="T27" fmla="*/ 324 h 638"/>
              <a:gd name="T28" fmla="*/ 2419 w 2723"/>
              <a:gd name="T29" fmla="*/ 324 h 638"/>
              <a:gd name="T30" fmla="*/ 2303 w 2723"/>
              <a:gd name="T31" fmla="*/ 332 h 638"/>
              <a:gd name="T32" fmla="*/ 2231 w 2723"/>
              <a:gd name="T33" fmla="*/ 316 h 638"/>
              <a:gd name="T34" fmla="*/ 2015 w 2723"/>
              <a:gd name="T35" fmla="*/ 296 h 638"/>
              <a:gd name="T36" fmla="*/ 1899 w 2723"/>
              <a:gd name="T37" fmla="*/ 364 h 638"/>
              <a:gd name="T38" fmla="*/ 1803 w 2723"/>
              <a:gd name="T39" fmla="*/ 400 h 638"/>
              <a:gd name="T40" fmla="*/ 1755 w 2723"/>
              <a:gd name="T41" fmla="*/ 436 h 638"/>
              <a:gd name="T42" fmla="*/ 1831 w 2723"/>
              <a:gd name="T43" fmla="*/ 408 h 638"/>
              <a:gd name="T44" fmla="*/ 1899 w 2723"/>
              <a:gd name="T45" fmla="*/ 444 h 638"/>
              <a:gd name="T46" fmla="*/ 1831 w 2723"/>
              <a:gd name="T47" fmla="*/ 460 h 638"/>
              <a:gd name="T48" fmla="*/ 1755 w 2723"/>
              <a:gd name="T49" fmla="*/ 460 h 638"/>
              <a:gd name="T50" fmla="*/ 1671 w 2723"/>
              <a:gd name="T51" fmla="*/ 480 h 638"/>
              <a:gd name="T52" fmla="*/ 1963 w 2723"/>
              <a:gd name="T53" fmla="*/ 492 h 638"/>
              <a:gd name="T54" fmla="*/ 1959 w 2723"/>
              <a:gd name="T55" fmla="*/ 508 h 638"/>
              <a:gd name="T56" fmla="*/ 1875 w 2723"/>
              <a:gd name="T57" fmla="*/ 528 h 638"/>
              <a:gd name="T58" fmla="*/ 1747 w 2723"/>
              <a:gd name="T59" fmla="*/ 544 h 638"/>
              <a:gd name="T60" fmla="*/ 1595 w 2723"/>
              <a:gd name="T61" fmla="*/ 568 h 638"/>
              <a:gd name="T62" fmla="*/ 1507 w 2723"/>
              <a:gd name="T63" fmla="*/ 552 h 638"/>
              <a:gd name="T64" fmla="*/ 1343 w 2723"/>
              <a:gd name="T65" fmla="*/ 560 h 638"/>
              <a:gd name="T66" fmla="*/ 1311 w 2723"/>
              <a:gd name="T67" fmla="*/ 580 h 638"/>
              <a:gd name="T68" fmla="*/ 1019 w 2723"/>
              <a:gd name="T69" fmla="*/ 608 h 638"/>
              <a:gd name="T70" fmla="*/ 615 w 2723"/>
              <a:gd name="T71" fmla="*/ 620 h 638"/>
              <a:gd name="T72" fmla="*/ 155 w 2723"/>
              <a:gd name="T73" fmla="*/ 548 h 638"/>
              <a:gd name="T74" fmla="*/ 55 w 2723"/>
              <a:gd name="T75" fmla="*/ 464 h 638"/>
              <a:gd name="T76" fmla="*/ 35 w 2723"/>
              <a:gd name="T77" fmla="*/ 224 h 638"/>
              <a:gd name="T78" fmla="*/ 43 w 2723"/>
              <a:gd name="T79" fmla="*/ 0 h 638"/>
              <a:gd name="T80" fmla="*/ 1603 w 2723"/>
              <a:gd name="T81" fmla="*/ 208 h 638"/>
              <a:gd name="T82" fmla="*/ 1723 w 2723"/>
              <a:gd name="T83" fmla="*/ 212 h 638"/>
              <a:gd name="T84" fmla="*/ 1779 w 2723"/>
              <a:gd name="T85" fmla="*/ 220 h 638"/>
              <a:gd name="T86" fmla="*/ 2259 w 2723"/>
              <a:gd name="T87" fmla="*/ 280 h 638"/>
              <a:gd name="T88" fmla="*/ 2143 w 2723"/>
              <a:gd name="T89" fmla="*/ 280 h 638"/>
              <a:gd name="T90" fmla="*/ 1907 w 2723"/>
              <a:gd name="T91" fmla="*/ 280 h 638"/>
              <a:gd name="T92" fmla="*/ 1803 w 2723"/>
              <a:gd name="T93" fmla="*/ 340 h 638"/>
              <a:gd name="T94" fmla="*/ 1723 w 2723"/>
              <a:gd name="T95" fmla="*/ 400 h 638"/>
              <a:gd name="T96" fmla="*/ 1639 w 2723"/>
              <a:gd name="T97" fmla="*/ 376 h 638"/>
              <a:gd name="T98" fmla="*/ 1563 w 2723"/>
              <a:gd name="T99" fmla="*/ 404 h 638"/>
              <a:gd name="T100" fmla="*/ 1587 w 2723"/>
              <a:gd name="T101" fmla="*/ 440 h 638"/>
              <a:gd name="T102" fmla="*/ 1715 w 2723"/>
              <a:gd name="T103" fmla="*/ 416 h 638"/>
              <a:gd name="T104" fmla="*/ 1851 w 2723"/>
              <a:gd name="T105" fmla="*/ 420 h 638"/>
              <a:gd name="T106" fmla="*/ 1531 w 2723"/>
              <a:gd name="T107" fmla="*/ 476 h 638"/>
              <a:gd name="T108" fmla="*/ 1623 w 2723"/>
              <a:gd name="T109" fmla="*/ 468 h 638"/>
              <a:gd name="T110" fmla="*/ 1691 w 2723"/>
              <a:gd name="T111" fmla="*/ 528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23" h="638">
                <a:moveTo>
                  <a:pt x="43" y="0"/>
                </a:moveTo>
                <a:cubicBezTo>
                  <a:pt x="56" y="7"/>
                  <a:pt x="50" y="67"/>
                  <a:pt x="47" y="80"/>
                </a:cubicBezTo>
                <a:cubicBezTo>
                  <a:pt x="66" y="95"/>
                  <a:pt x="77" y="94"/>
                  <a:pt x="91" y="112"/>
                </a:cubicBezTo>
                <a:cubicBezTo>
                  <a:pt x="105" y="107"/>
                  <a:pt x="94" y="77"/>
                  <a:pt x="111" y="76"/>
                </a:cubicBezTo>
                <a:cubicBezTo>
                  <a:pt x="99" y="104"/>
                  <a:pt x="131" y="92"/>
                  <a:pt x="119" y="116"/>
                </a:cubicBezTo>
                <a:cubicBezTo>
                  <a:pt x="140" y="113"/>
                  <a:pt x="148" y="123"/>
                  <a:pt x="159" y="100"/>
                </a:cubicBezTo>
                <a:cubicBezTo>
                  <a:pt x="166" y="104"/>
                  <a:pt x="169" y="114"/>
                  <a:pt x="163" y="120"/>
                </a:cubicBezTo>
                <a:cubicBezTo>
                  <a:pt x="179" y="116"/>
                  <a:pt x="175" y="104"/>
                  <a:pt x="179" y="96"/>
                </a:cubicBezTo>
                <a:cubicBezTo>
                  <a:pt x="186" y="96"/>
                  <a:pt x="192" y="96"/>
                  <a:pt x="199" y="96"/>
                </a:cubicBezTo>
                <a:cubicBezTo>
                  <a:pt x="172" y="120"/>
                  <a:pt x="253" y="113"/>
                  <a:pt x="267" y="104"/>
                </a:cubicBezTo>
                <a:cubicBezTo>
                  <a:pt x="263" y="93"/>
                  <a:pt x="258" y="116"/>
                  <a:pt x="251" y="104"/>
                </a:cubicBezTo>
                <a:cubicBezTo>
                  <a:pt x="272" y="87"/>
                  <a:pt x="356" y="84"/>
                  <a:pt x="391" y="96"/>
                </a:cubicBezTo>
                <a:cubicBezTo>
                  <a:pt x="392" y="105"/>
                  <a:pt x="377" y="98"/>
                  <a:pt x="371" y="100"/>
                </a:cubicBezTo>
                <a:cubicBezTo>
                  <a:pt x="438" y="88"/>
                  <a:pt x="489" y="130"/>
                  <a:pt x="575" y="112"/>
                </a:cubicBezTo>
                <a:cubicBezTo>
                  <a:pt x="581" y="122"/>
                  <a:pt x="580" y="139"/>
                  <a:pt x="587" y="148"/>
                </a:cubicBezTo>
                <a:cubicBezTo>
                  <a:pt x="615" y="145"/>
                  <a:pt x="618" y="127"/>
                  <a:pt x="643" y="140"/>
                </a:cubicBezTo>
                <a:cubicBezTo>
                  <a:pt x="655" y="136"/>
                  <a:pt x="656" y="128"/>
                  <a:pt x="651" y="116"/>
                </a:cubicBezTo>
                <a:cubicBezTo>
                  <a:pt x="657" y="116"/>
                  <a:pt x="662" y="117"/>
                  <a:pt x="663" y="112"/>
                </a:cubicBezTo>
                <a:cubicBezTo>
                  <a:pt x="670" y="113"/>
                  <a:pt x="672" y="119"/>
                  <a:pt x="671" y="128"/>
                </a:cubicBezTo>
                <a:cubicBezTo>
                  <a:pt x="699" y="119"/>
                  <a:pt x="726" y="131"/>
                  <a:pt x="767" y="124"/>
                </a:cubicBezTo>
                <a:cubicBezTo>
                  <a:pt x="780" y="148"/>
                  <a:pt x="824" y="128"/>
                  <a:pt x="839" y="156"/>
                </a:cubicBezTo>
                <a:cubicBezTo>
                  <a:pt x="916" y="130"/>
                  <a:pt x="998" y="169"/>
                  <a:pt x="1071" y="148"/>
                </a:cubicBezTo>
                <a:cubicBezTo>
                  <a:pt x="1149" y="160"/>
                  <a:pt x="1213" y="167"/>
                  <a:pt x="1275" y="156"/>
                </a:cubicBezTo>
                <a:cubicBezTo>
                  <a:pt x="1282" y="193"/>
                  <a:pt x="1321" y="156"/>
                  <a:pt x="1347" y="164"/>
                </a:cubicBezTo>
                <a:cubicBezTo>
                  <a:pt x="1358" y="166"/>
                  <a:pt x="1347" y="177"/>
                  <a:pt x="1339" y="172"/>
                </a:cubicBezTo>
                <a:cubicBezTo>
                  <a:pt x="1346" y="175"/>
                  <a:pt x="1350" y="182"/>
                  <a:pt x="1359" y="184"/>
                </a:cubicBezTo>
                <a:cubicBezTo>
                  <a:pt x="1362" y="183"/>
                  <a:pt x="1363" y="180"/>
                  <a:pt x="1367" y="180"/>
                </a:cubicBezTo>
                <a:cubicBezTo>
                  <a:pt x="1370" y="169"/>
                  <a:pt x="1359" y="172"/>
                  <a:pt x="1355" y="168"/>
                </a:cubicBezTo>
                <a:cubicBezTo>
                  <a:pt x="1371" y="154"/>
                  <a:pt x="1380" y="180"/>
                  <a:pt x="1391" y="164"/>
                </a:cubicBezTo>
                <a:cubicBezTo>
                  <a:pt x="1400" y="175"/>
                  <a:pt x="1382" y="190"/>
                  <a:pt x="1399" y="196"/>
                </a:cubicBezTo>
                <a:cubicBezTo>
                  <a:pt x="1419" y="197"/>
                  <a:pt x="1404" y="182"/>
                  <a:pt x="1411" y="176"/>
                </a:cubicBezTo>
                <a:cubicBezTo>
                  <a:pt x="1414" y="172"/>
                  <a:pt x="1446" y="184"/>
                  <a:pt x="1427" y="172"/>
                </a:cubicBezTo>
                <a:cubicBezTo>
                  <a:pt x="1484" y="166"/>
                  <a:pt x="1507" y="179"/>
                  <a:pt x="1555" y="192"/>
                </a:cubicBezTo>
                <a:cubicBezTo>
                  <a:pt x="1529" y="198"/>
                  <a:pt x="1496" y="202"/>
                  <a:pt x="1483" y="200"/>
                </a:cubicBezTo>
                <a:cubicBezTo>
                  <a:pt x="1504" y="218"/>
                  <a:pt x="1563" y="206"/>
                  <a:pt x="1559" y="216"/>
                </a:cubicBezTo>
                <a:cubicBezTo>
                  <a:pt x="1565" y="211"/>
                  <a:pt x="1571" y="197"/>
                  <a:pt x="1559" y="196"/>
                </a:cubicBezTo>
                <a:cubicBezTo>
                  <a:pt x="1577" y="181"/>
                  <a:pt x="1603" y="194"/>
                  <a:pt x="1635" y="188"/>
                </a:cubicBezTo>
                <a:cubicBezTo>
                  <a:pt x="1615" y="209"/>
                  <a:pt x="1760" y="197"/>
                  <a:pt x="1799" y="196"/>
                </a:cubicBezTo>
                <a:cubicBezTo>
                  <a:pt x="1792" y="210"/>
                  <a:pt x="1798" y="216"/>
                  <a:pt x="1807" y="204"/>
                </a:cubicBezTo>
                <a:cubicBezTo>
                  <a:pt x="1816" y="205"/>
                  <a:pt x="1809" y="222"/>
                  <a:pt x="1807" y="224"/>
                </a:cubicBezTo>
                <a:cubicBezTo>
                  <a:pt x="1818" y="222"/>
                  <a:pt x="1841" y="231"/>
                  <a:pt x="1835" y="212"/>
                </a:cubicBezTo>
                <a:cubicBezTo>
                  <a:pt x="1846" y="216"/>
                  <a:pt x="1858" y="219"/>
                  <a:pt x="1855" y="236"/>
                </a:cubicBezTo>
                <a:cubicBezTo>
                  <a:pt x="1858" y="234"/>
                  <a:pt x="1861" y="232"/>
                  <a:pt x="1867" y="232"/>
                </a:cubicBezTo>
                <a:cubicBezTo>
                  <a:pt x="1862" y="227"/>
                  <a:pt x="1856" y="225"/>
                  <a:pt x="1859" y="212"/>
                </a:cubicBezTo>
                <a:cubicBezTo>
                  <a:pt x="1880" y="227"/>
                  <a:pt x="1885" y="208"/>
                  <a:pt x="1903" y="204"/>
                </a:cubicBezTo>
                <a:cubicBezTo>
                  <a:pt x="1901" y="214"/>
                  <a:pt x="1910" y="213"/>
                  <a:pt x="1907" y="224"/>
                </a:cubicBezTo>
                <a:cubicBezTo>
                  <a:pt x="1916" y="225"/>
                  <a:pt x="1911" y="212"/>
                  <a:pt x="1919" y="212"/>
                </a:cubicBezTo>
                <a:cubicBezTo>
                  <a:pt x="1959" y="231"/>
                  <a:pt x="2055" y="214"/>
                  <a:pt x="2107" y="232"/>
                </a:cubicBezTo>
                <a:cubicBezTo>
                  <a:pt x="2156" y="220"/>
                  <a:pt x="2218" y="230"/>
                  <a:pt x="2287" y="228"/>
                </a:cubicBezTo>
                <a:cubicBezTo>
                  <a:pt x="2275" y="251"/>
                  <a:pt x="2332" y="214"/>
                  <a:pt x="2351" y="228"/>
                </a:cubicBezTo>
                <a:cubicBezTo>
                  <a:pt x="2344" y="242"/>
                  <a:pt x="2351" y="240"/>
                  <a:pt x="2359" y="248"/>
                </a:cubicBezTo>
                <a:cubicBezTo>
                  <a:pt x="2368" y="247"/>
                  <a:pt x="2368" y="238"/>
                  <a:pt x="2367" y="228"/>
                </a:cubicBezTo>
                <a:cubicBezTo>
                  <a:pt x="2402" y="224"/>
                  <a:pt x="2419" y="240"/>
                  <a:pt x="2439" y="232"/>
                </a:cubicBezTo>
                <a:cubicBezTo>
                  <a:pt x="2433" y="239"/>
                  <a:pt x="2435" y="241"/>
                  <a:pt x="2447" y="240"/>
                </a:cubicBezTo>
                <a:cubicBezTo>
                  <a:pt x="2443" y="245"/>
                  <a:pt x="2443" y="255"/>
                  <a:pt x="2439" y="260"/>
                </a:cubicBezTo>
                <a:cubicBezTo>
                  <a:pt x="2410" y="260"/>
                  <a:pt x="2373" y="253"/>
                  <a:pt x="2343" y="256"/>
                </a:cubicBezTo>
                <a:cubicBezTo>
                  <a:pt x="2338" y="257"/>
                  <a:pt x="2340" y="263"/>
                  <a:pt x="2339" y="268"/>
                </a:cubicBezTo>
                <a:cubicBezTo>
                  <a:pt x="2318" y="266"/>
                  <a:pt x="2294" y="286"/>
                  <a:pt x="2287" y="264"/>
                </a:cubicBezTo>
                <a:cubicBezTo>
                  <a:pt x="2281" y="270"/>
                  <a:pt x="2277" y="278"/>
                  <a:pt x="2267" y="280"/>
                </a:cubicBezTo>
                <a:cubicBezTo>
                  <a:pt x="2269" y="289"/>
                  <a:pt x="2289" y="284"/>
                  <a:pt x="2287" y="276"/>
                </a:cubicBezTo>
                <a:cubicBezTo>
                  <a:pt x="2360" y="311"/>
                  <a:pt x="2595" y="280"/>
                  <a:pt x="2723" y="296"/>
                </a:cubicBezTo>
                <a:cubicBezTo>
                  <a:pt x="2719" y="306"/>
                  <a:pt x="2702" y="304"/>
                  <a:pt x="2687" y="304"/>
                </a:cubicBezTo>
                <a:cubicBezTo>
                  <a:pt x="2682" y="317"/>
                  <a:pt x="2674" y="328"/>
                  <a:pt x="2663" y="336"/>
                </a:cubicBezTo>
                <a:cubicBezTo>
                  <a:pt x="2654" y="333"/>
                  <a:pt x="2666" y="318"/>
                  <a:pt x="2667" y="312"/>
                </a:cubicBezTo>
                <a:cubicBezTo>
                  <a:pt x="2648" y="305"/>
                  <a:pt x="2636" y="321"/>
                  <a:pt x="2627" y="332"/>
                </a:cubicBezTo>
                <a:cubicBezTo>
                  <a:pt x="2624" y="333"/>
                  <a:pt x="2623" y="330"/>
                  <a:pt x="2623" y="328"/>
                </a:cubicBezTo>
                <a:cubicBezTo>
                  <a:pt x="2620" y="328"/>
                  <a:pt x="2618" y="328"/>
                  <a:pt x="2615" y="328"/>
                </a:cubicBezTo>
                <a:cubicBezTo>
                  <a:pt x="2612" y="316"/>
                  <a:pt x="2622" y="316"/>
                  <a:pt x="2619" y="304"/>
                </a:cubicBezTo>
                <a:cubicBezTo>
                  <a:pt x="2610" y="309"/>
                  <a:pt x="2597" y="311"/>
                  <a:pt x="2599" y="328"/>
                </a:cubicBezTo>
                <a:cubicBezTo>
                  <a:pt x="2591" y="328"/>
                  <a:pt x="2583" y="328"/>
                  <a:pt x="2575" y="328"/>
                </a:cubicBezTo>
                <a:cubicBezTo>
                  <a:pt x="2577" y="323"/>
                  <a:pt x="2580" y="320"/>
                  <a:pt x="2587" y="320"/>
                </a:cubicBezTo>
                <a:cubicBezTo>
                  <a:pt x="2583" y="315"/>
                  <a:pt x="2583" y="305"/>
                  <a:pt x="2575" y="304"/>
                </a:cubicBezTo>
                <a:cubicBezTo>
                  <a:pt x="2567" y="305"/>
                  <a:pt x="2574" y="322"/>
                  <a:pt x="2567" y="324"/>
                </a:cubicBezTo>
                <a:cubicBezTo>
                  <a:pt x="2558" y="322"/>
                  <a:pt x="2568" y="302"/>
                  <a:pt x="2555" y="304"/>
                </a:cubicBezTo>
                <a:cubicBezTo>
                  <a:pt x="2557" y="313"/>
                  <a:pt x="2542" y="318"/>
                  <a:pt x="2531" y="324"/>
                </a:cubicBezTo>
                <a:cubicBezTo>
                  <a:pt x="2538" y="335"/>
                  <a:pt x="2550" y="320"/>
                  <a:pt x="2555" y="316"/>
                </a:cubicBezTo>
                <a:cubicBezTo>
                  <a:pt x="2563" y="316"/>
                  <a:pt x="2553" y="332"/>
                  <a:pt x="2547" y="332"/>
                </a:cubicBezTo>
                <a:cubicBezTo>
                  <a:pt x="2550" y="338"/>
                  <a:pt x="2553" y="331"/>
                  <a:pt x="2563" y="336"/>
                </a:cubicBezTo>
                <a:cubicBezTo>
                  <a:pt x="2567" y="349"/>
                  <a:pt x="2550" y="341"/>
                  <a:pt x="2551" y="352"/>
                </a:cubicBezTo>
                <a:cubicBezTo>
                  <a:pt x="2543" y="337"/>
                  <a:pt x="2538" y="349"/>
                  <a:pt x="2535" y="360"/>
                </a:cubicBezTo>
                <a:cubicBezTo>
                  <a:pt x="2528" y="356"/>
                  <a:pt x="2530" y="344"/>
                  <a:pt x="2515" y="348"/>
                </a:cubicBezTo>
                <a:cubicBezTo>
                  <a:pt x="2518" y="336"/>
                  <a:pt x="2521" y="343"/>
                  <a:pt x="2531" y="344"/>
                </a:cubicBezTo>
                <a:cubicBezTo>
                  <a:pt x="2525" y="344"/>
                  <a:pt x="2514" y="304"/>
                  <a:pt x="2523" y="312"/>
                </a:cubicBezTo>
                <a:cubicBezTo>
                  <a:pt x="2504" y="296"/>
                  <a:pt x="2487" y="318"/>
                  <a:pt x="2463" y="324"/>
                </a:cubicBezTo>
                <a:cubicBezTo>
                  <a:pt x="2464" y="333"/>
                  <a:pt x="2480" y="326"/>
                  <a:pt x="2487" y="328"/>
                </a:cubicBezTo>
                <a:cubicBezTo>
                  <a:pt x="2470" y="341"/>
                  <a:pt x="2441" y="340"/>
                  <a:pt x="2427" y="356"/>
                </a:cubicBezTo>
                <a:cubicBezTo>
                  <a:pt x="2432" y="339"/>
                  <a:pt x="2427" y="340"/>
                  <a:pt x="2423" y="324"/>
                </a:cubicBezTo>
                <a:cubicBezTo>
                  <a:pt x="2411" y="327"/>
                  <a:pt x="2428" y="334"/>
                  <a:pt x="2423" y="344"/>
                </a:cubicBezTo>
                <a:cubicBezTo>
                  <a:pt x="2418" y="349"/>
                  <a:pt x="2409" y="349"/>
                  <a:pt x="2399" y="348"/>
                </a:cubicBezTo>
                <a:cubicBezTo>
                  <a:pt x="2400" y="334"/>
                  <a:pt x="2408" y="328"/>
                  <a:pt x="2419" y="324"/>
                </a:cubicBezTo>
                <a:cubicBezTo>
                  <a:pt x="2415" y="309"/>
                  <a:pt x="2408" y="311"/>
                  <a:pt x="2423" y="304"/>
                </a:cubicBezTo>
                <a:cubicBezTo>
                  <a:pt x="2419" y="289"/>
                  <a:pt x="2407" y="319"/>
                  <a:pt x="2403" y="304"/>
                </a:cubicBezTo>
                <a:cubicBezTo>
                  <a:pt x="2398" y="305"/>
                  <a:pt x="2400" y="311"/>
                  <a:pt x="2399" y="316"/>
                </a:cubicBezTo>
                <a:cubicBezTo>
                  <a:pt x="2382" y="321"/>
                  <a:pt x="2384" y="309"/>
                  <a:pt x="2367" y="320"/>
                </a:cubicBezTo>
                <a:cubicBezTo>
                  <a:pt x="2374" y="329"/>
                  <a:pt x="2384" y="333"/>
                  <a:pt x="2383" y="340"/>
                </a:cubicBezTo>
                <a:cubicBezTo>
                  <a:pt x="2353" y="345"/>
                  <a:pt x="2342" y="332"/>
                  <a:pt x="2303" y="332"/>
                </a:cubicBezTo>
                <a:cubicBezTo>
                  <a:pt x="2302" y="326"/>
                  <a:pt x="2307" y="325"/>
                  <a:pt x="2307" y="320"/>
                </a:cubicBezTo>
                <a:cubicBezTo>
                  <a:pt x="2290" y="324"/>
                  <a:pt x="2269" y="325"/>
                  <a:pt x="2247" y="324"/>
                </a:cubicBezTo>
                <a:cubicBezTo>
                  <a:pt x="2249" y="319"/>
                  <a:pt x="2252" y="316"/>
                  <a:pt x="2259" y="316"/>
                </a:cubicBezTo>
                <a:cubicBezTo>
                  <a:pt x="2255" y="308"/>
                  <a:pt x="2241" y="310"/>
                  <a:pt x="2243" y="296"/>
                </a:cubicBezTo>
                <a:cubicBezTo>
                  <a:pt x="2236" y="295"/>
                  <a:pt x="2235" y="301"/>
                  <a:pt x="2227" y="300"/>
                </a:cubicBezTo>
                <a:cubicBezTo>
                  <a:pt x="2226" y="307"/>
                  <a:pt x="2232" y="308"/>
                  <a:pt x="2231" y="316"/>
                </a:cubicBezTo>
                <a:cubicBezTo>
                  <a:pt x="2217" y="309"/>
                  <a:pt x="2194" y="309"/>
                  <a:pt x="2195" y="328"/>
                </a:cubicBezTo>
                <a:cubicBezTo>
                  <a:pt x="2182" y="322"/>
                  <a:pt x="2201" y="308"/>
                  <a:pt x="2191" y="304"/>
                </a:cubicBezTo>
                <a:cubicBezTo>
                  <a:pt x="2166" y="308"/>
                  <a:pt x="2168" y="317"/>
                  <a:pt x="2143" y="316"/>
                </a:cubicBezTo>
                <a:cubicBezTo>
                  <a:pt x="2143" y="309"/>
                  <a:pt x="2146" y="306"/>
                  <a:pt x="2151" y="304"/>
                </a:cubicBezTo>
                <a:cubicBezTo>
                  <a:pt x="2143" y="282"/>
                  <a:pt x="2112" y="306"/>
                  <a:pt x="2103" y="308"/>
                </a:cubicBezTo>
                <a:cubicBezTo>
                  <a:pt x="2070" y="314"/>
                  <a:pt x="2032" y="310"/>
                  <a:pt x="2015" y="296"/>
                </a:cubicBezTo>
                <a:cubicBezTo>
                  <a:pt x="2009" y="298"/>
                  <a:pt x="2017" y="301"/>
                  <a:pt x="2015" y="308"/>
                </a:cubicBezTo>
                <a:cubicBezTo>
                  <a:pt x="2006" y="301"/>
                  <a:pt x="1990" y="312"/>
                  <a:pt x="1975" y="312"/>
                </a:cubicBezTo>
                <a:cubicBezTo>
                  <a:pt x="1969" y="303"/>
                  <a:pt x="1967" y="305"/>
                  <a:pt x="1971" y="292"/>
                </a:cubicBezTo>
                <a:cubicBezTo>
                  <a:pt x="1934" y="289"/>
                  <a:pt x="1924" y="312"/>
                  <a:pt x="1895" y="316"/>
                </a:cubicBezTo>
                <a:cubicBezTo>
                  <a:pt x="1894" y="325"/>
                  <a:pt x="1909" y="318"/>
                  <a:pt x="1915" y="320"/>
                </a:cubicBezTo>
                <a:cubicBezTo>
                  <a:pt x="1918" y="352"/>
                  <a:pt x="1891" y="344"/>
                  <a:pt x="1899" y="364"/>
                </a:cubicBezTo>
                <a:cubicBezTo>
                  <a:pt x="1885" y="364"/>
                  <a:pt x="1884" y="352"/>
                  <a:pt x="1879" y="344"/>
                </a:cubicBezTo>
                <a:cubicBezTo>
                  <a:pt x="1831" y="350"/>
                  <a:pt x="1836" y="356"/>
                  <a:pt x="1787" y="348"/>
                </a:cubicBezTo>
                <a:cubicBezTo>
                  <a:pt x="1787" y="353"/>
                  <a:pt x="1787" y="359"/>
                  <a:pt x="1787" y="364"/>
                </a:cubicBezTo>
                <a:cubicBezTo>
                  <a:pt x="1831" y="393"/>
                  <a:pt x="1869" y="380"/>
                  <a:pt x="1915" y="396"/>
                </a:cubicBezTo>
                <a:cubicBezTo>
                  <a:pt x="1873" y="406"/>
                  <a:pt x="1845" y="391"/>
                  <a:pt x="1811" y="384"/>
                </a:cubicBezTo>
                <a:cubicBezTo>
                  <a:pt x="1806" y="387"/>
                  <a:pt x="1804" y="393"/>
                  <a:pt x="1803" y="400"/>
                </a:cubicBezTo>
                <a:cubicBezTo>
                  <a:pt x="1793" y="402"/>
                  <a:pt x="1794" y="393"/>
                  <a:pt x="1783" y="396"/>
                </a:cubicBezTo>
                <a:cubicBezTo>
                  <a:pt x="1782" y="385"/>
                  <a:pt x="1789" y="383"/>
                  <a:pt x="1799" y="384"/>
                </a:cubicBezTo>
                <a:cubicBezTo>
                  <a:pt x="1781" y="371"/>
                  <a:pt x="1771" y="399"/>
                  <a:pt x="1747" y="392"/>
                </a:cubicBezTo>
                <a:cubicBezTo>
                  <a:pt x="1747" y="402"/>
                  <a:pt x="1764" y="396"/>
                  <a:pt x="1759" y="412"/>
                </a:cubicBezTo>
                <a:cubicBezTo>
                  <a:pt x="1750" y="411"/>
                  <a:pt x="1744" y="406"/>
                  <a:pt x="1731" y="408"/>
                </a:cubicBezTo>
                <a:cubicBezTo>
                  <a:pt x="1743" y="415"/>
                  <a:pt x="1763" y="420"/>
                  <a:pt x="1755" y="436"/>
                </a:cubicBezTo>
                <a:cubicBezTo>
                  <a:pt x="1774" y="432"/>
                  <a:pt x="1748" y="406"/>
                  <a:pt x="1775" y="408"/>
                </a:cubicBezTo>
                <a:cubicBezTo>
                  <a:pt x="1778" y="411"/>
                  <a:pt x="1785" y="428"/>
                  <a:pt x="1771" y="424"/>
                </a:cubicBezTo>
                <a:cubicBezTo>
                  <a:pt x="1772" y="427"/>
                  <a:pt x="1775" y="428"/>
                  <a:pt x="1775" y="432"/>
                </a:cubicBezTo>
                <a:cubicBezTo>
                  <a:pt x="1790" y="432"/>
                  <a:pt x="1785" y="426"/>
                  <a:pt x="1783" y="416"/>
                </a:cubicBezTo>
                <a:cubicBezTo>
                  <a:pt x="1794" y="421"/>
                  <a:pt x="1802" y="429"/>
                  <a:pt x="1815" y="432"/>
                </a:cubicBezTo>
                <a:cubicBezTo>
                  <a:pt x="1824" y="428"/>
                  <a:pt x="1830" y="420"/>
                  <a:pt x="1831" y="408"/>
                </a:cubicBezTo>
                <a:cubicBezTo>
                  <a:pt x="1841" y="417"/>
                  <a:pt x="1850" y="404"/>
                  <a:pt x="1863" y="404"/>
                </a:cubicBezTo>
                <a:cubicBezTo>
                  <a:pt x="1866" y="416"/>
                  <a:pt x="1855" y="422"/>
                  <a:pt x="1875" y="428"/>
                </a:cubicBezTo>
                <a:cubicBezTo>
                  <a:pt x="1880" y="420"/>
                  <a:pt x="1886" y="412"/>
                  <a:pt x="1903" y="416"/>
                </a:cubicBezTo>
                <a:cubicBezTo>
                  <a:pt x="1902" y="425"/>
                  <a:pt x="1893" y="425"/>
                  <a:pt x="1883" y="424"/>
                </a:cubicBezTo>
                <a:cubicBezTo>
                  <a:pt x="1885" y="433"/>
                  <a:pt x="1904" y="424"/>
                  <a:pt x="1907" y="432"/>
                </a:cubicBezTo>
                <a:cubicBezTo>
                  <a:pt x="1910" y="440"/>
                  <a:pt x="1887" y="440"/>
                  <a:pt x="1899" y="444"/>
                </a:cubicBezTo>
                <a:cubicBezTo>
                  <a:pt x="1889" y="446"/>
                  <a:pt x="1876" y="454"/>
                  <a:pt x="1855" y="456"/>
                </a:cubicBezTo>
                <a:cubicBezTo>
                  <a:pt x="1854" y="471"/>
                  <a:pt x="1878" y="460"/>
                  <a:pt x="1871" y="480"/>
                </a:cubicBezTo>
                <a:cubicBezTo>
                  <a:pt x="1863" y="472"/>
                  <a:pt x="1855" y="471"/>
                  <a:pt x="1843" y="476"/>
                </a:cubicBezTo>
                <a:cubicBezTo>
                  <a:pt x="1844" y="473"/>
                  <a:pt x="1847" y="472"/>
                  <a:pt x="1847" y="468"/>
                </a:cubicBezTo>
                <a:cubicBezTo>
                  <a:pt x="1832" y="472"/>
                  <a:pt x="1831" y="479"/>
                  <a:pt x="1819" y="472"/>
                </a:cubicBezTo>
                <a:cubicBezTo>
                  <a:pt x="1823" y="468"/>
                  <a:pt x="1820" y="457"/>
                  <a:pt x="1831" y="460"/>
                </a:cubicBezTo>
                <a:cubicBezTo>
                  <a:pt x="1829" y="452"/>
                  <a:pt x="1822" y="450"/>
                  <a:pt x="1823" y="440"/>
                </a:cubicBezTo>
                <a:cubicBezTo>
                  <a:pt x="1812" y="445"/>
                  <a:pt x="1803" y="452"/>
                  <a:pt x="1799" y="464"/>
                </a:cubicBezTo>
                <a:cubicBezTo>
                  <a:pt x="1781" y="464"/>
                  <a:pt x="1766" y="449"/>
                  <a:pt x="1755" y="464"/>
                </a:cubicBezTo>
                <a:cubicBezTo>
                  <a:pt x="1754" y="473"/>
                  <a:pt x="1769" y="466"/>
                  <a:pt x="1775" y="468"/>
                </a:cubicBezTo>
                <a:cubicBezTo>
                  <a:pt x="1778" y="484"/>
                  <a:pt x="1760" y="479"/>
                  <a:pt x="1747" y="480"/>
                </a:cubicBezTo>
                <a:cubicBezTo>
                  <a:pt x="1746" y="470"/>
                  <a:pt x="1753" y="468"/>
                  <a:pt x="1755" y="460"/>
                </a:cubicBezTo>
                <a:cubicBezTo>
                  <a:pt x="1745" y="458"/>
                  <a:pt x="1726" y="465"/>
                  <a:pt x="1723" y="456"/>
                </a:cubicBezTo>
                <a:cubicBezTo>
                  <a:pt x="1725" y="469"/>
                  <a:pt x="1710" y="457"/>
                  <a:pt x="1703" y="464"/>
                </a:cubicBezTo>
                <a:cubicBezTo>
                  <a:pt x="1694" y="465"/>
                  <a:pt x="1701" y="450"/>
                  <a:pt x="1699" y="444"/>
                </a:cubicBezTo>
                <a:cubicBezTo>
                  <a:pt x="1688" y="454"/>
                  <a:pt x="1685" y="462"/>
                  <a:pt x="1667" y="472"/>
                </a:cubicBezTo>
                <a:cubicBezTo>
                  <a:pt x="1670" y="476"/>
                  <a:pt x="1681" y="471"/>
                  <a:pt x="1687" y="480"/>
                </a:cubicBezTo>
                <a:cubicBezTo>
                  <a:pt x="1683" y="493"/>
                  <a:pt x="1678" y="483"/>
                  <a:pt x="1671" y="480"/>
                </a:cubicBezTo>
                <a:cubicBezTo>
                  <a:pt x="1671" y="502"/>
                  <a:pt x="1728" y="490"/>
                  <a:pt x="1723" y="484"/>
                </a:cubicBezTo>
                <a:cubicBezTo>
                  <a:pt x="1743" y="493"/>
                  <a:pt x="1793" y="489"/>
                  <a:pt x="1835" y="480"/>
                </a:cubicBezTo>
                <a:cubicBezTo>
                  <a:pt x="1837" y="483"/>
                  <a:pt x="1839" y="486"/>
                  <a:pt x="1839" y="492"/>
                </a:cubicBezTo>
                <a:cubicBezTo>
                  <a:pt x="1844" y="484"/>
                  <a:pt x="1851" y="481"/>
                  <a:pt x="1851" y="496"/>
                </a:cubicBezTo>
                <a:cubicBezTo>
                  <a:pt x="1866" y="468"/>
                  <a:pt x="1926" y="520"/>
                  <a:pt x="1943" y="480"/>
                </a:cubicBezTo>
                <a:cubicBezTo>
                  <a:pt x="1952" y="481"/>
                  <a:pt x="1960" y="484"/>
                  <a:pt x="1963" y="492"/>
                </a:cubicBezTo>
                <a:cubicBezTo>
                  <a:pt x="1965" y="484"/>
                  <a:pt x="1986" y="479"/>
                  <a:pt x="1975" y="492"/>
                </a:cubicBezTo>
                <a:cubicBezTo>
                  <a:pt x="1990" y="495"/>
                  <a:pt x="1989" y="482"/>
                  <a:pt x="1999" y="480"/>
                </a:cubicBezTo>
                <a:cubicBezTo>
                  <a:pt x="1997" y="472"/>
                  <a:pt x="1983" y="477"/>
                  <a:pt x="1987" y="464"/>
                </a:cubicBezTo>
                <a:cubicBezTo>
                  <a:pt x="1992" y="467"/>
                  <a:pt x="1998" y="469"/>
                  <a:pt x="2007" y="468"/>
                </a:cubicBezTo>
                <a:cubicBezTo>
                  <a:pt x="2017" y="492"/>
                  <a:pt x="2012" y="486"/>
                  <a:pt x="2019" y="508"/>
                </a:cubicBezTo>
                <a:cubicBezTo>
                  <a:pt x="2003" y="490"/>
                  <a:pt x="1982" y="521"/>
                  <a:pt x="1959" y="508"/>
                </a:cubicBezTo>
                <a:cubicBezTo>
                  <a:pt x="1961" y="505"/>
                  <a:pt x="1963" y="502"/>
                  <a:pt x="1963" y="496"/>
                </a:cubicBezTo>
                <a:cubicBezTo>
                  <a:pt x="1939" y="502"/>
                  <a:pt x="1921" y="513"/>
                  <a:pt x="1891" y="512"/>
                </a:cubicBezTo>
                <a:cubicBezTo>
                  <a:pt x="1890" y="505"/>
                  <a:pt x="1894" y="504"/>
                  <a:pt x="1899" y="504"/>
                </a:cubicBezTo>
                <a:cubicBezTo>
                  <a:pt x="1882" y="490"/>
                  <a:pt x="1890" y="516"/>
                  <a:pt x="1891" y="528"/>
                </a:cubicBezTo>
                <a:cubicBezTo>
                  <a:pt x="1878" y="523"/>
                  <a:pt x="1892" y="515"/>
                  <a:pt x="1875" y="512"/>
                </a:cubicBezTo>
                <a:cubicBezTo>
                  <a:pt x="1863" y="515"/>
                  <a:pt x="1879" y="521"/>
                  <a:pt x="1875" y="528"/>
                </a:cubicBezTo>
                <a:cubicBezTo>
                  <a:pt x="1872" y="525"/>
                  <a:pt x="1855" y="518"/>
                  <a:pt x="1859" y="532"/>
                </a:cubicBezTo>
                <a:cubicBezTo>
                  <a:pt x="1853" y="525"/>
                  <a:pt x="1841" y="524"/>
                  <a:pt x="1839" y="512"/>
                </a:cubicBezTo>
                <a:cubicBezTo>
                  <a:pt x="1817" y="521"/>
                  <a:pt x="1792" y="526"/>
                  <a:pt x="1779" y="544"/>
                </a:cubicBezTo>
                <a:cubicBezTo>
                  <a:pt x="1768" y="538"/>
                  <a:pt x="1790" y="531"/>
                  <a:pt x="1791" y="524"/>
                </a:cubicBezTo>
                <a:cubicBezTo>
                  <a:pt x="1770" y="524"/>
                  <a:pt x="1773" y="512"/>
                  <a:pt x="1747" y="520"/>
                </a:cubicBezTo>
                <a:cubicBezTo>
                  <a:pt x="1747" y="535"/>
                  <a:pt x="1751" y="531"/>
                  <a:pt x="1747" y="544"/>
                </a:cubicBezTo>
                <a:cubicBezTo>
                  <a:pt x="1740" y="552"/>
                  <a:pt x="1714" y="541"/>
                  <a:pt x="1715" y="556"/>
                </a:cubicBezTo>
                <a:cubicBezTo>
                  <a:pt x="1699" y="541"/>
                  <a:pt x="1693" y="557"/>
                  <a:pt x="1679" y="564"/>
                </a:cubicBezTo>
                <a:cubicBezTo>
                  <a:pt x="1669" y="564"/>
                  <a:pt x="1678" y="551"/>
                  <a:pt x="1683" y="552"/>
                </a:cubicBezTo>
                <a:cubicBezTo>
                  <a:pt x="1661" y="535"/>
                  <a:pt x="1622" y="539"/>
                  <a:pt x="1603" y="552"/>
                </a:cubicBezTo>
                <a:cubicBezTo>
                  <a:pt x="1605" y="556"/>
                  <a:pt x="1607" y="559"/>
                  <a:pt x="1611" y="560"/>
                </a:cubicBezTo>
                <a:cubicBezTo>
                  <a:pt x="1608" y="565"/>
                  <a:pt x="1602" y="567"/>
                  <a:pt x="1595" y="568"/>
                </a:cubicBezTo>
                <a:cubicBezTo>
                  <a:pt x="1587" y="558"/>
                  <a:pt x="1604" y="550"/>
                  <a:pt x="1607" y="540"/>
                </a:cubicBezTo>
                <a:cubicBezTo>
                  <a:pt x="1593" y="521"/>
                  <a:pt x="1569" y="542"/>
                  <a:pt x="1547" y="540"/>
                </a:cubicBezTo>
                <a:cubicBezTo>
                  <a:pt x="1548" y="537"/>
                  <a:pt x="1551" y="536"/>
                  <a:pt x="1551" y="532"/>
                </a:cubicBezTo>
                <a:cubicBezTo>
                  <a:pt x="1543" y="532"/>
                  <a:pt x="1535" y="532"/>
                  <a:pt x="1527" y="532"/>
                </a:cubicBezTo>
                <a:cubicBezTo>
                  <a:pt x="1550" y="544"/>
                  <a:pt x="1522" y="555"/>
                  <a:pt x="1511" y="564"/>
                </a:cubicBezTo>
                <a:cubicBezTo>
                  <a:pt x="1503" y="562"/>
                  <a:pt x="1503" y="558"/>
                  <a:pt x="1507" y="552"/>
                </a:cubicBezTo>
                <a:cubicBezTo>
                  <a:pt x="1497" y="557"/>
                  <a:pt x="1480" y="558"/>
                  <a:pt x="1491" y="544"/>
                </a:cubicBezTo>
                <a:cubicBezTo>
                  <a:pt x="1476" y="542"/>
                  <a:pt x="1477" y="556"/>
                  <a:pt x="1471" y="564"/>
                </a:cubicBezTo>
                <a:cubicBezTo>
                  <a:pt x="1433" y="564"/>
                  <a:pt x="1409" y="594"/>
                  <a:pt x="1387" y="568"/>
                </a:cubicBezTo>
                <a:cubicBezTo>
                  <a:pt x="1395" y="558"/>
                  <a:pt x="1402" y="576"/>
                  <a:pt x="1395" y="556"/>
                </a:cubicBezTo>
                <a:cubicBezTo>
                  <a:pt x="1410" y="557"/>
                  <a:pt x="1414" y="546"/>
                  <a:pt x="1427" y="544"/>
                </a:cubicBezTo>
                <a:cubicBezTo>
                  <a:pt x="1398" y="542"/>
                  <a:pt x="1371" y="552"/>
                  <a:pt x="1343" y="560"/>
                </a:cubicBezTo>
                <a:cubicBezTo>
                  <a:pt x="1343" y="556"/>
                  <a:pt x="1343" y="552"/>
                  <a:pt x="1343" y="548"/>
                </a:cubicBezTo>
                <a:cubicBezTo>
                  <a:pt x="1329" y="550"/>
                  <a:pt x="1312" y="549"/>
                  <a:pt x="1307" y="560"/>
                </a:cubicBezTo>
                <a:cubicBezTo>
                  <a:pt x="1324" y="559"/>
                  <a:pt x="1346" y="570"/>
                  <a:pt x="1371" y="564"/>
                </a:cubicBezTo>
                <a:cubicBezTo>
                  <a:pt x="1365" y="576"/>
                  <a:pt x="1343" y="570"/>
                  <a:pt x="1343" y="588"/>
                </a:cubicBezTo>
                <a:cubicBezTo>
                  <a:pt x="1331" y="585"/>
                  <a:pt x="1347" y="579"/>
                  <a:pt x="1343" y="572"/>
                </a:cubicBezTo>
                <a:cubicBezTo>
                  <a:pt x="1330" y="581"/>
                  <a:pt x="1325" y="577"/>
                  <a:pt x="1311" y="580"/>
                </a:cubicBezTo>
                <a:cubicBezTo>
                  <a:pt x="1310" y="569"/>
                  <a:pt x="1300" y="564"/>
                  <a:pt x="1303" y="540"/>
                </a:cubicBezTo>
                <a:cubicBezTo>
                  <a:pt x="1294" y="559"/>
                  <a:pt x="1255" y="548"/>
                  <a:pt x="1263" y="584"/>
                </a:cubicBezTo>
                <a:cubicBezTo>
                  <a:pt x="1206" y="579"/>
                  <a:pt x="1159" y="585"/>
                  <a:pt x="1095" y="580"/>
                </a:cubicBezTo>
                <a:cubicBezTo>
                  <a:pt x="1091" y="602"/>
                  <a:pt x="1060" y="595"/>
                  <a:pt x="1035" y="596"/>
                </a:cubicBezTo>
                <a:cubicBezTo>
                  <a:pt x="1036" y="610"/>
                  <a:pt x="1019" y="614"/>
                  <a:pt x="995" y="612"/>
                </a:cubicBezTo>
                <a:cubicBezTo>
                  <a:pt x="995" y="601"/>
                  <a:pt x="1014" y="602"/>
                  <a:pt x="1019" y="608"/>
                </a:cubicBezTo>
                <a:cubicBezTo>
                  <a:pt x="1002" y="585"/>
                  <a:pt x="981" y="614"/>
                  <a:pt x="955" y="616"/>
                </a:cubicBezTo>
                <a:cubicBezTo>
                  <a:pt x="930" y="618"/>
                  <a:pt x="898" y="597"/>
                  <a:pt x="879" y="620"/>
                </a:cubicBezTo>
                <a:cubicBezTo>
                  <a:pt x="848" y="610"/>
                  <a:pt x="794" y="623"/>
                  <a:pt x="763" y="612"/>
                </a:cubicBezTo>
                <a:cubicBezTo>
                  <a:pt x="761" y="621"/>
                  <a:pt x="769" y="620"/>
                  <a:pt x="775" y="620"/>
                </a:cubicBezTo>
                <a:cubicBezTo>
                  <a:pt x="724" y="638"/>
                  <a:pt x="678" y="608"/>
                  <a:pt x="631" y="636"/>
                </a:cubicBezTo>
                <a:cubicBezTo>
                  <a:pt x="620" y="637"/>
                  <a:pt x="621" y="625"/>
                  <a:pt x="615" y="620"/>
                </a:cubicBezTo>
                <a:cubicBezTo>
                  <a:pt x="519" y="638"/>
                  <a:pt x="435" y="611"/>
                  <a:pt x="347" y="604"/>
                </a:cubicBezTo>
                <a:cubicBezTo>
                  <a:pt x="307" y="582"/>
                  <a:pt x="237" y="558"/>
                  <a:pt x="187" y="572"/>
                </a:cubicBezTo>
                <a:cubicBezTo>
                  <a:pt x="198" y="551"/>
                  <a:pt x="172" y="538"/>
                  <a:pt x="143" y="544"/>
                </a:cubicBezTo>
                <a:cubicBezTo>
                  <a:pt x="153" y="537"/>
                  <a:pt x="151" y="535"/>
                  <a:pt x="135" y="536"/>
                </a:cubicBezTo>
                <a:cubicBezTo>
                  <a:pt x="134" y="542"/>
                  <a:pt x="139" y="543"/>
                  <a:pt x="139" y="548"/>
                </a:cubicBezTo>
                <a:cubicBezTo>
                  <a:pt x="140" y="558"/>
                  <a:pt x="146" y="543"/>
                  <a:pt x="155" y="548"/>
                </a:cubicBezTo>
                <a:cubicBezTo>
                  <a:pt x="155" y="557"/>
                  <a:pt x="148" y="560"/>
                  <a:pt x="151" y="572"/>
                </a:cubicBezTo>
                <a:cubicBezTo>
                  <a:pt x="138" y="564"/>
                  <a:pt x="136" y="567"/>
                  <a:pt x="127" y="552"/>
                </a:cubicBezTo>
                <a:cubicBezTo>
                  <a:pt x="140" y="544"/>
                  <a:pt x="118" y="533"/>
                  <a:pt x="123" y="516"/>
                </a:cubicBezTo>
                <a:cubicBezTo>
                  <a:pt x="113" y="513"/>
                  <a:pt x="84" y="504"/>
                  <a:pt x="79" y="484"/>
                </a:cubicBezTo>
                <a:cubicBezTo>
                  <a:pt x="71" y="483"/>
                  <a:pt x="66" y="485"/>
                  <a:pt x="67" y="492"/>
                </a:cubicBezTo>
                <a:cubicBezTo>
                  <a:pt x="58" y="488"/>
                  <a:pt x="54" y="478"/>
                  <a:pt x="55" y="464"/>
                </a:cubicBezTo>
                <a:cubicBezTo>
                  <a:pt x="18" y="453"/>
                  <a:pt x="0" y="368"/>
                  <a:pt x="47" y="344"/>
                </a:cubicBezTo>
                <a:cubicBezTo>
                  <a:pt x="48" y="323"/>
                  <a:pt x="40" y="311"/>
                  <a:pt x="23" y="308"/>
                </a:cubicBezTo>
                <a:cubicBezTo>
                  <a:pt x="26" y="305"/>
                  <a:pt x="29" y="297"/>
                  <a:pt x="23" y="296"/>
                </a:cubicBezTo>
                <a:cubicBezTo>
                  <a:pt x="26" y="281"/>
                  <a:pt x="35" y="298"/>
                  <a:pt x="43" y="288"/>
                </a:cubicBezTo>
                <a:cubicBezTo>
                  <a:pt x="35" y="272"/>
                  <a:pt x="25" y="258"/>
                  <a:pt x="19" y="240"/>
                </a:cubicBezTo>
                <a:cubicBezTo>
                  <a:pt x="26" y="236"/>
                  <a:pt x="26" y="225"/>
                  <a:pt x="35" y="224"/>
                </a:cubicBezTo>
                <a:cubicBezTo>
                  <a:pt x="27" y="203"/>
                  <a:pt x="19" y="193"/>
                  <a:pt x="19" y="172"/>
                </a:cubicBezTo>
                <a:cubicBezTo>
                  <a:pt x="37" y="179"/>
                  <a:pt x="38" y="159"/>
                  <a:pt x="47" y="168"/>
                </a:cubicBezTo>
                <a:cubicBezTo>
                  <a:pt x="53" y="171"/>
                  <a:pt x="53" y="149"/>
                  <a:pt x="47" y="152"/>
                </a:cubicBezTo>
                <a:cubicBezTo>
                  <a:pt x="81" y="156"/>
                  <a:pt x="76" y="114"/>
                  <a:pt x="91" y="120"/>
                </a:cubicBezTo>
                <a:cubicBezTo>
                  <a:pt x="68" y="116"/>
                  <a:pt x="62" y="90"/>
                  <a:pt x="31" y="96"/>
                </a:cubicBezTo>
                <a:cubicBezTo>
                  <a:pt x="6" y="58"/>
                  <a:pt x="37" y="39"/>
                  <a:pt x="43" y="0"/>
                </a:cubicBezTo>
                <a:close/>
                <a:moveTo>
                  <a:pt x="35" y="60"/>
                </a:moveTo>
                <a:cubicBezTo>
                  <a:pt x="38" y="71"/>
                  <a:pt x="29" y="70"/>
                  <a:pt x="31" y="80"/>
                </a:cubicBezTo>
                <a:cubicBezTo>
                  <a:pt x="36" y="80"/>
                  <a:pt x="42" y="80"/>
                  <a:pt x="47" y="80"/>
                </a:cubicBezTo>
                <a:cubicBezTo>
                  <a:pt x="48" y="69"/>
                  <a:pt x="47" y="58"/>
                  <a:pt x="35" y="60"/>
                </a:cubicBezTo>
                <a:close/>
                <a:moveTo>
                  <a:pt x="1571" y="216"/>
                </a:moveTo>
                <a:cubicBezTo>
                  <a:pt x="1584" y="216"/>
                  <a:pt x="1596" y="214"/>
                  <a:pt x="1603" y="208"/>
                </a:cubicBezTo>
                <a:cubicBezTo>
                  <a:pt x="1588" y="210"/>
                  <a:pt x="1590" y="194"/>
                  <a:pt x="1571" y="200"/>
                </a:cubicBezTo>
                <a:cubicBezTo>
                  <a:pt x="1571" y="205"/>
                  <a:pt x="1571" y="211"/>
                  <a:pt x="1571" y="216"/>
                </a:cubicBezTo>
                <a:close/>
                <a:moveTo>
                  <a:pt x="1611" y="228"/>
                </a:moveTo>
                <a:cubicBezTo>
                  <a:pt x="1616" y="206"/>
                  <a:pt x="1620" y="228"/>
                  <a:pt x="1619" y="228"/>
                </a:cubicBezTo>
                <a:cubicBezTo>
                  <a:pt x="1651" y="232"/>
                  <a:pt x="1716" y="221"/>
                  <a:pt x="1735" y="220"/>
                </a:cubicBezTo>
                <a:cubicBezTo>
                  <a:pt x="1728" y="220"/>
                  <a:pt x="1725" y="217"/>
                  <a:pt x="1723" y="212"/>
                </a:cubicBezTo>
                <a:cubicBezTo>
                  <a:pt x="1677" y="224"/>
                  <a:pt x="1648" y="203"/>
                  <a:pt x="1611" y="204"/>
                </a:cubicBezTo>
                <a:cubicBezTo>
                  <a:pt x="1608" y="207"/>
                  <a:pt x="1602" y="226"/>
                  <a:pt x="1611" y="228"/>
                </a:cubicBezTo>
                <a:close/>
                <a:moveTo>
                  <a:pt x="1779" y="220"/>
                </a:moveTo>
                <a:cubicBezTo>
                  <a:pt x="1781" y="202"/>
                  <a:pt x="1756" y="211"/>
                  <a:pt x="1747" y="204"/>
                </a:cubicBezTo>
                <a:cubicBezTo>
                  <a:pt x="1747" y="215"/>
                  <a:pt x="1747" y="225"/>
                  <a:pt x="1747" y="236"/>
                </a:cubicBezTo>
                <a:cubicBezTo>
                  <a:pt x="1757" y="230"/>
                  <a:pt x="1765" y="222"/>
                  <a:pt x="1779" y="220"/>
                </a:cubicBezTo>
                <a:close/>
                <a:moveTo>
                  <a:pt x="2083" y="260"/>
                </a:moveTo>
                <a:cubicBezTo>
                  <a:pt x="2066" y="249"/>
                  <a:pt x="2066" y="266"/>
                  <a:pt x="2055" y="272"/>
                </a:cubicBezTo>
                <a:cubicBezTo>
                  <a:pt x="2020" y="279"/>
                  <a:pt x="1992" y="258"/>
                  <a:pt x="1987" y="284"/>
                </a:cubicBezTo>
                <a:cubicBezTo>
                  <a:pt x="2045" y="288"/>
                  <a:pt x="2068" y="291"/>
                  <a:pt x="2083" y="260"/>
                </a:cubicBezTo>
                <a:close/>
                <a:moveTo>
                  <a:pt x="2187" y="284"/>
                </a:moveTo>
                <a:cubicBezTo>
                  <a:pt x="2210" y="296"/>
                  <a:pt x="2238" y="282"/>
                  <a:pt x="2259" y="280"/>
                </a:cubicBezTo>
                <a:cubicBezTo>
                  <a:pt x="2248" y="267"/>
                  <a:pt x="2253" y="262"/>
                  <a:pt x="2267" y="256"/>
                </a:cubicBezTo>
                <a:cubicBezTo>
                  <a:pt x="2248" y="253"/>
                  <a:pt x="2240" y="263"/>
                  <a:pt x="2227" y="256"/>
                </a:cubicBezTo>
                <a:cubicBezTo>
                  <a:pt x="2224" y="272"/>
                  <a:pt x="2253" y="257"/>
                  <a:pt x="2247" y="276"/>
                </a:cubicBezTo>
                <a:cubicBezTo>
                  <a:pt x="2236" y="283"/>
                  <a:pt x="2203" y="262"/>
                  <a:pt x="2187" y="284"/>
                </a:cubicBezTo>
                <a:close/>
                <a:moveTo>
                  <a:pt x="2083" y="284"/>
                </a:moveTo>
                <a:cubicBezTo>
                  <a:pt x="2091" y="285"/>
                  <a:pt x="2130" y="287"/>
                  <a:pt x="2143" y="280"/>
                </a:cubicBezTo>
                <a:cubicBezTo>
                  <a:pt x="2135" y="276"/>
                  <a:pt x="2137" y="262"/>
                  <a:pt x="2123" y="264"/>
                </a:cubicBezTo>
                <a:cubicBezTo>
                  <a:pt x="2116" y="268"/>
                  <a:pt x="2095" y="279"/>
                  <a:pt x="2087" y="268"/>
                </a:cubicBezTo>
                <a:cubicBezTo>
                  <a:pt x="2090" y="267"/>
                  <a:pt x="2095" y="268"/>
                  <a:pt x="2095" y="264"/>
                </a:cubicBezTo>
                <a:cubicBezTo>
                  <a:pt x="2083" y="262"/>
                  <a:pt x="2082" y="273"/>
                  <a:pt x="2083" y="284"/>
                </a:cubicBezTo>
                <a:close/>
                <a:moveTo>
                  <a:pt x="1799" y="288"/>
                </a:moveTo>
                <a:cubicBezTo>
                  <a:pt x="1834" y="285"/>
                  <a:pt x="1884" y="296"/>
                  <a:pt x="1907" y="280"/>
                </a:cubicBezTo>
                <a:cubicBezTo>
                  <a:pt x="1868" y="280"/>
                  <a:pt x="1831" y="281"/>
                  <a:pt x="1799" y="288"/>
                </a:cubicBezTo>
                <a:close/>
                <a:moveTo>
                  <a:pt x="1851" y="316"/>
                </a:moveTo>
                <a:cubicBezTo>
                  <a:pt x="1868" y="329"/>
                  <a:pt x="1890" y="312"/>
                  <a:pt x="1895" y="300"/>
                </a:cubicBezTo>
                <a:cubicBezTo>
                  <a:pt x="1882" y="302"/>
                  <a:pt x="1881" y="293"/>
                  <a:pt x="1867" y="296"/>
                </a:cubicBezTo>
                <a:cubicBezTo>
                  <a:pt x="1870" y="318"/>
                  <a:pt x="1850" y="303"/>
                  <a:pt x="1851" y="316"/>
                </a:cubicBezTo>
                <a:close/>
                <a:moveTo>
                  <a:pt x="1803" y="340"/>
                </a:moveTo>
                <a:cubicBezTo>
                  <a:pt x="1804" y="331"/>
                  <a:pt x="1817" y="333"/>
                  <a:pt x="1815" y="320"/>
                </a:cubicBezTo>
                <a:cubicBezTo>
                  <a:pt x="1807" y="318"/>
                  <a:pt x="1808" y="309"/>
                  <a:pt x="1795" y="312"/>
                </a:cubicBezTo>
                <a:cubicBezTo>
                  <a:pt x="1791" y="327"/>
                  <a:pt x="1808" y="320"/>
                  <a:pt x="1811" y="328"/>
                </a:cubicBezTo>
                <a:cubicBezTo>
                  <a:pt x="1800" y="322"/>
                  <a:pt x="1793" y="338"/>
                  <a:pt x="1803" y="340"/>
                </a:cubicBezTo>
                <a:close/>
                <a:moveTo>
                  <a:pt x="1715" y="372"/>
                </a:moveTo>
                <a:cubicBezTo>
                  <a:pt x="1715" y="384"/>
                  <a:pt x="1717" y="394"/>
                  <a:pt x="1723" y="400"/>
                </a:cubicBezTo>
                <a:cubicBezTo>
                  <a:pt x="1738" y="391"/>
                  <a:pt x="1761" y="370"/>
                  <a:pt x="1775" y="372"/>
                </a:cubicBezTo>
                <a:cubicBezTo>
                  <a:pt x="1775" y="363"/>
                  <a:pt x="1768" y="360"/>
                  <a:pt x="1771" y="348"/>
                </a:cubicBezTo>
                <a:cubicBezTo>
                  <a:pt x="1744" y="344"/>
                  <a:pt x="1739" y="364"/>
                  <a:pt x="1715" y="372"/>
                </a:cubicBezTo>
                <a:close/>
                <a:moveTo>
                  <a:pt x="1615" y="400"/>
                </a:moveTo>
                <a:cubicBezTo>
                  <a:pt x="1628" y="402"/>
                  <a:pt x="1634" y="397"/>
                  <a:pt x="1643" y="396"/>
                </a:cubicBezTo>
                <a:cubicBezTo>
                  <a:pt x="1646" y="385"/>
                  <a:pt x="1637" y="386"/>
                  <a:pt x="1639" y="376"/>
                </a:cubicBezTo>
                <a:cubicBezTo>
                  <a:pt x="1646" y="375"/>
                  <a:pt x="1659" y="387"/>
                  <a:pt x="1663" y="376"/>
                </a:cubicBezTo>
                <a:cubicBezTo>
                  <a:pt x="1653" y="368"/>
                  <a:pt x="1631" y="373"/>
                  <a:pt x="1615" y="372"/>
                </a:cubicBezTo>
                <a:cubicBezTo>
                  <a:pt x="1619" y="397"/>
                  <a:pt x="1602" y="378"/>
                  <a:pt x="1595" y="388"/>
                </a:cubicBezTo>
                <a:cubicBezTo>
                  <a:pt x="1604" y="389"/>
                  <a:pt x="1614" y="391"/>
                  <a:pt x="1611" y="404"/>
                </a:cubicBezTo>
                <a:cubicBezTo>
                  <a:pt x="1598" y="402"/>
                  <a:pt x="1583" y="403"/>
                  <a:pt x="1587" y="384"/>
                </a:cubicBezTo>
                <a:cubicBezTo>
                  <a:pt x="1576" y="388"/>
                  <a:pt x="1559" y="386"/>
                  <a:pt x="1563" y="404"/>
                </a:cubicBezTo>
                <a:cubicBezTo>
                  <a:pt x="1582" y="408"/>
                  <a:pt x="1557" y="394"/>
                  <a:pt x="1571" y="392"/>
                </a:cubicBezTo>
                <a:cubicBezTo>
                  <a:pt x="1571" y="400"/>
                  <a:pt x="1582" y="397"/>
                  <a:pt x="1579" y="408"/>
                </a:cubicBezTo>
                <a:cubicBezTo>
                  <a:pt x="1570" y="407"/>
                  <a:pt x="1566" y="411"/>
                  <a:pt x="1567" y="420"/>
                </a:cubicBezTo>
                <a:cubicBezTo>
                  <a:pt x="1579" y="424"/>
                  <a:pt x="1591" y="421"/>
                  <a:pt x="1595" y="424"/>
                </a:cubicBezTo>
                <a:cubicBezTo>
                  <a:pt x="1595" y="428"/>
                  <a:pt x="1598" y="429"/>
                  <a:pt x="1599" y="432"/>
                </a:cubicBezTo>
                <a:cubicBezTo>
                  <a:pt x="1592" y="432"/>
                  <a:pt x="1589" y="435"/>
                  <a:pt x="1587" y="440"/>
                </a:cubicBezTo>
                <a:cubicBezTo>
                  <a:pt x="1611" y="435"/>
                  <a:pt x="1610" y="450"/>
                  <a:pt x="1639" y="436"/>
                </a:cubicBezTo>
                <a:cubicBezTo>
                  <a:pt x="1638" y="417"/>
                  <a:pt x="1626" y="409"/>
                  <a:pt x="1615" y="400"/>
                </a:cubicBezTo>
                <a:close/>
                <a:moveTo>
                  <a:pt x="1675" y="420"/>
                </a:moveTo>
                <a:cubicBezTo>
                  <a:pt x="1667" y="427"/>
                  <a:pt x="1670" y="420"/>
                  <a:pt x="1659" y="420"/>
                </a:cubicBezTo>
                <a:cubicBezTo>
                  <a:pt x="1661" y="433"/>
                  <a:pt x="1648" y="431"/>
                  <a:pt x="1647" y="440"/>
                </a:cubicBezTo>
                <a:cubicBezTo>
                  <a:pt x="1678" y="440"/>
                  <a:pt x="1699" y="430"/>
                  <a:pt x="1715" y="416"/>
                </a:cubicBezTo>
                <a:cubicBezTo>
                  <a:pt x="1714" y="403"/>
                  <a:pt x="1703" y="398"/>
                  <a:pt x="1707" y="380"/>
                </a:cubicBezTo>
                <a:cubicBezTo>
                  <a:pt x="1695" y="384"/>
                  <a:pt x="1699" y="404"/>
                  <a:pt x="1679" y="400"/>
                </a:cubicBezTo>
                <a:cubicBezTo>
                  <a:pt x="1671" y="390"/>
                  <a:pt x="1685" y="379"/>
                  <a:pt x="1671" y="380"/>
                </a:cubicBezTo>
                <a:cubicBezTo>
                  <a:pt x="1671" y="396"/>
                  <a:pt x="1665" y="407"/>
                  <a:pt x="1675" y="420"/>
                </a:cubicBezTo>
                <a:close/>
                <a:moveTo>
                  <a:pt x="1831" y="428"/>
                </a:moveTo>
                <a:cubicBezTo>
                  <a:pt x="1837" y="434"/>
                  <a:pt x="1854" y="434"/>
                  <a:pt x="1851" y="420"/>
                </a:cubicBezTo>
                <a:cubicBezTo>
                  <a:pt x="1841" y="419"/>
                  <a:pt x="1834" y="422"/>
                  <a:pt x="1831" y="428"/>
                </a:cubicBezTo>
                <a:close/>
                <a:moveTo>
                  <a:pt x="1639" y="472"/>
                </a:moveTo>
                <a:cubicBezTo>
                  <a:pt x="1645" y="470"/>
                  <a:pt x="1660" y="477"/>
                  <a:pt x="1659" y="468"/>
                </a:cubicBezTo>
                <a:cubicBezTo>
                  <a:pt x="1652" y="466"/>
                  <a:pt x="1660" y="463"/>
                  <a:pt x="1659" y="456"/>
                </a:cubicBezTo>
                <a:cubicBezTo>
                  <a:pt x="1650" y="458"/>
                  <a:pt x="1640" y="461"/>
                  <a:pt x="1639" y="472"/>
                </a:cubicBezTo>
                <a:close/>
                <a:moveTo>
                  <a:pt x="1531" y="476"/>
                </a:moveTo>
                <a:cubicBezTo>
                  <a:pt x="1549" y="485"/>
                  <a:pt x="1579" y="469"/>
                  <a:pt x="1587" y="480"/>
                </a:cubicBezTo>
                <a:cubicBezTo>
                  <a:pt x="1584" y="486"/>
                  <a:pt x="1567" y="479"/>
                  <a:pt x="1571" y="492"/>
                </a:cubicBezTo>
                <a:cubicBezTo>
                  <a:pt x="1579" y="491"/>
                  <a:pt x="1580" y="497"/>
                  <a:pt x="1587" y="496"/>
                </a:cubicBezTo>
                <a:cubicBezTo>
                  <a:pt x="1584" y="479"/>
                  <a:pt x="1610" y="490"/>
                  <a:pt x="1615" y="480"/>
                </a:cubicBezTo>
                <a:cubicBezTo>
                  <a:pt x="1608" y="480"/>
                  <a:pt x="1605" y="477"/>
                  <a:pt x="1603" y="472"/>
                </a:cubicBezTo>
                <a:cubicBezTo>
                  <a:pt x="1609" y="470"/>
                  <a:pt x="1624" y="477"/>
                  <a:pt x="1623" y="468"/>
                </a:cubicBezTo>
                <a:cubicBezTo>
                  <a:pt x="1606" y="456"/>
                  <a:pt x="1554" y="467"/>
                  <a:pt x="1531" y="476"/>
                </a:cubicBezTo>
                <a:close/>
                <a:moveTo>
                  <a:pt x="1631" y="492"/>
                </a:moveTo>
                <a:cubicBezTo>
                  <a:pt x="1633" y="480"/>
                  <a:pt x="1654" y="489"/>
                  <a:pt x="1659" y="480"/>
                </a:cubicBezTo>
                <a:cubicBezTo>
                  <a:pt x="1654" y="473"/>
                  <a:pt x="1617" y="481"/>
                  <a:pt x="1631" y="492"/>
                </a:cubicBezTo>
                <a:close/>
                <a:moveTo>
                  <a:pt x="1671" y="532"/>
                </a:moveTo>
                <a:cubicBezTo>
                  <a:pt x="1670" y="552"/>
                  <a:pt x="1693" y="542"/>
                  <a:pt x="1691" y="528"/>
                </a:cubicBezTo>
                <a:cubicBezTo>
                  <a:pt x="1681" y="526"/>
                  <a:pt x="1682" y="535"/>
                  <a:pt x="1671" y="532"/>
                </a:cubicBezTo>
                <a:close/>
              </a:path>
            </a:pathLst>
          </a:custGeom>
          <a:solidFill>
            <a:srgbClr val="C23526"/>
          </a:solidFill>
          <a:ln>
            <a:noFill/>
          </a:ln>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 name="右箭头 31"/>
          <p:cNvSpPr/>
          <p:nvPr/>
        </p:nvSpPr>
        <p:spPr>
          <a:xfrm>
            <a:off x="6824980" y="4205605"/>
            <a:ext cx="596900"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右箭头 32"/>
          <p:cNvSpPr/>
          <p:nvPr/>
        </p:nvSpPr>
        <p:spPr>
          <a:xfrm>
            <a:off x="3806828" y="4334998"/>
            <a:ext cx="686380" cy="572066"/>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文本框 33"/>
          <p:cNvSpPr txBox="1"/>
          <p:nvPr/>
        </p:nvSpPr>
        <p:spPr>
          <a:xfrm>
            <a:off x="9787935" y="4206761"/>
            <a:ext cx="2193307" cy="523220"/>
          </a:xfrm>
          <a:prstGeom prst="rect">
            <a:avLst/>
          </a:prstGeom>
          <a:noFill/>
        </p:spPr>
        <p:txBody>
          <a:bodyPr wrap="square" rtlCol="0">
            <a:spAutoFit/>
          </a:bodyPr>
          <a:lstStyle/>
          <a:p>
            <a:pPr algn="ctr"/>
            <a:r>
              <a:rPr lang="zh-CN" altLang="en-US" sz="2800" dirty="0" smtClean="0">
                <a:solidFill>
                  <a:schemeClr val="bg1"/>
                </a:solidFill>
                <a:latin typeface="微软雅黑" panose="020B0503020204020204" charset="-122"/>
                <a:ea typeface="微软雅黑" panose="020B0503020204020204" charset="-122"/>
              </a:rPr>
              <a:t>宣   誓</a:t>
            </a:r>
            <a:endPar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endParaRPr>
          </a:p>
        </p:txBody>
      </p:sp>
      <p:sp>
        <p:nvSpPr>
          <p:cNvPr id="36" name="文本框 35"/>
          <p:cNvSpPr txBox="1"/>
          <p:nvPr/>
        </p:nvSpPr>
        <p:spPr>
          <a:xfrm>
            <a:off x="7366859" y="4207031"/>
            <a:ext cx="1902711" cy="521970"/>
          </a:xfrm>
          <a:prstGeom prst="rect">
            <a:avLst/>
          </a:prstGeom>
          <a:noFill/>
        </p:spPr>
        <p:txBody>
          <a:bodyPr wrap="square" rtlCol="0">
            <a:spAutoFit/>
          </a:bodyPr>
          <a:lstStyle/>
          <a:p>
            <a:pPr algn="ctr"/>
            <a:r>
              <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rPr>
              <a:t>预备期</a:t>
            </a:r>
            <a:endPar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endParaRPr>
          </a:p>
        </p:txBody>
      </p:sp>
      <p:sp>
        <p:nvSpPr>
          <p:cNvPr id="2" name="右箭头 1"/>
          <p:cNvSpPr/>
          <p:nvPr/>
        </p:nvSpPr>
        <p:spPr>
          <a:xfrm flipH="1">
            <a:off x="4003040" y="2741295"/>
            <a:ext cx="723265"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5" name="右箭头 4"/>
          <p:cNvSpPr/>
          <p:nvPr/>
        </p:nvSpPr>
        <p:spPr>
          <a:xfrm>
            <a:off x="9269095" y="4205605"/>
            <a:ext cx="596900"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7" name="右箭头 6"/>
          <p:cNvSpPr/>
          <p:nvPr/>
        </p:nvSpPr>
        <p:spPr>
          <a:xfrm rot="8160000">
            <a:off x="10139680" y="4911725"/>
            <a:ext cx="634365"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9" name="右箭头 8"/>
          <p:cNvSpPr/>
          <p:nvPr/>
        </p:nvSpPr>
        <p:spPr>
          <a:xfrm flipH="1">
            <a:off x="6959600" y="5358130"/>
            <a:ext cx="723265" cy="572135"/>
          </a:xfrm>
          <a:prstGeom prst="rightArrow">
            <a:avLst>
              <a:gd name="adj1" fmla="val 36403"/>
              <a:gd name="adj2" fmla="val 34338"/>
            </a:avLst>
          </a:prstGeom>
          <a:solidFill>
            <a:schemeClr val="bg1"/>
          </a:solidFill>
          <a:ln w="38100">
            <a:solidFill>
              <a:srgbClr val="B31D2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12" name="文本框 11"/>
          <p:cNvSpPr txBox="1"/>
          <p:nvPr/>
        </p:nvSpPr>
        <p:spPr>
          <a:xfrm>
            <a:off x="10029552" y="2811274"/>
            <a:ext cx="1709152" cy="753110"/>
          </a:xfrm>
          <a:prstGeom prst="rect">
            <a:avLst/>
          </a:prstGeom>
          <a:noFill/>
        </p:spPr>
        <p:txBody>
          <a:bodyPr wrap="square" rtlCol="0">
            <a:spAutoFit/>
          </a:bodyPr>
          <a:p>
            <a:pPr algn="ctr" fontAlgn="auto">
              <a:lnSpc>
                <a:spcPts val="2580"/>
              </a:lnSpc>
              <a:spcBef>
                <a:spcPts val="0"/>
              </a:spcBef>
            </a:pP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确定入党</a:t>
            </a:r>
            <a:endPar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endParaRPr>
          </a:p>
          <a:p>
            <a:pPr algn="ctr" fontAlgn="auto">
              <a:lnSpc>
                <a:spcPts val="2580"/>
              </a:lnSpc>
              <a:spcBef>
                <a:spcPts val="0"/>
              </a:spcBef>
            </a:pPr>
            <a:r>
              <a:rPr lang="zh-CN" altLang="en-US" sz="2400" dirty="0">
                <a:solidFill>
                  <a:schemeClr val="bg1"/>
                </a:solidFill>
                <a:latin typeface="微软雅黑" panose="020B0503020204020204" charset="-122"/>
                <a:ea typeface="微软雅黑" panose="020B0503020204020204" charset="-122"/>
                <a:cs typeface="Aharoni" panose="02010803020104030203" pitchFamily="2" charset="-79"/>
              </a:rPr>
              <a:t>介绍人</a:t>
            </a:r>
            <a:endParaRPr lang="zh-CN" altLang="en-US" sz="2400" dirty="0">
              <a:solidFill>
                <a:schemeClr val="bg1"/>
              </a:solidFill>
              <a:latin typeface="微软雅黑" panose="020B0503020204020204" charset="-122"/>
              <a:ea typeface="微软雅黑" panose="020B0503020204020204" charset="-122"/>
            </a:endParaRPr>
          </a:p>
        </p:txBody>
      </p:sp>
      <p:sp>
        <p:nvSpPr>
          <p:cNvPr id="13" name="文本框 12"/>
          <p:cNvSpPr txBox="1"/>
          <p:nvPr/>
        </p:nvSpPr>
        <p:spPr>
          <a:xfrm>
            <a:off x="1861583" y="2657779"/>
            <a:ext cx="2046712" cy="521970"/>
          </a:xfrm>
          <a:prstGeom prst="rect">
            <a:avLst/>
          </a:prstGeom>
          <a:noFill/>
        </p:spPr>
        <p:txBody>
          <a:bodyPr wrap="square" rtlCol="0">
            <a:spAutoFit/>
          </a:bodyPr>
          <a:p>
            <a:pPr algn="ctr">
              <a:defRPr/>
            </a:pPr>
            <a:r>
              <a:rPr lang="zh-CN" altLang="en-US" sz="2800" dirty="0">
                <a:solidFill>
                  <a:schemeClr val="bg1"/>
                </a:solidFill>
                <a:latin typeface="微软雅黑" panose="020B0503020204020204" charset="-122"/>
                <a:ea typeface="微软雅黑" panose="020B0503020204020204" charset="-122"/>
              </a:rPr>
              <a:t>预  审</a:t>
            </a:r>
            <a:endParaRPr lang="zh-CN" altLang="en-US" sz="2800" dirty="0">
              <a:solidFill>
                <a:schemeClr val="bg1"/>
              </a:solidFill>
              <a:latin typeface="微软雅黑" panose="020B0503020204020204" charset="-122"/>
              <a:ea typeface="微软雅黑" panose="020B0503020204020204" charset="-122"/>
            </a:endParaRPr>
          </a:p>
        </p:txBody>
      </p:sp>
      <p:sp>
        <p:nvSpPr>
          <p:cNvPr id="14" name="文本框 13"/>
          <p:cNvSpPr txBox="1"/>
          <p:nvPr/>
        </p:nvSpPr>
        <p:spPr>
          <a:xfrm>
            <a:off x="4624294" y="4144801"/>
            <a:ext cx="1902711" cy="953135"/>
          </a:xfrm>
          <a:prstGeom prst="rect">
            <a:avLst/>
          </a:prstGeom>
          <a:noFill/>
        </p:spPr>
        <p:txBody>
          <a:bodyPr wrap="square" rtlCol="0">
            <a:spAutoFit/>
          </a:bodyPr>
          <a:p>
            <a:pPr algn="ctr"/>
            <a:r>
              <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rPr>
              <a:t>支部党员大会</a:t>
            </a:r>
            <a:endPar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endParaRPr>
          </a:p>
        </p:txBody>
      </p:sp>
      <p:sp>
        <p:nvSpPr>
          <p:cNvPr id="16" name="文本框 15"/>
          <p:cNvSpPr txBox="1"/>
          <p:nvPr/>
        </p:nvSpPr>
        <p:spPr>
          <a:xfrm>
            <a:off x="7975645" y="5352301"/>
            <a:ext cx="2193307" cy="521970"/>
          </a:xfrm>
          <a:prstGeom prst="rect">
            <a:avLst/>
          </a:prstGeom>
          <a:noFill/>
        </p:spPr>
        <p:txBody>
          <a:bodyPr wrap="square" rtlCol="0">
            <a:spAutoFit/>
          </a:bodyPr>
          <a:p>
            <a:pPr algn="ctr"/>
            <a:r>
              <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rPr>
              <a:t>转  正</a:t>
            </a:r>
            <a:endParaRPr lang="zh-CN" altLang="en-US" sz="2800" dirty="0">
              <a:solidFill>
                <a:schemeClr val="bg1"/>
              </a:solidFill>
              <a:latin typeface="微软雅黑" panose="020B0503020204020204" charset="-122"/>
              <a:ea typeface="微软雅黑" panose="020B0503020204020204" charset="-122"/>
              <a:cs typeface="Aharoni" panose="02010803020104030203" pitchFamily="2" charset="-79"/>
            </a:endParaRPr>
          </a:p>
        </p:txBody>
      </p:sp>
    </p:spTree>
  </p:cSld>
  <p:clrMapOvr>
    <a:masterClrMapping/>
  </p:clrMapOvr>
  <p:transition spd="slow" advClick="0" advTm="11000">
    <p:comb/>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图片 20"/>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0" y="-276447"/>
            <a:ext cx="12801600" cy="7570381"/>
          </a:xfrm>
          <a:prstGeom prst="rect">
            <a:avLst/>
          </a:prstGeom>
        </p:spPr>
      </p:pic>
      <p:sp>
        <p:nvSpPr>
          <p:cNvPr id="3" name="文本框 2"/>
          <p:cNvSpPr txBox="1"/>
          <p:nvPr/>
        </p:nvSpPr>
        <p:spPr>
          <a:xfrm>
            <a:off x="3617709" y="1939083"/>
            <a:ext cx="7174141" cy="1568450"/>
          </a:xfrm>
          <a:prstGeom prst="rect">
            <a:avLst/>
          </a:prstGeom>
          <a:noFill/>
        </p:spPr>
        <p:txBody>
          <a:bodyPr wrap="square" rtlCol="0">
            <a:spAutoFit/>
          </a:bodyPr>
          <a:lstStyle/>
          <a:p>
            <a:pPr algn="ctr"/>
            <a:r>
              <a:rPr lang="zh-CN" altLang="en-US" sz="9600" b="1" dirty="0" smtClean="0">
                <a:solidFill>
                  <a:schemeClr val="bg1"/>
                </a:solidFill>
                <a:effectLst>
                  <a:glow rad="63500">
                    <a:schemeClr val="accent4">
                      <a:satMod val="175000"/>
                      <a:alpha val="40000"/>
                    </a:schemeClr>
                  </a:glow>
                </a:effectLst>
                <a:latin typeface="张海山锐谐体" panose="02000000000000000000" pitchFamily="2" charset="-122"/>
                <a:ea typeface="张海山锐谐体" panose="02000000000000000000" pitchFamily="2" charset="-122"/>
                <a:cs typeface="Lantinghei SC Demibold" charset="-122"/>
              </a:rPr>
              <a:t>谢谢大家</a:t>
            </a:r>
            <a:endParaRPr lang="zh-CN" altLang="en-US" sz="9600" b="1" dirty="0">
              <a:solidFill>
                <a:schemeClr val="bg1"/>
              </a:solidFill>
              <a:effectLst>
                <a:glow rad="63500">
                  <a:schemeClr val="accent4">
                    <a:satMod val="175000"/>
                    <a:alpha val="40000"/>
                  </a:schemeClr>
                </a:glow>
              </a:effectLst>
              <a:latin typeface="张海山锐谐体" panose="02000000000000000000" pitchFamily="2" charset="-122"/>
              <a:ea typeface="张海山锐谐体" panose="02000000000000000000" pitchFamily="2" charset="-122"/>
              <a:cs typeface="Lantinghei SC Demibold" charset="-122"/>
            </a:endParaRPr>
          </a:p>
        </p:txBody>
      </p:sp>
      <p:sp>
        <p:nvSpPr>
          <p:cNvPr id="6" name="文本框 5"/>
          <p:cNvSpPr txBox="1"/>
          <p:nvPr/>
        </p:nvSpPr>
        <p:spPr>
          <a:xfrm>
            <a:off x="5106621" y="5565878"/>
            <a:ext cx="4196319" cy="829945"/>
          </a:xfrm>
          <a:prstGeom prst="rect">
            <a:avLst/>
          </a:prstGeom>
          <a:noFill/>
        </p:spPr>
        <p:txBody>
          <a:bodyPr wrap="square" rtlCol="0">
            <a:spAutoFit/>
          </a:bodyPr>
          <a:lstStyle/>
          <a:p>
            <a:pPr algn="ctr"/>
            <a:r>
              <a:rPr lang="zh-CN" altLang="en-US" sz="2400" b="1" dirty="0" smtClean="0">
                <a:solidFill>
                  <a:srgbClr val="C23526"/>
                </a:solidFill>
                <a:latin typeface="微软雅黑" panose="020B0503020204020204" charset="-122"/>
                <a:ea typeface="微软雅黑" panose="020B0503020204020204" charset="-122"/>
              </a:rPr>
              <a:t>王  昇                                    北京中科资源有限公司党群办</a:t>
            </a:r>
            <a:endParaRPr lang="zh-CN" altLang="en-US" sz="2400" b="1" dirty="0">
              <a:solidFill>
                <a:srgbClr val="C23526"/>
              </a:solidFill>
              <a:latin typeface="微软雅黑" panose="020B0503020204020204" charset="-122"/>
              <a:ea typeface="微软雅黑" panose="020B0503020204020204" charset="-122"/>
            </a:endParaRPr>
          </a:p>
        </p:txBody>
      </p:sp>
    </p:spTree>
  </p:cSld>
  <p:clrMapOvr>
    <a:masterClrMapping/>
  </p:clrMapOvr>
  <mc:AlternateContent xmlns:mc="http://schemas.openxmlformats.org/markup-compatibility/2006">
    <mc:Choice xmlns:p14="http://schemas.microsoft.com/office/powerpoint/2010/main" Requires="p14">
      <p:transition spd="slow" p14:dur="3000" advClick="0" advTm="9000">
        <p14:shred/>
      </p:transition>
    </mc:Choice>
    <mc:Fallback>
      <p:transition spd="slow" advClick="0" advTm="9000">
        <p:fade/>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Freeform 12"/>
          <p:cNvSpPr/>
          <p:nvPr/>
        </p:nvSpPr>
        <p:spPr bwMode="auto">
          <a:xfrm>
            <a:off x="1119898" y="891961"/>
            <a:ext cx="10298113" cy="5773534"/>
          </a:xfrm>
          <a:custGeom>
            <a:avLst/>
            <a:gdLst>
              <a:gd name="T0" fmla="*/ 782 w 1778"/>
              <a:gd name="T1" fmla="*/ 124 h 1079"/>
              <a:gd name="T2" fmla="*/ 810 w 1778"/>
              <a:gd name="T3" fmla="*/ 170 h 1079"/>
              <a:gd name="T4" fmla="*/ 802 w 1778"/>
              <a:gd name="T5" fmla="*/ 215 h 1079"/>
              <a:gd name="T6" fmla="*/ 881 w 1778"/>
              <a:gd name="T7" fmla="*/ 197 h 1079"/>
              <a:gd name="T8" fmla="*/ 790 w 1778"/>
              <a:gd name="T9" fmla="*/ 290 h 1079"/>
              <a:gd name="T10" fmla="*/ 1009 w 1778"/>
              <a:gd name="T11" fmla="*/ 184 h 1079"/>
              <a:gd name="T12" fmla="*/ 1232 w 1778"/>
              <a:gd name="T13" fmla="*/ 7 h 1079"/>
              <a:gd name="T14" fmla="*/ 1030 w 1778"/>
              <a:gd name="T15" fmla="*/ 205 h 1079"/>
              <a:gd name="T16" fmla="*/ 1042 w 1778"/>
              <a:gd name="T17" fmla="*/ 209 h 1079"/>
              <a:gd name="T18" fmla="*/ 1177 w 1778"/>
              <a:gd name="T19" fmla="*/ 92 h 1079"/>
              <a:gd name="T20" fmla="*/ 1130 w 1778"/>
              <a:gd name="T21" fmla="*/ 176 h 1079"/>
              <a:gd name="T22" fmla="*/ 1260 w 1778"/>
              <a:gd name="T23" fmla="*/ 97 h 1079"/>
              <a:gd name="T24" fmla="*/ 1120 w 1778"/>
              <a:gd name="T25" fmla="*/ 207 h 1079"/>
              <a:gd name="T26" fmla="*/ 1163 w 1778"/>
              <a:gd name="T27" fmla="*/ 219 h 1079"/>
              <a:gd name="T28" fmla="*/ 1280 w 1778"/>
              <a:gd name="T29" fmla="*/ 136 h 1079"/>
              <a:gd name="T30" fmla="*/ 1368 w 1778"/>
              <a:gd name="T31" fmla="*/ 185 h 1079"/>
              <a:gd name="T32" fmla="*/ 1336 w 1778"/>
              <a:gd name="T33" fmla="*/ 231 h 1079"/>
              <a:gd name="T34" fmla="*/ 1470 w 1778"/>
              <a:gd name="T35" fmla="*/ 275 h 1079"/>
              <a:gd name="T36" fmla="*/ 1610 w 1778"/>
              <a:gd name="T37" fmla="*/ 326 h 1079"/>
              <a:gd name="T38" fmla="*/ 1651 w 1778"/>
              <a:gd name="T39" fmla="*/ 431 h 1079"/>
              <a:gd name="T40" fmla="*/ 1656 w 1778"/>
              <a:gd name="T41" fmla="*/ 473 h 1079"/>
              <a:gd name="T42" fmla="*/ 1408 w 1778"/>
              <a:gd name="T43" fmla="*/ 580 h 1079"/>
              <a:gd name="T44" fmla="*/ 1556 w 1778"/>
              <a:gd name="T45" fmla="*/ 529 h 1079"/>
              <a:gd name="T46" fmla="*/ 1657 w 1778"/>
              <a:gd name="T47" fmla="*/ 511 h 1079"/>
              <a:gd name="T48" fmla="*/ 1682 w 1778"/>
              <a:gd name="T49" fmla="*/ 579 h 1079"/>
              <a:gd name="T50" fmla="*/ 1679 w 1778"/>
              <a:gd name="T51" fmla="*/ 645 h 1079"/>
              <a:gd name="T52" fmla="*/ 1613 w 1778"/>
              <a:gd name="T53" fmla="*/ 699 h 1079"/>
              <a:gd name="T54" fmla="*/ 1702 w 1778"/>
              <a:gd name="T55" fmla="*/ 701 h 1079"/>
              <a:gd name="T56" fmla="*/ 1377 w 1778"/>
              <a:gd name="T57" fmla="*/ 890 h 1079"/>
              <a:gd name="T58" fmla="*/ 1081 w 1778"/>
              <a:gd name="T59" fmla="*/ 1051 h 1079"/>
              <a:gd name="T60" fmla="*/ 970 w 1778"/>
              <a:gd name="T61" fmla="*/ 1036 h 1079"/>
              <a:gd name="T62" fmla="*/ 1066 w 1778"/>
              <a:gd name="T63" fmla="*/ 890 h 1079"/>
              <a:gd name="T64" fmla="*/ 1071 w 1778"/>
              <a:gd name="T65" fmla="*/ 844 h 1079"/>
              <a:gd name="T66" fmla="*/ 579 w 1778"/>
              <a:gd name="T67" fmla="*/ 923 h 1079"/>
              <a:gd name="T68" fmla="*/ 570 w 1778"/>
              <a:gd name="T69" fmla="*/ 903 h 1079"/>
              <a:gd name="T70" fmla="*/ 515 w 1778"/>
              <a:gd name="T71" fmla="*/ 912 h 1079"/>
              <a:gd name="T72" fmla="*/ 355 w 1778"/>
              <a:gd name="T73" fmla="*/ 934 h 1079"/>
              <a:gd name="T74" fmla="*/ 356 w 1778"/>
              <a:gd name="T75" fmla="*/ 977 h 1079"/>
              <a:gd name="T76" fmla="*/ 598 w 1778"/>
              <a:gd name="T77" fmla="*/ 951 h 1079"/>
              <a:gd name="T78" fmla="*/ 858 w 1778"/>
              <a:gd name="T79" fmla="*/ 915 h 1079"/>
              <a:gd name="T80" fmla="*/ 720 w 1778"/>
              <a:gd name="T81" fmla="*/ 940 h 1079"/>
              <a:gd name="T82" fmla="*/ 484 w 1778"/>
              <a:gd name="T83" fmla="*/ 976 h 1079"/>
              <a:gd name="T84" fmla="*/ 287 w 1778"/>
              <a:gd name="T85" fmla="*/ 954 h 1079"/>
              <a:gd name="T86" fmla="*/ 299 w 1778"/>
              <a:gd name="T87" fmla="*/ 868 h 1079"/>
              <a:gd name="T88" fmla="*/ 324 w 1778"/>
              <a:gd name="T89" fmla="*/ 827 h 1079"/>
              <a:gd name="T90" fmla="*/ 309 w 1778"/>
              <a:gd name="T91" fmla="*/ 739 h 1079"/>
              <a:gd name="T92" fmla="*/ 170 w 1778"/>
              <a:gd name="T93" fmla="*/ 754 h 1079"/>
              <a:gd name="T94" fmla="*/ 53 w 1778"/>
              <a:gd name="T95" fmla="*/ 722 h 1079"/>
              <a:gd name="T96" fmla="*/ 27 w 1778"/>
              <a:gd name="T97" fmla="*/ 628 h 1079"/>
              <a:gd name="T98" fmla="*/ 89 w 1778"/>
              <a:gd name="T99" fmla="*/ 508 h 1079"/>
              <a:gd name="T100" fmla="*/ 74 w 1778"/>
              <a:gd name="T101" fmla="*/ 466 h 1079"/>
              <a:gd name="T102" fmla="*/ 45 w 1778"/>
              <a:gd name="T103" fmla="*/ 455 h 1079"/>
              <a:gd name="T104" fmla="*/ 72 w 1778"/>
              <a:gd name="T105" fmla="*/ 400 h 1079"/>
              <a:gd name="T106" fmla="*/ 151 w 1778"/>
              <a:gd name="T107" fmla="*/ 323 h 1079"/>
              <a:gd name="T108" fmla="*/ 179 w 1778"/>
              <a:gd name="T109" fmla="*/ 258 h 1079"/>
              <a:gd name="T110" fmla="*/ 152 w 1778"/>
              <a:gd name="T111" fmla="*/ 188 h 1079"/>
              <a:gd name="T112" fmla="*/ 207 w 1778"/>
              <a:gd name="T113" fmla="*/ 134 h 1079"/>
              <a:gd name="T114" fmla="*/ 114 w 1778"/>
              <a:gd name="T115" fmla="*/ 108 h 1079"/>
              <a:gd name="T116" fmla="*/ 215 w 1778"/>
              <a:gd name="T117" fmla="*/ 80 h 1079"/>
              <a:gd name="T118" fmla="*/ 372 w 1778"/>
              <a:gd name="T119" fmla="*/ 75 h 1079"/>
              <a:gd name="T120" fmla="*/ 570 w 1778"/>
              <a:gd name="T121" fmla="*/ 57 h 1079"/>
              <a:gd name="T122" fmla="*/ 715 w 1778"/>
              <a:gd name="T123" fmla="*/ 21 h 1079"/>
              <a:gd name="T124" fmla="*/ 769 w 1778"/>
              <a:gd name="T125" fmla="*/ 59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8" h="1079">
                <a:moveTo>
                  <a:pt x="876" y="9"/>
                </a:moveTo>
                <a:cubicBezTo>
                  <a:pt x="872" y="10"/>
                  <a:pt x="872" y="10"/>
                  <a:pt x="872" y="10"/>
                </a:cubicBezTo>
                <a:cubicBezTo>
                  <a:pt x="871" y="11"/>
                  <a:pt x="871" y="11"/>
                  <a:pt x="871" y="11"/>
                </a:cubicBezTo>
                <a:cubicBezTo>
                  <a:pt x="869" y="10"/>
                  <a:pt x="869" y="10"/>
                  <a:pt x="869" y="10"/>
                </a:cubicBezTo>
                <a:cubicBezTo>
                  <a:pt x="865" y="14"/>
                  <a:pt x="865" y="14"/>
                  <a:pt x="865" y="14"/>
                </a:cubicBezTo>
                <a:cubicBezTo>
                  <a:pt x="864" y="16"/>
                  <a:pt x="871" y="13"/>
                  <a:pt x="862" y="15"/>
                </a:cubicBezTo>
                <a:cubicBezTo>
                  <a:pt x="867" y="17"/>
                  <a:pt x="867" y="17"/>
                  <a:pt x="867" y="17"/>
                </a:cubicBezTo>
                <a:cubicBezTo>
                  <a:pt x="859" y="21"/>
                  <a:pt x="859" y="21"/>
                  <a:pt x="859" y="21"/>
                </a:cubicBezTo>
                <a:cubicBezTo>
                  <a:pt x="861" y="18"/>
                  <a:pt x="861" y="18"/>
                  <a:pt x="861" y="18"/>
                </a:cubicBezTo>
                <a:cubicBezTo>
                  <a:pt x="861" y="16"/>
                  <a:pt x="869" y="22"/>
                  <a:pt x="858" y="16"/>
                </a:cubicBezTo>
                <a:cubicBezTo>
                  <a:pt x="856" y="19"/>
                  <a:pt x="856" y="19"/>
                  <a:pt x="856" y="19"/>
                </a:cubicBezTo>
                <a:cubicBezTo>
                  <a:pt x="855" y="19"/>
                  <a:pt x="856" y="23"/>
                  <a:pt x="854" y="18"/>
                </a:cubicBezTo>
                <a:cubicBezTo>
                  <a:pt x="853" y="19"/>
                  <a:pt x="853" y="19"/>
                  <a:pt x="853" y="19"/>
                </a:cubicBezTo>
                <a:cubicBezTo>
                  <a:pt x="856" y="22"/>
                  <a:pt x="856" y="22"/>
                  <a:pt x="856" y="22"/>
                </a:cubicBezTo>
                <a:cubicBezTo>
                  <a:pt x="852" y="26"/>
                  <a:pt x="852" y="26"/>
                  <a:pt x="852" y="26"/>
                </a:cubicBezTo>
                <a:cubicBezTo>
                  <a:pt x="859" y="28"/>
                  <a:pt x="859" y="28"/>
                  <a:pt x="859" y="28"/>
                </a:cubicBezTo>
                <a:cubicBezTo>
                  <a:pt x="861" y="28"/>
                  <a:pt x="861" y="28"/>
                  <a:pt x="861" y="28"/>
                </a:cubicBezTo>
                <a:cubicBezTo>
                  <a:pt x="862" y="29"/>
                  <a:pt x="856" y="33"/>
                  <a:pt x="863" y="30"/>
                </a:cubicBezTo>
                <a:cubicBezTo>
                  <a:pt x="862" y="30"/>
                  <a:pt x="860" y="31"/>
                  <a:pt x="863" y="34"/>
                </a:cubicBezTo>
                <a:cubicBezTo>
                  <a:pt x="862" y="34"/>
                  <a:pt x="859" y="35"/>
                  <a:pt x="863" y="38"/>
                </a:cubicBezTo>
                <a:cubicBezTo>
                  <a:pt x="863" y="39"/>
                  <a:pt x="863" y="39"/>
                  <a:pt x="863" y="39"/>
                </a:cubicBezTo>
                <a:cubicBezTo>
                  <a:pt x="862" y="40"/>
                  <a:pt x="862" y="40"/>
                  <a:pt x="862" y="40"/>
                </a:cubicBezTo>
                <a:cubicBezTo>
                  <a:pt x="861" y="37"/>
                  <a:pt x="861" y="37"/>
                  <a:pt x="861" y="37"/>
                </a:cubicBezTo>
                <a:cubicBezTo>
                  <a:pt x="856" y="36"/>
                  <a:pt x="856" y="36"/>
                  <a:pt x="856" y="36"/>
                </a:cubicBezTo>
                <a:cubicBezTo>
                  <a:pt x="850" y="40"/>
                  <a:pt x="850" y="40"/>
                  <a:pt x="850" y="40"/>
                </a:cubicBezTo>
                <a:cubicBezTo>
                  <a:pt x="849" y="40"/>
                  <a:pt x="847" y="40"/>
                  <a:pt x="848" y="43"/>
                </a:cubicBezTo>
                <a:cubicBezTo>
                  <a:pt x="852" y="35"/>
                  <a:pt x="852" y="35"/>
                  <a:pt x="852" y="35"/>
                </a:cubicBezTo>
                <a:cubicBezTo>
                  <a:pt x="845" y="37"/>
                  <a:pt x="845" y="37"/>
                  <a:pt x="845" y="37"/>
                </a:cubicBezTo>
                <a:cubicBezTo>
                  <a:pt x="843" y="40"/>
                  <a:pt x="843" y="40"/>
                  <a:pt x="843" y="40"/>
                </a:cubicBezTo>
                <a:cubicBezTo>
                  <a:pt x="842" y="40"/>
                  <a:pt x="841" y="43"/>
                  <a:pt x="840" y="41"/>
                </a:cubicBezTo>
                <a:cubicBezTo>
                  <a:pt x="839" y="46"/>
                  <a:pt x="839" y="46"/>
                  <a:pt x="839" y="46"/>
                </a:cubicBezTo>
                <a:cubicBezTo>
                  <a:pt x="828" y="49"/>
                  <a:pt x="828" y="49"/>
                  <a:pt x="828" y="49"/>
                </a:cubicBezTo>
                <a:cubicBezTo>
                  <a:pt x="825" y="55"/>
                  <a:pt x="825" y="55"/>
                  <a:pt x="825" y="55"/>
                </a:cubicBezTo>
                <a:cubicBezTo>
                  <a:pt x="816" y="58"/>
                  <a:pt x="816" y="58"/>
                  <a:pt x="816" y="58"/>
                </a:cubicBezTo>
                <a:cubicBezTo>
                  <a:pt x="814" y="63"/>
                  <a:pt x="814" y="63"/>
                  <a:pt x="814" y="63"/>
                </a:cubicBezTo>
                <a:cubicBezTo>
                  <a:pt x="809" y="66"/>
                  <a:pt x="809" y="66"/>
                  <a:pt x="809" y="66"/>
                </a:cubicBezTo>
                <a:cubicBezTo>
                  <a:pt x="807" y="65"/>
                  <a:pt x="807" y="65"/>
                  <a:pt x="807" y="65"/>
                </a:cubicBezTo>
                <a:cubicBezTo>
                  <a:pt x="806" y="66"/>
                  <a:pt x="806" y="66"/>
                  <a:pt x="806" y="66"/>
                </a:cubicBezTo>
                <a:cubicBezTo>
                  <a:pt x="805" y="71"/>
                  <a:pt x="805" y="71"/>
                  <a:pt x="805" y="71"/>
                </a:cubicBezTo>
                <a:cubicBezTo>
                  <a:pt x="802" y="73"/>
                  <a:pt x="802" y="73"/>
                  <a:pt x="802" y="73"/>
                </a:cubicBezTo>
                <a:cubicBezTo>
                  <a:pt x="797" y="73"/>
                  <a:pt x="797" y="73"/>
                  <a:pt x="797" y="73"/>
                </a:cubicBezTo>
                <a:cubicBezTo>
                  <a:pt x="795" y="74"/>
                  <a:pt x="796" y="76"/>
                  <a:pt x="793" y="77"/>
                </a:cubicBezTo>
                <a:cubicBezTo>
                  <a:pt x="794" y="81"/>
                  <a:pt x="794" y="81"/>
                  <a:pt x="794" y="81"/>
                </a:cubicBezTo>
                <a:cubicBezTo>
                  <a:pt x="790" y="83"/>
                  <a:pt x="790" y="83"/>
                  <a:pt x="790" y="83"/>
                </a:cubicBezTo>
                <a:cubicBezTo>
                  <a:pt x="783" y="91"/>
                  <a:pt x="783" y="91"/>
                  <a:pt x="783" y="91"/>
                </a:cubicBezTo>
                <a:cubicBezTo>
                  <a:pt x="780" y="92"/>
                  <a:pt x="780" y="92"/>
                  <a:pt x="780" y="92"/>
                </a:cubicBezTo>
                <a:cubicBezTo>
                  <a:pt x="779" y="95"/>
                  <a:pt x="779" y="95"/>
                  <a:pt x="779" y="95"/>
                </a:cubicBezTo>
                <a:cubicBezTo>
                  <a:pt x="780" y="96"/>
                  <a:pt x="780" y="92"/>
                  <a:pt x="781" y="96"/>
                </a:cubicBezTo>
                <a:cubicBezTo>
                  <a:pt x="782" y="97"/>
                  <a:pt x="783" y="94"/>
                  <a:pt x="784" y="97"/>
                </a:cubicBezTo>
                <a:cubicBezTo>
                  <a:pt x="781" y="99"/>
                  <a:pt x="781" y="99"/>
                  <a:pt x="781" y="99"/>
                </a:cubicBezTo>
                <a:cubicBezTo>
                  <a:pt x="779" y="100"/>
                  <a:pt x="790" y="94"/>
                  <a:pt x="779" y="102"/>
                </a:cubicBezTo>
                <a:cubicBezTo>
                  <a:pt x="777" y="105"/>
                  <a:pt x="777" y="105"/>
                  <a:pt x="777" y="105"/>
                </a:cubicBezTo>
                <a:cubicBezTo>
                  <a:pt x="772" y="105"/>
                  <a:pt x="787" y="95"/>
                  <a:pt x="771" y="109"/>
                </a:cubicBezTo>
                <a:cubicBezTo>
                  <a:pt x="768" y="108"/>
                  <a:pt x="768" y="108"/>
                  <a:pt x="768" y="108"/>
                </a:cubicBezTo>
                <a:cubicBezTo>
                  <a:pt x="767" y="107"/>
                  <a:pt x="772" y="108"/>
                  <a:pt x="766" y="107"/>
                </a:cubicBezTo>
                <a:cubicBezTo>
                  <a:pt x="765" y="112"/>
                  <a:pt x="765" y="112"/>
                  <a:pt x="765" y="112"/>
                </a:cubicBezTo>
                <a:cubicBezTo>
                  <a:pt x="769" y="110"/>
                  <a:pt x="769" y="110"/>
                  <a:pt x="769" y="110"/>
                </a:cubicBezTo>
                <a:cubicBezTo>
                  <a:pt x="769" y="112"/>
                  <a:pt x="769" y="112"/>
                  <a:pt x="769" y="112"/>
                </a:cubicBezTo>
                <a:cubicBezTo>
                  <a:pt x="770" y="113"/>
                  <a:pt x="770" y="113"/>
                  <a:pt x="770" y="113"/>
                </a:cubicBezTo>
                <a:cubicBezTo>
                  <a:pt x="768" y="114"/>
                  <a:pt x="768" y="114"/>
                  <a:pt x="768" y="114"/>
                </a:cubicBezTo>
                <a:cubicBezTo>
                  <a:pt x="770" y="116"/>
                  <a:pt x="770" y="116"/>
                  <a:pt x="770" y="116"/>
                </a:cubicBezTo>
                <a:cubicBezTo>
                  <a:pt x="769" y="117"/>
                  <a:pt x="769" y="117"/>
                  <a:pt x="769" y="117"/>
                </a:cubicBezTo>
                <a:cubicBezTo>
                  <a:pt x="773" y="116"/>
                  <a:pt x="773" y="116"/>
                  <a:pt x="773" y="116"/>
                </a:cubicBezTo>
                <a:cubicBezTo>
                  <a:pt x="774" y="115"/>
                  <a:pt x="774" y="115"/>
                  <a:pt x="774" y="115"/>
                </a:cubicBezTo>
                <a:cubicBezTo>
                  <a:pt x="775" y="116"/>
                  <a:pt x="775" y="116"/>
                  <a:pt x="775" y="116"/>
                </a:cubicBezTo>
                <a:cubicBezTo>
                  <a:pt x="772" y="118"/>
                  <a:pt x="772" y="118"/>
                  <a:pt x="772" y="118"/>
                </a:cubicBezTo>
                <a:cubicBezTo>
                  <a:pt x="774" y="119"/>
                  <a:pt x="774" y="119"/>
                  <a:pt x="774" y="119"/>
                </a:cubicBezTo>
                <a:cubicBezTo>
                  <a:pt x="771" y="121"/>
                  <a:pt x="771" y="121"/>
                  <a:pt x="771" y="121"/>
                </a:cubicBezTo>
                <a:cubicBezTo>
                  <a:pt x="771" y="121"/>
                  <a:pt x="772" y="119"/>
                  <a:pt x="771" y="122"/>
                </a:cubicBezTo>
                <a:cubicBezTo>
                  <a:pt x="769" y="120"/>
                  <a:pt x="769" y="120"/>
                  <a:pt x="769" y="120"/>
                </a:cubicBezTo>
                <a:cubicBezTo>
                  <a:pt x="769" y="124"/>
                  <a:pt x="769" y="124"/>
                  <a:pt x="769" y="124"/>
                </a:cubicBezTo>
                <a:cubicBezTo>
                  <a:pt x="764" y="126"/>
                  <a:pt x="764" y="126"/>
                  <a:pt x="764" y="126"/>
                </a:cubicBezTo>
                <a:cubicBezTo>
                  <a:pt x="761" y="126"/>
                  <a:pt x="761" y="126"/>
                  <a:pt x="761" y="126"/>
                </a:cubicBezTo>
                <a:cubicBezTo>
                  <a:pt x="756" y="130"/>
                  <a:pt x="756" y="130"/>
                  <a:pt x="756" y="130"/>
                </a:cubicBezTo>
                <a:cubicBezTo>
                  <a:pt x="756" y="132"/>
                  <a:pt x="756" y="132"/>
                  <a:pt x="756" y="132"/>
                </a:cubicBezTo>
                <a:cubicBezTo>
                  <a:pt x="750" y="133"/>
                  <a:pt x="750" y="133"/>
                  <a:pt x="750" y="133"/>
                </a:cubicBezTo>
                <a:cubicBezTo>
                  <a:pt x="748" y="136"/>
                  <a:pt x="748" y="136"/>
                  <a:pt x="748" y="136"/>
                </a:cubicBezTo>
                <a:cubicBezTo>
                  <a:pt x="750" y="137"/>
                  <a:pt x="750" y="137"/>
                  <a:pt x="750" y="137"/>
                </a:cubicBezTo>
                <a:cubicBezTo>
                  <a:pt x="742" y="142"/>
                  <a:pt x="742" y="142"/>
                  <a:pt x="742" y="142"/>
                </a:cubicBezTo>
                <a:cubicBezTo>
                  <a:pt x="738" y="139"/>
                  <a:pt x="738" y="139"/>
                  <a:pt x="738" y="139"/>
                </a:cubicBezTo>
                <a:cubicBezTo>
                  <a:pt x="733" y="144"/>
                  <a:pt x="733" y="144"/>
                  <a:pt x="733" y="144"/>
                </a:cubicBezTo>
                <a:cubicBezTo>
                  <a:pt x="736" y="147"/>
                  <a:pt x="736" y="147"/>
                  <a:pt x="736" y="147"/>
                </a:cubicBezTo>
                <a:cubicBezTo>
                  <a:pt x="734" y="148"/>
                  <a:pt x="734" y="148"/>
                  <a:pt x="734" y="148"/>
                </a:cubicBezTo>
                <a:cubicBezTo>
                  <a:pt x="731" y="146"/>
                  <a:pt x="741" y="144"/>
                  <a:pt x="732" y="147"/>
                </a:cubicBezTo>
                <a:cubicBezTo>
                  <a:pt x="732" y="147"/>
                  <a:pt x="732" y="146"/>
                  <a:pt x="733" y="146"/>
                </a:cubicBezTo>
                <a:cubicBezTo>
                  <a:pt x="732" y="145"/>
                  <a:pt x="732" y="145"/>
                  <a:pt x="732" y="145"/>
                </a:cubicBezTo>
                <a:cubicBezTo>
                  <a:pt x="729" y="147"/>
                  <a:pt x="729" y="147"/>
                  <a:pt x="729" y="147"/>
                </a:cubicBezTo>
                <a:cubicBezTo>
                  <a:pt x="729" y="148"/>
                  <a:pt x="729" y="148"/>
                  <a:pt x="729" y="148"/>
                </a:cubicBezTo>
                <a:cubicBezTo>
                  <a:pt x="732" y="149"/>
                  <a:pt x="732" y="149"/>
                  <a:pt x="732" y="149"/>
                </a:cubicBezTo>
                <a:cubicBezTo>
                  <a:pt x="729" y="149"/>
                  <a:pt x="729" y="149"/>
                  <a:pt x="729" y="149"/>
                </a:cubicBezTo>
                <a:cubicBezTo>
                  <a:pt x="730" y="151"/>
                  <a:pt x="730" y="151"/>
                  <a:pt x="730" y="151"/>
                </a:cubicBezTo>
                <a:cubicBezTo>
                  <a:pt x="727" y="152"/>
                  <a:pt x="727" y="152"/>
                  <a:pt x="727" y="152"/>
                </a:cubicBezTo>
                <a:cubicBezTo>
                  <a:pt x="727" y="153"/>
                  <a:pt x="727" y="153"/>
                  <a:pt x="727" y="153"/>
                </a:cubicBezTo>
                <a:cubicBezTo>
                  <a:pt x="731" y="153"/>
                  <a:pt x="731" y="153"/>
                  <a:pt x="731" y="153"/>
                </a:cubicBezTo>
                <a:cubicBezTo>
                  <a:pt x="737" y="148"/>
                  <a:pt x="737" y="148"/>
                  <a:pt x="737" y="148"/>
                </a:cubicBezTo>
                <a:cubicBezTo>
                  <a:pt x="742" y="148"/>
                  <a:pt x="742" y="148"/>
                  <a:pt x="742" y="148"/>
                </a:cubicBezTo>
                <a:cubicBezTo>
                  <a:pt x="751" y="142"/>
                  <a:pt x="751" y="142"/>
                  <a:pt x="751" y="142"/>
                </a:cubicBezTo>
                <a:cubicBezTo>
                  <a:pt x="754" y="144"/>
                  <a:pt x="754" y="144"/>
                  <a:pt x="754" y="144"/>
                </a:cubicBezTo>
                <a:cubicBezTo>
                  <a:pt x="759" y="140"/>
                  <a:pt x="759" y="140"/>
                  <a:pt x="759" y="140"/>
                </a:cubicBezTo>
                <a:cubicBezTo>
                  <a:pt x="765" y="141"/>
                  <a:pt x="765" y="141"/>
                  <a:pt x="765" y="141"/>
                </a:cubicBezTo>
                <a:cubicBezTo>
                  <a:pt x="766" y="141"/>
                  <a:pt x="769" y="140"/>
                  <a:pt x="765" y="138"/>
                </a:cubicBezTo>
                <a:cubicBezTo>
                  <a:pt x="765" y="137"/>
                  <a:pt x="765" y="137"/>
                  <a:pt x="765" y="137"/>
                </a:cubicBezTo>
                <a:cubicBezTo>
                  <a:pt x="776" y="130"/>
                  <a:pt x="776" y="130"/>
                  <a:pt x="776" y="130"/>
                </a:cubicBezTo>
                <a:cubicBezTo>
                  <a:pt x="780" y="130"/>
                  <a:pt x="774" y="125"/>
                  <a:pt x="782" y="126"/>
                </a:cubicBezTo>
                <a:cubicBezTo>
                  <a:pt x="784" y="125"/>
                  <a:pt x="784" y="125"/>
                  <a:pt x="784" y="125"/>
                </a:cubicBezTo>
                <a:cubicBezTo>
                  <a:pt x="782" y="124"/>
                  <a:pt x="782" y="124"/>
                  <a:pt x="782" y="124"/>
                </a:cubicBezTo>
                <a:cubicBezTo>
                  <a:pt x="785" y="121"/>
                  <a:pt x="785" y="121"/>
                  <a:pt x="785" y="121"/>
                </a:cubicBezTo>
                <a:cubicBezTo>
                  <a:pt x="789" y="121"/>
                  <a:pt x="789" y="121"/>
                  <a:pt x="789" y="121"/>
                </a:cubicBezTo>
                <a:cubicBezTo>
                  <a:pt x="792" y="117"/>
                  <a:pt x="792" y="117"/>
                  <a:pt x="792" y="117"/>
                </a:cubicBezTo>
                <a:cubicBezTo>
                  <a:pt x="803" y="108"/>
                  <a:pt x="803" y="108"/>
                  <a:pt x="803" y="108"/>
                </a:cubicBezTo>
                <a:cubicBezTo>
                  <a:pt x="805" y="107"/>
                  <a:pt x="805" y="107"/>
                  <a:pt x="805" y="107"/>
                </a:cubicBezTo>
                <a:cubicBezTo>
                  <a:pt x="810" y="100"/>
                  <a:pt x="810" y="100"/>
                  <a:pt x="810" y="100"/>
                </a:cubicBezTo>
                <a:cubicBezTo>
                  <a:pt x="813" y="99"/>
                  <a:pt x="813" y="99"/>
                  <a:pt x="813" y="99"/>
                </a:cubicBezTo>
                <a:cubicBezTo>
                  <a:pt x="815" y="97"/>
                  <a:pt x="815" y="97"/>
                  <a:pt x="815" y="97"/>
                </a:cubicBezTo>
                <a:cubicBezTo>
                  <a:pt x="812" y="95"/>
                  <a:pt x="812" y="95"/>
                  <a:pt x="812" y="95"/>
                </a:cubicBezTo>
                <a:cubicBezTo>
                  <a:pt x="813" y="92"/>
                  <a:pt x="813" y="96"/>
                  <a:pt x="816" y="94"/>
                </a:cubicBezTo>
                <a:cubicBezTo>
                  <a:pt x="815" y="91"/>
                  <a:pt x="815" y="91"/>
                  <a:pt x="815" y="91"/>
                </a:cubicBezTo>
                <a:cubicBezTo>
                  <a:pt x="817" y="88"/>
                  <a:pt x="817" y="88"/>
                  <a:pt x="817" y="88"/>
                </a:cubicBezTo>
                <a:cubicBezTo>
                  <a:pt x="825" y="88"/>
                  <a:pt x="825" y="88"/>
                  <a:pt x="825" y="88"/>
                </a:cubicBezTo>
                <a:cubicBezTo>
                  <a:pt x="826" y="87"/>
                  <a:pt x="826" y="87"/>
                  <a:pt x="826" y="87"/>
                </a:cubicBezTo>
                <a:cubicBezTo>
                  <a:pt x="825" y="86"/>
                  <a:pt x="825" y="86"/>
                  <a:pt x="825" y="86"/>
                </a:cubicBezTo>
                <a:cubicBezTo>
                  <a:pt x="829" y="87"/>
                  <a:pt x="829" y="87"/>
                  <a:pt x="829" y="87"/>
                </a:cubicBezTo>
                <a:cubicBezTo>
                  <a:pt x="831" y="86"/>
                  <a:pt x="831" y="86"/>
                  <a:pt x="831" y="86"/>
                </a:cubicBezTo>
                <a:cubicBezTo>
                  <a:pt x="832" y="88"/>
                  <a:pt x="827" y="84"/>
                  <a:pt x="834" y="87"/>
                </a:cubicBezTo>
                <a:cubicBezTo>
                  <a:pt x="833" y="81"/>
                  <a:pt x="833" y="81"/>
                  <a:pt x="833" y="81"/>
                </a:cubicBezTo>
                <a:cubicBezTo>
                  <a:pt x="832" y="81"/>
                  <a:pt x="837" y="79"/>
                  <a:pt x="831" y="81"/>
                </a:cubicBezTo>
                <a:cubicBezTo>
                  <a:pt x="837" y="76"/>
                  <a:pt x="837" y="76"/>
                  <a:pt x="837" y="76"/>
                </a:cubicBezTo>
                <a:cubicBezTo>
                  <a:pt x="850" y="69"/>
                  <a:pt x="850" y="69"/>
                  <a:pt x="850" y="69"/>
                </a:cubicBezTo>
                <a:cubicBezTo>
                  <a:pt x="853" y="71"/>
                  <a:pt x="853" y="71"/>
                  <a:pt x="853" y="71"/>
                </a:cubicBezTo>
                <a:cubicBezTo>
                  <a:pt x="857" y="76"/>
                  <a:pt x="857" y="76"/>
                  <a:pt x="857" y="76"/>
                </a:cubicBezTo>
                <a:cubicBezTo>
                  <a:pt x="858" y="76"/>
                  <a:pt x="858" y="76"/>
                  <a:pt x="858" y="76"/>
                </a:cubicBezTo>
                <a:cubicBezTo>
                  <a:pt x="858" y="71"/>
                  <a:pt x="862" y="75"/>
                  <a:pt x="866" y="70"/>
                </a:cubicBezTo>
                <a:cubicBezTo>
                  <a:pt x="868" y="71"/>
                  <a:pt x="868" y="71"/>
                  <a:pt x="868" y="71"/>
                </a:cubicBezTo>
                <a:cubicBezTo>
                  <a:pt x="866" y="74"/>
                  <a:pt x="866" y="74"/>
                  <a:pt x="866" y="74"/>
                </a:cubicBezTo>
                <a:cubicBezTo>
                  <a:pt x="873" y="72"/>
                  <a:pt x="873" y="72"/>
                  <a:pt x="873" y="72"/>
                </a:cubicBezTo>
                <a:cubicBezTo>
                  <a:pt x="873" y="71"/>
                  <a:pt x="873" y="71"/>
                  <a:pt x="873" y="71"/>
                </a:cubicBezTo>
                <a:cubicBezTo>
                  <a:pt x="880" y="67"/>
                  <a:pt x="880" y="67"/>
                  <a:pt x="880" y="67"/>
                </a:cubicBezTo>
                <a:cubicBezTo>
                  <a:pt x="889" y="59"/>
                  <a:pt x="889" y="59"/>
                  <a:pt x="889" y="59"/>
                </a:cubicBezTo>
                <a:cubicBezTo>
                  <a:pt x="898" y="57"/>
                  <a:pt x="898" y="57"/>
                  <a:pt x="898" y="57"/>
                </a:cubicBezTo>
                <a:cubicBezTo>
                  <a:pt x="907" y="57"/>
                  <a:pt x="907" y="57"/>
                  <a:pt x="907" y="57"/>
                </a:cubicBezTo>
                <a:cubicBezTo>
                  <a:pt x="908" y="58"/>
                  <a:pt x="908" y="58"/>
                  <a:pt x="908" y="58"/>
                </a:cubicBezTo>
                <a:cubicBezTo>
                  <a:pt x="900" y="63"/>
                  <a:pt x="900" y="63"/>
                  <a:pt x="900" y="63"/>
                </a:cubicBezTo>
                <a:cubicBezTo>
                  <a:pt x="906" y="63"/>
                  <a:pt x="906" y="63"/>
                  <a:pt x="906" y="63"/>
                </a:cubicBezTo>
                <a:cubicBezTo>
                  <a:pt x="904" y="64"/>
                  <a:pt x="904" y="64"/>
                  <a:pt x="904" y="64"/>
                </a:cubicBezTo>
                <a:cubicBezTo>
                  <a:pt x="910" y="66"/>
                  <a:pt x="910" y="66"/>
                  <a:pt x="910" y="66"/>
                </a:cubicBezTo>
                <a:cubicBezTo>
                  <a:pt x="910" y="69"/>
                  <a:pt x="910" y="69"/>
                  <a:pt x="910" y="69"/>
                </a:cubicBezTo>
                <a:cubicBezTo>
                  <a:pt x="904" y="71"/>
                  <a:pt x="904" y="71"/>
                  <a:pt x="904" y="71"/>
                </a:cubicBezTo>
                <a:cubicBezTo>
                  <a:pt x="901" y="75"/>
                  <a:pt x="901" y="75"/>
                  <a:pt x="901" y="75"/>
                </a:cubicBezTo>
                <a:cubicBezTo>
                  <a:pt x="900" y="73"/>
                  <a:pt x="900" y="73"/>
                  <a:pt x="900" y="73"/>
                </a:cubicBezTo>
                <a:cubicBezTo>
                  <a:pt x="894" y="76"/>
                  <a:pt x="894" y="76"/>
                  <a:pt x="894" y="76"/>
                </a:cubicBezTo>
                <a:cubicBezTo>
                  <a:pt x="894" y="77"/>
                  <a:pt x="895" y="77"/>
                  <a:pt x="894" y="78"/>
                </a:cubicBezTo>
                <a:cubicBezTo>
                  <a:pt x="887" y="79"/>
                  <a:pt x="887" y="79"/>
                  <a:pt x="887" y="79"/>
                </a:cubicBezTo>
                <a:cubicBezTo>
                  <a:pt x="887" y="78"/>
                  <a:pt x="885" y="78"/>
                  <a:pt x="886" y="81"/>
                </a:cubicBezTo>
                <a:cubicBezTo>
                  <a:pt x="889" y="81"/>
                  <a:pt x="889" y="81"/>
                  <a:pt x="889" y="81"/>
                </a:cubicBezTo>
                <a:cubicBezTo>
                  <a:pt x="887" y="82"/>
                  <a:pt x="887" y="82"/>
                  <a:pt x="887" y="82"/>
                </a:cubicBezTo>
                <a:cubicBezTo>
                  <a:pt x="884" y="82"/>
                  <a:pt x="884" y="82"/>
                  <a:pt x="884" y="82"/>
                </a:cubicBezTo>
                <a:cubicBezTo>
                  <a:pt x="875" y="88"/>
                  <a:pt x="875" y="88"/>
                  <a:pt x="875" y="88"/>
                </a:cubicBezTo>
                <a:cubicBezTo>
                  <a:pt x="863" y="97"/>
                  <a:pt x="863" y="97"/>
                  <a:pt x="863" y="97"/>
                </a:cubicBezTo>
                <a:cubicBezTo>
                  <a:pt x="866" y="98"/>
                  <a:pt x="866" y="98"/>
                  <a:pt x="866" y="98"/>
                </a:cubicBezTo>
                <a:cubicBezTo>
                  <a:pt x="867" y="97"/>
                  <a:pt x="867" y="97"/>
                  <a:pt x="867" y="97"/>
                </a:cubicBezTo>
                <a:cubicBezTo>
                  <a:pt x="862" y="103"/>
                  <a:pt x="862" y="103"/>
                  <a:pt x="862" y="103"/>
                </a:cubicBezTo>
                <a:cubicBezTo>
                  <a:pt x="862" y="104"/>
                  <a:pt x="862" y="104"/>
                  <a:pt x="862" y="104"/>
                </a:cubicBezTo>
                <a:cubicBezTo>
                  <a:pt x="858" y="100"/>
                  <a:pt x="858" y="100"/>
                  <a:pt x="858" y="100"/>
                </a:cubicBezTo>
                <a:cubicBezTo>
                  <a:pt x="855" y="103"/>
                  <a:pt x="855" y="103"/>
                  <a:pt x="855" y="103"/>
                </a:cubicBezTo>
                <a:cubicBezTo>
                  <a:pt x="858" y="105"/>
                  <a:pt x="858" y="105"/>
                  <a:pt x="858" y="105"/>
                </a:cubicBezTo>
                <a:cubicBezTo>
                  <a:pt x="858" y="105"/>
                  <a:pt x="857" y="105"/>
                  <a:pt x="857" y="107"/>
                </a:cubicBezTo>
                <a:cubicBezTo>
                  <a:pt x="860" y="110"/>
                  <a:pt x="860" y="110"/>
                  <a:pt x="860" y="110"/>
                </a:cubicBezTo>
                <a:cubicBezTo>
                  <a:pt x="856" y="115"/>
                  <a:pt x="850" y="118"/>
                  <a:pt x="845" y="121"/>
                </a:cubicBezTo>
                <a:cubicBezTo>
                  <a:pt x="834" y="129"/>
                  <a:pt x="834" y="129"/>
                  <a:pt x="834" y="129"/>
                </a:cubicBezTo>
                <a:cubicBezTo>
                  <a:pt x="843" y="121"/>
                  <a:pt x="843" y="121"/>
                  <a:pt x="843" y="121"/>
                </a:cubicBezTo>
                <a:cubicBezTo>
                  <a:pt x="844" y="119"/>
                  <a:pt x="850" y="122"/>
                  <a:pt x="845" y="117"/>
                </a:cubicBezTo>
                <a:cubicBezTo>
                  <a:pt x="836" y="123"/>
                  <a:pt x="836" y="123"/>
                  <a:pt x="836" y="123"/>
                </a:cubicBezTo>
                <a:cubicBezTo>
                  <a:pt x="830" y="132"/>
                  <a:pt x="830" y="132"/>
                  <a:pt x="830" y="132"/>
                </a:cubicBezTo>
                <a:cubicBezTo>
                  <a:pt x="832" y="132"/>
                  <a:pt x="832" y="132"/>
                  <a:pt x="832" y="132"/>
                </a:cubicBezTo>
                <a:cubicBezTo>
                  <a:pt x="830" y="132"/>
                  <a:pt x="847" y="125"/>
                  <a:pt x="829" y="135"/>
                </a:cubicBezTo>
                <a:cubicBezTo>
                  <a:pt x="828" y="132"/>
                  <a:pt x="828" y="132"/>
                  <a:pt x="828" y="132"/>
                </a:cubicBezTo>
                <a:cubicBezTo>
                  <a:pt x="825" y="136"/>
                  <a:pt x="825" y="136"/>
                  <a:pt x="825" y="136"/>
                </a:cubicBezTo>
                <a:cubicBezTo>
                  <a:pt x="826" y="137"/>
                  <a:pt x="826" y="137"/>
                  <a:pt x="826" y="137"/>
                </a:cubicBezTo>
                <a:cubicBezTo>
                  <a:pt x="827" y="136"/>
                  <a:pt x="827" y="136"/>
                  <a:pt x="827" y="136"/>
                </a:cubicBezTo>
                <a:cubicBezTo>
                  <a:pt x="825" y="140"/>
                  <a:pt x="825" y="140"/>
                  <a:pt x="825" y="140"/>
                </a:cubicBezTo>
                <a:cubicBezTo>
                  <a:pt x="825" y="139"/>
                  <a:pt x="827" y="139"/>
                  <a:pt x="825" y="137"/>
                </a:cubicBezTo>
                <a:cubicBezTo>
                  <a:pt x="823" y="137"/>
                  <a:pt x="823" y="137"/>
                  <a:pt x="823" y="137"/>
                </a:cubicBezTo>
                <a:cubicBezTo>
                  <a:pt x="823" y="140"/>
                  <a:pt x="823" y="140"/>
                  <a:pt x="823" y="140"/>
                </a:cubicBezTo>
                <a:cubicBezTo>
                  <a:pt x="809" y="155"/>
                  <a:pt x="809" y="155"/>
                  <a:pt x="809" y="155"/>
                </a:cubicBezTo>
                <a:cubicBezTo>
                  <a:pt x="805" y="157"/>
                  <a:pt x="805" y="157"/>
                  <a:pt x="805" y="157"/>
                </a:cubicBezTo>
                <a:cubicBezTo>
                  <a:pt x="805" y="159"/>
                  <a:pt x="805" y="159"/>
                  <a:pt x="805" y="159"/>
                </a:cubicBezTo>
                <a:cubicBezTo>
                  <a:pt x="801" y="162"/>
                  <a:pt x="801" y="162"/>
                  <a:pt x="801" y="162"/>
                </a:cubicBezTo>
                <a:cubicBezTo>
                  <a:pt x="800" y="161"/>
                  <a:pt x="806" y="161"/>
                  <a:pt x="799" y="161"/>
                </a:cubicBezTo>
                <a:cubicBezTo>
                  <a:pt x="799" y="164"/>
                  <a:pt x="799" y="164"/>
                  <a:pt x="799" y="164"/>
                </a:cubicBezTo>
                <a:cubicBezTo>
                  <a:pt x="804" y="170"/>
                  <a:pt x="804" y="152"/>
                  <a:pt x="799" y="170"/>
                </a:cubicBezTo>
                <a:cubicBezTo>
                  <a:pt x="791" y="170"/>
                  <a:pt x="791" y="170"/>
                  <a:pt x="791" y="170"/>
                </a:cubicBezTo>
                <a:cubicBezTo>
                  <a:pt x="788" y="170"/>
                  <a:pt x="788" y="170"/>
                  <a:pt x="788" y="170"/>
                </a:cubicBezTo>
                <a:cubicBezTo>
                  <a:pt x="787" y="173"/>
                  <a:pt x="787" y="173"/>
                  <a:pt x="787" y="173"/>
                </a:cubicBezTo>
                <a:cubicBezTo>
                  <a:pt x="785" y="172"/>
                  <a:pt x="785" y="172"/>
                  <a:pt x="785" y="172"/>
                </a:cubicBezTo>
                <a:cubicBezTo>
                  <a:pt x="783" y="175"/>
                  <a:pt x="783" y="175"/>
                  <a:pt x="783" y="175"/>
                </a:cubicBezTo>
                <a:cubicBezTo>
                  <a:pt x="788" y="180"/>
                  <a:pt x="788" y="180"/>
                  <a:pt x="788" y="180"/>
                </a:cubicBezTo>
                <a:cubicBezTo>
                  <a:pt x="792" y="177"/>
                  <a:pt x="792" y="177"/>
                  <a:pt x="792" y="177"/>
                </a:cubicBezTo>
                <a:cubicBezTo>
                  <a:pt x="792" y="181"/>
                  <a:pt x="792" y="181"/>
                  <a:pt x="792" y="181"/>
                </a:cubicBezTo>
                <a:cubicBezTo>
                  <a:pt x="789" y="183"/>
                  <a:pt x="789" y="183"/>
                  <a:pt x="789" y="183"/>
                </a:cubicBezTo>
                <a:cubicBezTo>
                  <a:pt x="791" y="185"/>
                  <a:pt x="791" y="185"/>
                  <a:pt x="791" y="185"/>
                </a:cubicBezTo>
                <a:cubicBezTo>
                  <a:pt x="791" y="184"/>
                  <a:pt x="793" y="184"/>
                  <a:pt x="794" y="180"/>
                </a:cubicBezTo>
                <a:cubicBezTo>
                  <a:pt x="795" y="181"/>
                  <a:pt x="795" y="181"/>
                  <a:pt x="795" y="181"/>
                </a:cubicBezTo>
                <a:cubicBezTo>
                  <a:pt x="797" y="181"/>
                  <a:pt x="797" y="181"/>
                  <a:pt x="797" y="181"/>
                </a:cubicBezTo>
                <a:cubicBezTo>
                  <a:pt x="797" y="178"/>
                  <a:pt x="797" y="178"/>
                  <a:pt x="797" y="178"/>
                </a:cubicBezTo>
                <a:cubicBezTo>
                  <a:pt x="795" y="176"/>
                  <a:pt x="795" y="176"/>
                  <a:pt x="795" y="176"/>
                </a:cubicBezTo>
                <a:cubicBezTo>
                  <a:pt x="796" y="172"/>
                  <a:pt x="796" y="172"/>
                  <a:pt x="796" y="172"/>
                </a:cubicBezTo>
                <a:cubicBezTo>
                  <a:pt x="801" y="173"/>
                  <a:pt x="801" y="173"/>
                  <a:pt x="801" y="173"/>
                </a:cubicBezTo>
                <a:cubicBezTo>
                  <a:pt x="798" y="178"/>
                  <a:pt x="798" y="178"/>
                  <a:pt x="798" y="178"/>
                </a:cubicBezTo>
                <a:cubicBezTo>
                  <a:pt x="801" y="177"/>
                  <a:pt x="801" y="177"/>
                  <a:pt x="801" y="177"/>
                </a:cubicBezTo>
                <a:cubicBezTo>
                  <a:pt x="801" y="176"/>
                  <a:pt x="807" y="174"/>
                  <a:pt x="802" y="172"/>
                </a:cubicBezTo>
                <a:cubicBezTo>
                  <a:pt x="809" y="169"/>
                  <a:pt x="809" y="169"/>
                  <a:pt x="809" y="169"/>
                </a:cubicBezTo>
                <a:cubicBezTo>
                  <a:pt x="810" y="169"/>
                  <a:pt x="806" y="170"/>
                  <a:pt x="810" y="170"/>
                </a:cubicBezTo>
                <a:cubicBezTo>
                  <a:pt x="811" y="169"/>
                  <a:pt x="811" y="169"/>
                  <a:pt x="811" y="169"/>
                </a:cubicBezTo>
                <a:cubicBezTo>
                  <a:pt x="808" y="166"/>
                  <a:pt x="808" y="166"/>
                  <a:pt x="808" y="166"/>
                </a:cubicBezTo>
                <a:cubicBezTo>
                  <a:pt x="807" y="168"/>
                  <a:pt x="807" y="168"/>
                  <a:pt x="807" y="168"/>
                </a:cubicBezTo>
                <a:cubicBezTo>
                  <a:pt x="806" y="165"/>
                  <a:pt x="806" y="165"/>
                  <a:pt x="806" y="165"/>
                </a:cubicBezTo>
                <a:cubicBezTo>
                  <a:pt x="811" y="165"/>
                  <a:pt x="811" y="165"/>
                  <a:pt x="811" y="165"/>
                </a:cubicBezTo>
                <a:cubicBezTo>
                  <a:pt x="812" y="165"/>
                  <a:pt x="812" y="165"/>
                  <a:pt x="812" y="165"/>
                </a:cubicBezTo>
                <a:cubicBezTo>
                  <a:pt x="813" y="164"/>
                  <a:pt x="801" y="172"/>
                  <a:pt x="818" y="165"/>
                </a:cubicBezTo>
                <a:cubicBezTo>
                  <a:pt x="819" y="161"/>
                  <a:pt x="819" y="161"/>
                  <a:pt x="819" y="161"/>
                </a:cubicBezTo>
                <a:cubicBezTo>
                  <a:pt x="821" y="160"/>
                  <a:pt x="821" y="160"/>
                  <a:pt x="821" y="160"/>
                </a:cubicBezTo>
                <a:cubicBezTo>
                  <a:pt x="824" y="159"/>
                  <a:pt x="824" y="159"/>
                  <a:pt x="824" y="159"/>
                </a:cubicBezTo>
                <a:cubicBezTo>
                  <a:pt x="825" y="156"/>
                  <a:pt x="825" y="156"/>
                  <a:pt x="825" y="156"/>
                </a:cubicBezTo>
                <a:cubicBezTo>
                  <a:pt x="830" y="155"/>
                  <a:pt x="830" y="155"/>
                  <a:pt x="830" y="155"/>
                </a:cubicBezTo>
                <a:cubicBezTo>
                  <a:pt x="832" y="151"/>
                  <a:pt x="832" y="151"/>
                  <a:pt x="832" y="151"/>
                </a:cubicBezTo>
                <a:cubicBezTo>
                  <a:pt x="834" y="150"/>
                  <a:pt x="834" y="150"/>
                  <a:pt x="834" y="150"/>
                </a:cubicBezTo>
                <a:cubicBezTo>
                  <a:pt x="835" y="147"/>
                  <a:pt x="835" y="147"/>
                  <a:pt x="835" y="147"/>
                </a:cubicBezTo>
                <a:cubicBezTo>
                  <a:pt x="836" y="148"/>
                  <a:pt x="836" y="148"/>
                  <a:pt x="836" y="148"/>
                </a:cubicBezTo>
                <a:cubicBezTo>
                  <a:pt x="841" y="144"/>
                  <a:pt x="841" y="144"/>
                  <a:pt x="841" y="144"/>
                </a:cubicBezTo>
                <a:cubicBezTo>
                  <a:pt x="841" y="143"/>
                  <a:pt x="839" y="148"/>
                  <a:pt x="842" y="142"/>
                </a:cubicBezTo>
                <a:cubicBezTo>
                  <a:pt x="844" y="143"/>
                  <a:pt x="844" y="143"/>
                  <a:pt x="844" y="143"/>
                </a:cubicBezTo>
                <a:cubicBezTo>
                  <a:pt x="845" y="138"/>
                  <a:pt x="845" y="138"/>
                  <a:pt x="845" y="138"/>
                </a:cubicBezTo>
                <a:cubicBezTo>
                  <a:pt x="848" y="137"/>
                  <a:pt x="848" y="137"/>
                  <a:pt x="848" y="137"/>
                </a:cubicBezTo>
                <a:cubicBezTo>
                  <a:pt x="850" y="134"/>
                  <a:pt x="850" y="134"/>
                  <a:pt x="850" y="134"/>
                </a:cubicBezTo>
                <a:cubicBezTo>
                  <a:pt x="854" y="133"/>
                  <a:pt x="854" y="133"/>
                  <a:pt x="854" y="133"/>
                </a:cubicBezTo>
                <a:cubicBezTo>
                  <a:pt x="855" y="130"/>
                  <a:pt x="855" y="130"/>
                  <a:pt x="855" y="130"/>
                </a:cubicBezTo>
                <a:cubicBezTo>
                  <a:pt x="859" y="130"/>
                  <a:pt x="859" y="130"/>
                  <a:pt x="859" y="130"/>
                </a:cubicBezTo>
                <a:cubicBezTo>
                  <a:pt x="862" y="127"/>
                  <a:pt x="862" y="127"/>
                  <a:pt x="862" y="127"/>
                </a:cubicBezTo>
                <a:cubicBezTo>
                  <a:pt x="864" y="127"/>
                  <a:pt x="853" y="131"/>
                  <a:pt x="866" y="126"/>
                </a:cubicBezTo>
                <a:cubicBezTo>
                  <a:pt x="866" y="126"/>
                  <a:pt x="868" y="126"/>
                  <a:pt x="865" y="125"/>
                </a:cubicBezTo>
                <a:cubicBezTo>
                  <a:pt x="867" y="121"/>
                  <a:pt x="867" y="121"/>
                  <a:pt x="867" y="121"/>
                </a:cubicBezTo>
                <a:cubicBezTo>
                  <a:pt x="871" y="120"/>
                  <a:pt x="871" y="120"/>
                  <a:pt x="871" y="120"/>
                </a:cubicBezTo>
                <a:cubicBezTo>
                  <a:pt x="875" y="116"/>
                  <a:pt x="875" y="116"/>
                  <a:pt x="875" y="116"/>
                </a:cubicBezTo>
                <a:cubicBezTo>
                  <a:pt x="876" y="114"/>
                  <a:pt x="876" y="114"/>
                  <a:pt x="876" y="114"/>
                </a:cubicBezTo>
                <a:cubicBezTo>
                  <a:pt x="882" y="111"/>
                  <a:pt x="882" y="111"/>
                  <a:pt x="882" y="111"/>
                </a:cubicBezTo>
                <a:cubicBezTo>
                  <a:pt x="884" y="107"/>
                  <a:pt x="884" y="107"/>
                  <a:pt x="884" y="107"/>
                </a:cubicBezTo>
                <a:cubicBezTo>
                  <a:pt x="891" y="103"/>
                  <a:pt x="891" y="103"/>
                  <a:pt x="891" y="103"/>
                </a:cubicBezTo>
                <a:cubicBezTo>
                  <a:pt x="891" y="100"/>
                  <a:pt x="891" y="100"/>
                  <a:pt x="891" y="100"/>
                </a:cubicBezTo>
                <a:cubicBezTo>
                  <a:pt x="894" y="100"/>
                  <a:pt x="894" y="100"/>
                  <a:pt x="894" y="100"/>
                </a:cubicBezTo>
                <a:cubicBezTo>
                  <a:pt x="898" y="96"/>
                  <a:pt x="898" y="96"/>
                  <a:pt x="898" y="96"/>
                </a:cubicBezTo>
                <a:cubicBezTo>
                  <a:pt x="901" y="96"/>
                  <a:pt x="901" y="96"/>
                  <a:pt x="901" y="96"/>
                </a:cubicBezTo>
                <a:cubicBezTo>
                  <a:pt x="900" y="96"/>
                  <a:pt x="900" y="96"/>
                  <a:pt x="900" y="96"/>
                </a:cubicBezTo>
                <a:cubicBezTo>
                  <a:pt x="900" y="94"/>
                  <a:pt x="900" y="94"/>
                  <a:pt x="900" y="94"/>
                </a:cubicBezTo>
                <a:cubicBezTo>
                  <a:pt x="901" y="94"/>
                  <a:pt x="901" y="94"/>
                  <a:pt x="901" y="94"/>
                </a:cubicBezTo>
                <a:cubicBezTo>
                  <a:pt x="901" y="95"/>
                  <a:pt x="902" y="93"/>
                  <a:pt x="901" y="95"/>
                </a:cubicBezTo>
                <a:cubicBezTo>
                  <a:pt x="903" y="94"/>
                  <a:pt x="903" y="94"/>
                  <a:pt x="903" y="94"/>
                </a:cubicBezTo>
                <a:cubicBezTo>
                  <a:pt x="901" y="93"/>
                  <a:pt x="901" y="93"/>
                  <a:pt x="901" y="93"/>
                </a:cubicBezTo>
                <a:cubicBezTo>
                  <a:pt x="908" y="90"/>
                  <a:pt x="908" y="90"/>
                  <a:pt x="908" y="90"/>
                </a:cubicBezTo>
                <a:cubicBezTo>
                  <a:pt x="910" y="90"/>
                  <a:pt x="910" y="90"/>
                  <a:pt x="910" y="90"/>
                </a:cubicBezTo>
                <a:cubicBezTo>
                  <a:pt x="910" y="94"/>
                  <a:pt x="914" y="86"/>
                  <a:pt x="910" y="94"/>
                </a:cubicBezTo>
                <a:cubicBezTo>
                  <a:pt x="913" y="98"/>
                  <a:pt x="913" y="98"/>
                  <a:pt x="913" y="98"/>
                </a:cubicBezTo>
                <a:cubicBezTo>
                  <a:pt x="912" y="98"/>
                  <a:pt x="912" y="98"/>
                  <a:pt x="912" y="98"/>
                </a:cubicBezTo>
                <a:cubicBezTo>
                  <a:pt x="912" y="100"/>
                  <a:pt x="912" y="100"/>
                  <a:pt x="912" y="100"/>
                </a:cubicBezTo>
                <a:cubicBezTo>
                  <a:pt x="908" y="99"/>
                  <a:pt x="908" y="99"/>
                  <a:pt x="908" y="99"/>
                </a:cubicBezTo>
                <a:cubicBezTo>
                  <a:pt x="902" y="104"/>
                  <a:pt x="902" y="104"/>
                  <a:pt x="902" y="104"/>
                </a:cubicBezTo>
                <a:cubicBezTo>
                  <a:pt x="899" y="102"/>
                  <a:pt x="899" y="102"/>
                  <a:pt x="899" y="102"/>
                </a:cubicBezTo>
                <a:cubicBezTo>
                  <a:pt x="899" y="102"/>
                  <a:pt x="899" y="102"/>
                  <a:pt x="899" y="102"/>
                </a:cubicBezTo>
                <a:cubicBezTo>
                  <a:pt x="899" y="105"/>
                  <a:pt x="899" y="105"/>
                  <a:pt x="899" y="105"/>
                </a:cubicBezTo>
                <a:cubicBezTo>
                  <a:pt x="898" y="105"/>
                  <a:pt x="896" y="104"/>
                  <a:pt x="895" y="105"/>
                </a:cubicBezTo>
                <a:cubicBezTo>
                  <a:pt x="899" y="108"/>
                  <a:pt x="899" y="108"/>
                  <a:pt x="899" y="108"/>
                </a:cubicBezTo>
                <a:cubicBezTo>
                  <a:pt x="903" y="105"/>
                  <a:pt x="903" y="105"/>
                  <a:pt x="903" y="105"/>
                </a:cubicBezTo>
                <a:cubicBezTo>
                  <a:pt x="909" y="109"/>
                  <a:pt x="890" y="102"/>
                  <a:pt x="911" y="109"/>
                </a:cubicBezTo>
                <a:cubicBezTo>
                  <a:pt x="913" y="104"/>
                  <a:pt x="913" y="104"/>
                  <a:pt x="913" y="104"/>
                </a:cubicBezTo>
                <a:cubicBezTo>
                  <a:pt x="915" y="109"/>
                  <a:pt x="915" y="109"/>
                  <a:pt x="915" y="109"/>
                </a:cubicBezTo>
                <a:cubicBezTo>
                  <a:pt x="913" y="114"/>
                  <a:pt x="913" y="108"/>
                  <a:pt x="903" y="112"/>
                </a:cubicBezTo>
                <a:cubicBezTo>
                  <a:pt x="892" y="121"/>
                  <a:pt x="892" y="121"/>
                  <a:pt x="892" y="121"/>
                </a:cubicBezTo>
                <a:cubicBezTo>
                  <a:pt x="890" y="123"/>
                  <a:pt x="890" y="123"/>
                  <a:pt x="890" y="123"/>
                </a:cubicBezTo>
                <a:cubicBezTo>
                  <a:pt x="886" y="126"/>
                  <a:pt x="886" y="126"/>
                  <a:pt x="886" y="126"/>
                </a:cubicBezTo>
                <a:cubicBezTo>
                  <a:pt x="885" y="129"/>
                  <a:pt x="885" y="129"/>
                  <a:pt x="885" y="129"/>
                </a:cubicBezTo>
                <a:cubicBezTo>
                  <a:pt x="879" y="132"/>
                  <a:pt x="879" y="132"/>
                  <a:pt x="879" y="132"/>
                </a:cubicBezTo>
                <a:cubicBezTo>
                  <a:pt x="877" y="137"/>
                  <a:pt x="877" y="137"/>
                  <a:pt x="877" y="137"/>
                </a:cubicBezTo>
                <a:cubicBezTo>
                  <a:pt x="869" y="141"/>
                  <a:pt x="869" y="141"/>
                  <a:pt x="869" y="141"/>
                </a:cubicBezTo>
                <a:cubicBezTo>
                  <a:pt x="868" y="144"/>
                  <a:pt x="868" y="144"/>
                  <a:pt x="868" y="144"/>
                </a:cubicBezTo>
                <a:cubicBezTo>
                  <a:pt x="867" y="143"/>
                  <a:pt x="867" y="143"/>
                  <a:pt x="867" y="143"/>
                </a:cubicBezTo>
                <a:cubicBezTo>
                  <a:pt x="857" y="151"/>
                  <a:pt x="857" y="151"/>
                  <a:pt x="857" y="151"/>
                </a:cubicBezTo>
                <a:cubicBezTo>
                  <a:pt x="855" y="151"/>
                  <a:pt x="855" y="151"/>
                  <a:pt x="855" y="151"/>
                </a:cubicBezTo>
                <a:cubicBezTo>
                  <a:pt x="855" y="153"/>
                  <a:pt x="855" y="153"/>
                  <a:pt x="855" y="153"/>
                </a:cubicBezTo>
                <a:cubicBezTo>
                  <a:pt x="854" y="154"/>
                  <a:pt x="849" y="156"/>
                  <a:pt x="851" y="157"/>
                </a:cubicBezTo>
                <a:cubicBezTo>
                  <a:pt x="843" y="162"/>
                  <a:pt x="843" y="162"/>
                  <a:pt x="843" y="162"/>
                </a:cubicBezTo>
                <a:cubicBezTo>
                  <a:pt x="840" y="165"/>
                  <a:pt x="839" y="165"/>
                  <a:pt x="836" y="170"/>
                </a:cubicBezTo>
                <a:cubicBezTo>
                  <a:pt x="841" y="170"/>
                  <a:pt x="841" y="170"/>
                  <a:pt x="841" y="170"/>
                </a:cubicBezTo>
                <a:cubicBezTo>
                  <a:pt x="849" y="165"/>
                  <a:pt x="849" y="165"/>
                  <a:pt x="849" y="165"/>
                </a:cubicBezTo>
                <a:cubicBezTo>
                  <a:pt x="852" y="164"/>
                  <a:pt x="849" y="175"/>
                  <a:pt x="851" y="161"/>
                </a:cubicBezTo>
                <a:cubicBezTo>
                  <a:pt x="853" y="163"/>
                  <a:pt x="853" y="163"/>
                  <a:pt x="853" y="163"/>
                </a:cubicBezTo>
                <a:cubicBezTo>
                  <a:pt x="849" y="169"/>
                  <a:pt x="849" y="169"/>
                  <a:pt x="849" y="169"/>
                </a:cubicBezTo>
                <a:cubicBezTo>
                  <a:pt x="845" y="170"/>
                  <a:pt x="845" y="170"/>
                  <a:pt x="845" y="170"/>
                </a:cubicBezTo>
                <a:cubicBezTo>
                  <a:pt x="844" y="177"/>
                  <a:pt x="844" y="177"/>
                  <a:pt x="844" y="177"/>
                </a:cubicBezTo>
                <a:cubicBezTo>
                  <a:pt x="840" y="178"/>
                  <a:pt x="840" y="178"/>
                  <a:pt x="840" y="178"/>
                </a:cubicBezTo>
                <a:cubicBezTo>
                  <a:pt x="819" y="198"/>
                  <a:pt x="819" y="198"/>
                  <a:pt x="819" y="198"/>
                </a:cubicBezTo>
                <a:cubicBezTo>
                  <a:pt x="817" y="199"/>
                  <a:pt x="817" y="199"/>
                  <a:pt x="817" y="199"/>
                </a:cubicBezTo>
                <a:cubicBezTo>
                  <a:pt x="817" y="200"/>
                  <a:pt x="817" y="200"/>
                  <a:pt x="817" y="200"/>
                </a:cubicBezTo>
                <a:cubicBezTo>
                  <a:pt x="818" y="201"/>
                  <a:pt x="818" y="201"/>
                  <a:pt x="818" y="201"/>
                </a:cubicBezTo>
                <a:cubicBezTo>
                  <a:pt x="826" y="197"/>
                  <a:pt x="826" y="197"/>
                  <a:pt x="826" y="197"/>
                </a:cubicBezTo>
                <a:cubicBezTo>
                  <a:pt x="828" y="193"/>
                  <a:pt x="828" y="193"/>
                  <a:pt x="828" y="193"/>
                </a:cubicBezTo>
                <a:cubicBezTo>
                  <a:pt x="834" y="189"/>
                  <a:pt x="834" y="189"/>
                  <a:pt x="834" y="189"/>
                </a:cubicBezTo>
                <a:cubicBezTo>
                  <a:pt x="837" y="185"/>
                  <a:pt x="837" y="185"/>
                  <a:pt x="837" y="185"/>
                </a:cubicBezTo>
                <a:cubicBezTo>
                  <a:pt x="838" y="185"/>
                  <a:pt x="840" y="184"/>
                  <a:pt x="841" y="185"/>
                </a:cubicBezTo>
                <a:cubicBezTo>
                  <a:pt x="837" y="189"/>
                  <a:pt x="837" y="189"/>
                  <a:pt x="837" y="189"/>
                </a:cubicBezTo>
                <a:cubicBezTo>
                  <a:pt x="837" y="189"/>
                  <a:pt x="833" y="187"/>
                  <a:pt x="835" y="191"/>
                </a:cubicBezTo>
                <a:cubicBezTo>
                  <a:pt x="831" y="193"/>
                  <a:pt x="831" y="193"/>
                  <a:pt x="831" y="193"/>
                </a:cubicBezTo>
                <a:cubicBezTo>
                  <a:pt x="821" y="202"/>
                  <a:pt x="821" y="202"/>
                  <a:pt x="821" y="202"/>
                </a:cubicBezTo>
                <a:cubicBezTo>
                  <a:pt x="820" y="203"/>
                  <a:pt x="828" y="195"/>
                  <a:pt x="820" y="206"/>
                </a:cubicBezTo>
                <a:cubicBezTo>
                  <a:pt x="817" y="204"/>
                  <a:pt x="817" y="204"/>
                  <a:pt x="817" y="204"/>
                </a:cubicBezTo>
                <a:cubicBezTo>
                  <a:pt x="813" y="206"/>
                  <a:pt x="813" y="206"/>
                  <a:pt x="813" y="206"/>
                </a:cubicBezTo>
                <a:cubicBezTo>
                  <a:pt x="814" y="208"/>
                  <a:pt x="814" y="208"/>
                  <a:pt x="814" y="208"/>
                </a:cubicBezTo>
                <a:cubicBezTo>
                  <a:pt x="808" y="211"/>
                  <a:pt x="808" y="211"/>
                  <a:pt x="808" y="211"/>
                </a:cubicBezTo>
                <a:cubicBezTo>
                  <a:pt x="811" y="213"/>
                  <a:pt x="815" y="204"/>
                  <a:pt x="803" y="211"/>
                </a:cubicBezTo>
                <a:cubicBezTo>
                  <a:pt x="802" y="215"/>
                  <a:pt x="802" y="215"/>
                  <a:pt x="802" y="215"/>
                </a:cubicBezTo>
                <a:cubicBezTo>
                  <a:pt x="795" y="219"/>
                  <a:pt x="795" y="219"/>
                  <a:pt x="795" y="219"/>
                </a:cubicBezTo>
                <a:cubicBezTo>
                  <a:pt x="769" y="238"/>
                  <a:pt x="769" y="238"/>
                  <a:pt x="769" y="238"/>
                </a:cubicBezTo>
                <a:cubicBezTo>
                  <a:pt x="760" y="245"/>
                  <a:pt x="760" y="245"/>
                  <a:pt x="760" y="245"/>
                </a:cubicBezTo>
                <a:cubicBezTo>
                  <a:pt x="742" y="258"/>
                  <a:pt x="742" y="258"/>
                  <a:pt x="742" y="258"/>
                </a:cubicBezTo>
                <a:cubicBezTo>
                  <a:pt x="737" y="260"/>
                  <a:pt x="737" y="260"/>
                  <a:pt x="737" y="260"/>
                </a:cubicBezTo>
                <a:cubicBezTo>
                  <a:pt x="729" y="265"/>
                  <a:pt x="729" y="265"/>
                  <a:pt x="729" y="265"/>
                </a:cubicBezTo>
                <a:cubicBezTo>
                  <a:pt x="729" y="263"/>
                  <a:pt x="739" y="261"/>
                  <a:pt x="725" y="267"/>
                </a:cubicBezTo>
                <a:cubicBezTo>
                  <a:pt x="722" y="270"/>
                  <a:pt x="722" y="270"/>
                  <a:pt x="722" y="270"/>
                </a:cubicBezTo>
                <a:cubicBezTo>
                  <a:pt x="725" y="271"/>
                  <a:pt x="725" y="271"/>
                  <a:pt x="725" y="271"/>
                </a:cubicBezTo>
                <a:cubicBezTo>
                  <a:pt x="723" y="269"/>
                  <a:pt x="724" y="272"/>
                  <a:pt x="721" y="273"/>
                </a:cubicBezTo>
                <a:cubicBezTo>
                  <a:pt x="720" y="272"/>
                  <a:pt x="720" y="272"/>
                  <a:pt x="720" y="272"/>
                </a:cubicBezTo>
                <a:cubicBezTo>
                  <a:pt x="714" y="277"/>
                  <a:pt x="714" y="277"/>
                  <a:pt x="714" y="277"/>
                </a:cubicBezTo>
                <a:cubicBezTo>
                  <a:pt x="712" y="278"/>
                  <a:pt x="713" y="273"/>
                  <a:pt x="709" y="281"/>
                </a:cubicBezTo>
                <a:cubicBezTo>
                  <a:pt x="710" y="283"/>
                  <a:pt x="710" y="283"/>
                  <a:pt x="710" y="283"/>
                </a:cubicBezTo>
                <a:cubicBezTo>
                  <a:pt x="706" y="286"/>
                  <a:pt x="706" y="286"/>
                  <a:pt x="706" y="286"/>
                </a:cubicBezTo>
                <a:cubicBezTo>
                  <a:pt x="707" y="281"/>
                  <a:pt x="707" y="281"/>
                  <a:pt x="707" y="281"/>
                </a:cubicBezTo>
                <a:cubicBezTo>
                  <a:pt x="705" y="282"/>
                  <a:pt x="705" y="282"/>
                  <a:pt x="705" y="282"/>
                </a:cubicBezTo>
                <a:cubicBezTo>
                  <a:pt x="702" y="286"/>
                  <a:pt x="702" y="286"/>
                  <a:pt x="702" y="286"/>
                </a:cubicBezTo>
                <a:cubicBezTo>
                  <a:pt x="704" y="289"/>
                  <a:pt x="704" y="289"/>
                  <a:pt x="704" y="289"/>
                </a:cubicBezTo>
                <a:cubicBezTo>
                  <a:pt x="700" y="291"/>
                  <a:pt x="700" y="291"/>
                  <a:pt x="700" y="291"/>
                </a:cubicBezTo>
                <a:cubicBezTo>
                  <a:pt x="697" y="292"/>
                  <a:pt x="697" y="292"/>
                  <a:pt x="697" y="292"/>
                </a:cubicBezTo>
                <a:cubicBezTo>
                  <a:pt x="682" y="302"/>
                  <a:pt x="682" y="302"/>
                  <a:pt x="682" y="302"/>
                </a:cubicBezTo>
                <a:cubicBezTo>
                  <a:pt x="680" y="304"/>
                  <a:pt x="680" y="304"/>
                  <a:pt x="680" y="304"/>
                </a:cubicBezTo>
                <a:cubicBezTo>
                  <a:pt x="685" y="303"/>
                  <a:pt x="685" y="303"/>
                  <a:pt x="685" y="303"/>
                </a:cubicBezTo>
                <a:cubicBezTo>
                  <a:pt x="696" y="297"/>
                  <a:pt x="696" y="297"/>
                  <a:pt x="696" y="297"/>
                </a:cubicBezTo>
                <a:cubicBezTo>
                  <a:pt x="697" y="295"/>
                  <a:pt x="697" y="295"/>
                  <a:pt x="697" y="295"/>
                </a:cubicBezTo>
                <a:cubicBezTo>
                  <a:pt x="703" y="292"/>
                  <a:pt x="703" y="292"/>
                  <a:pt x="703" y="292"/>
                </a:cubicBezTo>
                <a:cubicBezTo>
                  <a:pt x="708" y="292"/>
                  <a:pt x="708" y="292"/>
                  <a:pt x="708" y="292"/>
                </a:cubicBezTo>
                <a:cubicBezTo>
                  <a:pt x="715" y="287"/>
                  <a:pt x="715" y="287"/>
                  <a:pt x="715" y="287"/>
                </a:cubicBezTo>
                <a:cubicBezTo>
                  <a:pt x="719" y="287"/>
                  <a:pt x="719" y="287"/>
                  <a:pt x="719" y="287"/>
                </a:cubicBezTo>
                <a:cubicBezTo>
                  <a:pt x="720" y="283"/>
                  <a:pt x="720" y="283"/>
                  <a:pt x="720" y="283"/>
                </a:cubicBezTo>
                <a:cubicBezTo>
                  <a:pt x="728" y="280"/>
                  <a:pt x="728" y="280"/>
                  <a:pt x="728" y="280"/>
                </a:cubicBezTo>
                <a:cubicBezTo>
                  <a:pt x="732" y="277"/>
                  <a:pt x="732" y="277"/>
                  <a:pt x="732" y="277"/>
                </a:cubicBezTo>
                <a:cubicBezTo>
                  <a:pt x="732" y="276"/>
                  <a:pt x="726" y="281"/>
                  <a:pt x="733" y="275"/>
                </a:cubicBezTo>
                <a:cubicBezTo>
                  <a:pt x="736" y="277"/>
                  <a:pt x="736" y="277"/>
                  <a:pt x="736" y="277"/>
                </a:cubicBezTo>
                <a:cubicBezTo>
                  <a:pt x="738" y="275"/>
                  <a:pt x="738" y="275"/>
                  <a:pt x="738" y="275"/>
                </a:cubicBezTo>
                <a:cubicBezTo>
                  <a:pt x="735" y="274"/>
                  <a:pt x="735" y="274"/>
                  <a:pt x="735" y="274"/>
                </a:cubicBezTo>
                <a:cubicBezTo>
                  <a:pt x="737" y="272"/>
                  <a:pt x="737" y="272"/>
                  <a:pt x="737" y="272"/>
                </a:cubicBezTo>
                <a:cubicBezTo>
                  <a:pt x="738" y="274"/>
                  <a:pt x="738" y="274"/>
                  <a:pt x="738" y="274"/>
                </a:cubicBezTo>
                <a:cubicBezTo>
                  <a:pt x="743" y="272"/>
                  <a:pt x="743" y="272"/>
                  <a:pt x="743" y="272"/>
                </a:cubicBezTo>
                <a:cubicBezTo>
                  <a:pt x="746" y="268"/>
                  <a:pt x="746" y="268"/>
                  <a:pt x="746" y="268"/>
                </a:cubicBezTo>
                <a:cubicBezTo>
                  <a:pt x="749" y="268"/>
                  <a:pt x="749" y="268"/>
                  <a:pt x="749" y="268"/>
                </a:cubicBezTo>
                <a:cubicBezTo>
                  <a:pt x="751" y="264"/>
                  <a:pt x="751" y="264"/>
                  <a:pt x="751" y="264"/>
                </a:cubicBezTo>
                <a:cubicBezTo>
                  <a:pt x="756" y="263"/>
                  <a:pt x="756" y="263"/>
                  <a:pt x="756" y="263"/>
                </a:cubicBezTo>
                <a:cubicBezTo>
                  <a:pt x="757" y="260"/>
                  <a:pt x="757" y="260"/>
                  <a:pt x="757" y="260"/>
                </a:cubicBezTo>
                <a:cubicBezTo>
                  <a:pt x="765" y="257"/>
                  <a:pt x="765" y="257"/>
                  <a:pt x="765" y="257"/>
                </a:cubicBezTo>
                <a:cubicBezTo>
                  <a:pt x="771" y="252"/>
                  <a:pt x="771" y="252"/>
                  <a:pt x="771" y="252"/>
                </a:cubicBezTo>
                <a:cubicBezTo>
                  <a:pt x="771" y="251"/>
                  <a:pt x="762" y="260"/>
                  <a:pt x="775" y="250"/>
                </a:cubicBezTo>
                <a:cubicBezTo>
                  <a:pt x="774" y="253"/>
                  <a:pt x="774" y="253"/>
                  <a:pt x="774" y="253"/>
                </a:cubicBezTo>
                <a:cubicBezTo>
                  <a:pt x="775" y="254"/>
                  <a:pt x="775" y="254"/>
                  <a:pt x="775" y="254"/>
                </a:cubicBezTo>
                <a:cubicBezTo>
                  <a:pt x="776" y="252"/>
                  <a:pt x="776" y="252"/>
                  <a:pt x="776" y="252"/>
                </a:cubicBezTo>
                <a:cubicBezTo>
                  <a:pt x="781" y="254"/>
                  <a:pt x="781" y="254"/>
                  <a:pt x="781" y="254"/>
                </a:cubicBezTo>
                <a:cubicBezTo>
                  <a:pt x="781" y="250"/>
                  <a:pt x="781" y="250"/>
                  <a:pt x="781" y="250"/>
                </a:cubicBezTo>
                <a:cubicBezTo>
                  <a:pt x="779" y="248"/>
                  <a:pt x="779" y="248"/>
                  <a:pt x="779" y="248"/>
                </a:cubicBezTo>
                <a:cubicBezTo>
                  <a:pt x="779" y="247"/>
                  <a:pt x="771" y="254"/>
                  <a:pt x="781" y="246"/>
                </a:cubicBezTo>
                <a:cubicBezTo>
                  <a:pt x="791" y="238"/>
                  <a:pt x="791" y="238"/>
                  <a:pt x="791" y="238"/>
                </a:cubicBezTo>
                <a:cubicBezTo>
                  <a:pt x="795" y="237"/>
                  <a:pt x="795" y="237"/>
                  <a:pt x="795" y="237"/>
                </a:cubicBezTo>
                <a:cubicBezTo>
                  <a:pt x="798" y="233"/>
                  <a:pt x="798" y="233"/>
                  <a:pt x="798" y="233"/>
                </a:cubicBezTo>
                <a:cubicBezTo>
                  <a:pt x="801" y="233"/>
                  <a:pt x="801" y="233"/>
                  <a:pt x="801" y="233"/>
                </a:cubicBezTo>
                <a:cubicBezTo>
                  <a:pt x="801" y="231"/>
                  <a:pt x="801" y="231"/>
                  <a:pt x="801" y="231"/>
                </a:cubicBezTo>
                <a:cubicBezTo>
                  <a:pt x="802" y="226"/>
                  <a:pt x="808" y="235"/>
                  <a:pt x="808" y="227"/>
                </a:cubicBezTo>
                <a:cubicBezTo>
                  <a:pt x="809" y="224"/>
                  <a:pt x="809" y="224"/>
                  <a:pt x="809" y="224"/>
                </a:cubicBezTo>
                <a:cubicBezTo>
                  <a:pt x="812" y="224"/>
                  <a:pt x="812" y="224"/>
                  <a:pt x="812" y="224"/>
                </a:cubicBezTo>
                <a:cubicBezTo>
                  <a:pt x="811" y="225"/>
                  <a:pt x="811" y="225"/>
                  <a:pt x="811" y="225"/>
                </a:cubicBezTo>
                <a:cubicBezTo>
                  <a:pt x="812" y="225"/>
                  <a:pt x="810" y="222"/>
                  <a:pt x="812" y="226"/>
                </a:cubicBezTo>
                <a:cubicBezTo>
                  <a:pt x="814" y="224"/>
                  <a:pt x="814" y="224"/>
                  <a:pt x="814" y="224"/>
                </a:cubicBezTo>
                <a:cubicBezTo>
                  <a:pt x="813" y="223"/>
                  <a:pt x="813" y="223"/>
                  <a:pt x="813" y="223"/>
                </a:cubicBezTo>
                <a:cubicBezTo>
                  <a:pt x="821" y="216"/>
                  <a:pt x="821" y="216"/>
                  <a:pt x="821" y="216"/>
                </a:cubicBezTo>
                <a:cubicBezTo>
                  <a:pt x="824" y="215"/>
                  <a:pt x="824" y="215"/>
                  <a:pt x="824" y="215"/>
                </a:cubicBezTo>
                <a:cubicBezTo>
                  <a:pt x="826" y="212"/>
                  <a:pt x="826" y="212"/>
                  <a:pt x="826" y="212"/>
                </a:cubicBezTo>
                <a:cubicBezTo>
                  <a:pt x="828" y="213"/>
                  <a:pt x="831" y="208"/>
                  <a:pt x="833" y="212"/>
                </a:cubicBezTo>
                <a:cubicBezTo>
                  <a:pt x="833" y="206"/>
                  <a:pt x="833" y="206"/>
                  <a:pt x="833" y="206"/>
                </a:cubicBezTo>
                <a:cubicBezTo>
                  <a:pt x="834" y="203"/>
                  <a:pt x="835" y="211"/>
                  <a:pt x="839" y="203"/>
                </a:cubicBezTo>
                <a:cubicBezTo>
                  <a:pt x="841" y="203"/>
                  <a:pt x="841" y="203"/>
                  <a:pt x="841" y="203"/>
                </a:cubicBezTo>
                <a:cubicBezTo>
                  <a:pt x="841" y="204"/>
                  <a:pt x="841" y="204"/>
                  <a:pt x="841" y="204"/>
                </a:cubicBezTo>
                <a:cubicBezTo>
                  <a:pt x="843" y="203"/>
                  <a:pt x="843" y="203"/>
                  <a:pt x="843" y="203"/>
                </a:cubicBezTo>
                <a:cubicBezTo>
                  <a:pt x="841" y="201"/>
                  <a:pt x="841" y="201"/>
                  <a:pt x="841" y="201"/>
                </a:cubicBezTo>
                <a:cubicBezTo>
                  <a:pt x="841" y="199"/>
                  <a:pt x="841" y="199"/>
                  <a:pt x="841" y="199"/>
                </a:cubicBezTo>
                <a:cubicBezTo>
                  <a:pt x="846" y="198"/>
                  <a:pt x="846" y="198"/>
                  <a:pt x="846" y="198"/>
                </a:cubicBezTo>
                <a:cubicBezTo>
                  <a:pt x="846" y="196"/>
                  <a:pt x="846" y="196"/>
                  <a:pt x="846" y="196"/>
                </a:cubicBezTo>
                <a:cubicBezTo>
                  <a:pt x="851" y="198"/>
                  <a:pt x="851" y="198"/>
                  <a:pt x="851" y="198"/>
                </a:cubicBezTo>
                <a:cubicBezTo>
                  <a:pt x="852" y="197"/>
                  <a:pt x="848" y="201"/>
                  <a:pt x="853" y="197"/>
                </a:cubicBezTo>
                <a:cubicBezTo>
                  <a:pt x="850" y="194"/>
                  <a:pt x="850" y="194"/>
                  <a:pt x="850" y="194"/>
                </a:cubicBezTo>
                <a:cubicBezTo>
                  <a:pt x="859" y="189"/>
                  <a:pt x="859" y="189"/>
                  <a:pt x="859" y="189"/>
                </a:cubicBezTo>
                <a:cubicBezTo>
                  <a:pt x="859" y="185"/>
                  <a:pt x="859" y="185"/>
                  <a:pt x="859" y="185"/>
                </a:cubicBezTo>
                <a:cubicBezTo>
                  <a:pt x="865" y="183"/>
                  <a:pt x="865" y="183"/>
                  <a:pt x="865" y="183"/>
                </a:cubicBezTo>
                <a:cubicBezTo>
                  <a:pt x="866" y="180"/>
                  <a:pt x="866" y="180"/>
                  <a:pt x="866" y="180"/>
                </a:cubicBezTo>
                <a:cubicBezTo>
                  <a:pt x="872" y="177"/>
                  <a:pt x="872" y="177"/>
                  <a:pt x="872" y="177"/>
                </a:cubicBezTo>
                <a:cubicBezTo>
                  <a:pt x="879" y="178"/>
                  <a:pt x="879" y="178"/>
                  <a:pt x="879" y="178"/>
                </a:cubicBezTo>
                <a:cubicBezTo>
                  <a:pt x="880" y="178"/>
                  <a:pt x="880" y="178"/>
                  <a:pt x="880" y="178"/>
                </a:cubicBezTo>
                <a:cubicBezTo>
                  <a:pt x="879" y="181"/>
                  <a:pt x="879" y="181"/>
                  <a:pt x="879" y="181"/>
                </a:cubicBezTo>
                <a:cubicBezTo>
                  <a:pt x="875" y="180"/>
                  <a:pt x="875" y="180"/>
                  <a:pt x="875" y="180"/>
                </a:cubicBezTo>
                <a:cubicBezTo>
                  <a:pt x="872" y="182"/>
                  <a:pt x="872" y="182"/>
                  <a:pt x="872" y="182"/>
                </a:cubicBezTo>
                <a:cubicBezTo>
                  <a:pt x="874" y="188"/>
                  <a:pt x="871" y="180"/>
                  <a:pt x="879" y="183"/>
                </a:cubicBezTo>
                <a:cubicBezTo>
                  <a:pt x="879" y="184"/>
                  <a:pt x="879" y="184"/>
                  <a:pt x="879" y="184"/>
                </a:cubicBezTo>
                <a:cubicBezTo>
                  <a:pt x="880" y="185"/>
                  <a:pt x="880" y="185"/>
                  <a:pt x="880" y="185"/>
                </a:cubicBezTo>
                <a:cubicBezTo>
                  <a:pt x="881" y="185"/>
                  <a:pt x="887" y="190"/>
                  <a:pt x="882" y="182"/>
                </a:cubicBezTo>
                <a:cubicBezTo>
                  <a:pt x="887" y="182"/>
                  <a:pt x="887" y="182"/>
                  <a:pt x="887" y="182"/>
                </a:cubicBezTo>
                <a:cubicBezTo>
                  <a:pt x="885" y="183"/>
                  <a:pt x="885" y="183"/>
                  <a:pt x="885" y="183"/>
                </a:cubicBezTo>
                <a:cubicBezTo>
                  <a:pt x="884" y="187"/>
                  <a:pt x="884" y="187"/>
                  <a:pt x="884" y="187"/>
                </a:cubicBezTo>
                <a:cubicBezTo>
                  <a:pt x="883" y="187"/>
                  <a:pt x="886" y="188"/>
                  <a:pt x="882" y="187"/>
                </a:cubicBezTo>
                <a:cubicBezTo>
                  <a:pt x="881" y="188"/>
                  <a:pt x="881" y="188"/>
                  <a:pt x="881" y="188"/>
                </a:cubicBezTo>
                <a:cubicBezTo>
                  <a:pt x="882" y="191"/>
                  <a:pt x="882" y="191"/>
                  <a:pt x="882" y="191"/>
                </a:cubicBezTo>
                <a:cubicBezTo>
                  <a:pt x="882" y="194"/>
                  <a:pt x="882" y="194"/>
                  <a:pt x="882" y="194"/>
                </a:cubicBezTo>
                <a:cubicBezTo>
                  <a:pt x="881" y="194"/>
                  <a:pt x="881" y="194"/>
                  <a:pt x="881" y="194"/>
                </a:cubicBezTo>
                <a:cubicBezTo>
                  <a:pt x="881" y="197"/>
                  <a:pt x="881" y="197"/>
                  <a:pt x="881" y="197"/>
                </a:cubicBezTo>
                <a:cubicBezTo>
                  <a:pt x="883" y="199"/>
                  <a:pt x="883" y="199"/>
                  <a:pt x="883" y="199"/>
                </a:cubicBezTo>
                <a:cubicBezTo>
                  <a:pt x="886" y="193"/>
                  <a:pt x="886" y="193"/>
                  <a:pt x="886" y="193"/>
                </a:cubicBezTo>
                <a:cubicBezTo>
                  <a:pt x="891" y="195"/>
                  <a:pt x="891" y="195"/>
                  <a:pt x="891" y="195"/>
                </a:cubicBezTo>
                <a:cubicBezTo>
                  <a:pt x="889" y="198"/>
                  <a:pt x="889" y="198"/>
                  <a:pt x="889" y="198"/>
                </a:cubicBezTo>
                <a:cubicBezTo>
                  <a:pt x="884" y="198"/>
                  <a:pt x="884" y="198"/>
                  <a:pt x="884" y="198"/>
                </a:cubicBezTo>
                <a:cubicBezTo>
                  <a:pt x="884" y="199"/>
                  <a:pt x="887" y="195"/>
                  <a:pt x="884" y="200"/>
                </a:cubicBezTo>
                <a:cubicBezTo>
                  <a:pt x="882" y="198"/>
                  <a:pt x="882" y="198"/>
                  <a:pt x="882" y="198"/>
                </a:cubicBezTo>
                <a:cubicBezTo>
                  <a:pt x="876" y="201"/>
                  <a:pt x="876" y="201"/>
                  <a:pt x="876" y="201"/>
                </a:cubicBezTo>
                <a:cubicBezTo>
                  <a:pt x="873" y="201"/>
                  <a:pt x="873" y="201"/>
                  <a:pt x="873" y="201"/>
                </a:cubicBezTo>
                <a:cubicBezTo>
                  <a:pt x="873" y="205"/>
                  <a:pt x="873" y="205"/>
                  <a:pt x="873" y="205"/>
                </a:cubicBezTo>
                <a:cubicBezTo>
                  <a:pt x="869" y="206"/>
                  <a:pt x="869" y="206"/>
                  <a:pt x="869" y="206"/>
                </a:cubicBezTo>
                <a:cubicBezTo>
                  <a:pt x="867" y="208"/>
                  <a:pt x="867" y="208"/>
                  <a:pt x="867" y="208"/>
                </a:cubicBezTo>
                <a:cubicBezTo>
                  <a:pt x="861" y="209"/>
                  <a:pt x="861" y="209"/>
                  <a:pt x="861" y="209"/>
                </a:cubicBezTo>
                <a:cubicBezTo>
                  <a:pt x="861" y="211"/>
                  <a:pt x="861" y="211"/>
                  <a:pt x="861" y="211"/>
                </a:cubicBezTo>
                <a:cubicBezTo>
                  <a:pt x="852" y="216"/>
                  <a:pt x="852" y="216"/>
                  <a:pt x="852" y="216"/>
                </a:cubicBezTo>
                <a:cubicBezTo>
                  <a:pt x="854" y="212"/>
                  <a:pt x="854" y="212"/>
                  <a:pt x="854" y="212"/>
                </a:cubicBezTo>
                <a:cubicBezTo>
                  <a:pt x="855" y="212"/>
                  <a:pt x="854" y="215"/>
                  <a:pt x="851" y="213"/>
                </a:cubicBezTo>
                <a:cubicBezTo>
                  <a:pt x="851" y="212"/>
                  <a:pt x="858" y="218"/>
                  <a:pt x="851" y="210"/>
                </a:cubicBezTo>
                <a:cubicBezTo>
                  <a:pt x="846" y="212"/>
                  <a:pt x="846" y="212"/>
                  <a:pt x="846" y="212"/>
                </a:cubicBezTo>
                <a:cubicBezTo>
                  <a:pt x="845" y="213"/>
                  <a:pt x="845" y="213"/>
                  <a:pt x="845" y="213"/>
                </a:cubicBezTo>
                <a:cubicBezTo>
                  <a:pt x="851" y="214"/>
                  <a:pt x="851" y="214"/>
                  <a:pt x="851" y="214"/>
                </a:cubicBezTo>
                <a:cubicBezTo>
                  <a:pt x="847" y="219"/>
                  <a:pt x="847" y="219"/>
                  <a:pt x="847" y="219"/>
                </a:cubicBezTo>
                <a:cubicBezTo>
                  <a:pt x="847" y="221"/>
                  <a:pt x="847" y="221"/>
                  <a:pt x="847" y="221"/>
                </a:cubicBezTo>
                <a:cubicBezTo>
                  <a:pt x="851" y="220"/>
                  <a:pt x="851" y="220"/>
                  <a:pt x="851" y="220"/>
                </a:cubicBezTo>
                <a:cubicBezTo>
                  <a:pt x="848" y="223"/>
                  <a:pt x="848" y="223"/>
                  <a:pt x="848" y="223"/>
                </a:cubicBezTo>
                <a:cubicBezTo>
                  <a:pt x="844" y="224"/>
                  <a:pt x="844" y="224"/>
                  <a:pt x="844" y="224"/>
                </a:cubicBezTo>
                <a:cubicBezTo>
                  <a:pt x="839" y="222"/>
                  <a:pt x="839" y="222"/>
                  <a:pt x="839" y="222"/>
                </a:cubicBezTo>
                <a:cubicBezTo>
                  <a:pt x="841" y="220"/>
                  <a:pt x="841" y="220"/>
                  <a:pt x="841" y="220"/>
                </a:cubicBezTo>
                <a:cubicBezTo>
                  <a:pt x="843" y="218"/>
                  <a:pt x="843" y="218"/>
                  <a:pt x="843" y="218"/>
                </a:cubicBezTo>
                <a:cubicBezTo>
                  <a:pt x="841" y="218"/>
                  <a:pt x="841" y="218"/>
                  <a:pt x="841" y="218"/>
                </a:cubicBezTo>
                <a:cubicBezTo>
                  <a:pt x="831" y="225"/>
                  <a:pt x="831" y="225"/>
                  <a:pt x="831" y="225"/>
                </a:cubicBezTo>
                <a:cubicBezTo>
                  <a:pt x="829" y="225"/>
                  <a:pt x="842" y="223"/>
                  <a:pt x="827" y="227"/>
                </a:cubicBezTo>
                <a:cubicBezTo>
                  <a:pt x="821" y="234"/>
                  <a:pt x="821" y="234"/>
                  <a:pt x="821" y="234"/>
                </a:cubicBezTo>
                <a:cubicBezTo>
                  <a:pt x="808" y="242"/>
                  <a:pt x="808" y="242"/>
                  <a:pt x="808" y="242"/>
                </a:cubicBezTo>
                <a:cubicBezTo>
                  <a:pt x="807" y="243"/>
                  <a:pt x="807" y="243"/>
                  <a:pt x="807" y="243"/>
                </a:cubicBezTo>
                <a:cubicBezTo>
                  <a:pt x="808" y="242"/>
                  <a:pt x="808" y="244"/>
                  <a:pt x="809" y="243"/>
                </a:cubicBezTo>
                <a:cubicBezTo>
                  <a:pt x="793" y="254"/>
                  <a:pt x="793" y="254"/>
                  <a:pt x="793" y="254"/>
                </a:cubicBezTo>
                <a:cubicBezTo>
                  <a:pt x="791" y="255"/>
                  <a:pt x="791" y="255"/>
                  <a:pt x="791" y="255"/>
                </a:cubicBezTo>
                <a:cubicBezTo>
                  <a:pt x="792" y="259"/>
                  <a:pt x="792" y="259"/>
                  <a:pt x="792" y="259"/>
                </a:cubicBezTo>
                <a:cubicBezTo>
                  <a:pt x="793" y="259"/>
                  <a:pt x="787" y="261"/>
                  <a:pt x="793" y="258"/>
                </a:cubicBezTo>
                <a:cubicBezTo>
                  <a:pt x="793" y="256"/>
                  <a:pt x="793" y="256"/>
                  <a:pt x="793" y="256"/>
                </a:cubicBezTo>
                <a:cubicBezTo>
                  <a:pt x="793" y="255"/>
                  <a:pt x="786" y="262"/>
                  <a:pt x="797" y="256"/>
                </a:cubicBezTo>
                <a:cubicBezTo>
                  <a:pt x="797" y="254"/>
                  <a:pt x="797" y="254"/>
                  <a:pt x="797" y="254"/>
                </a:cubicBezTo>
                <a:cubicBezTo>
                  <a:pt x="806" y="250"/>
                  <a:pt x="806" y="250"/>
                  <a:pt x="806" y="250"/>
                </a:cubicBezTo>
                <a:cubicBezTo>
                  <a:pt x="812" y="242"/>
                  <a:pt x="812" y="242"/>
                  <a:pt x="812" y="242"/>
                </a:cubicBezTo>
                <a:cubicBezTo>
                  <a:pt x="824" y="234"/>
                  <a:pt x="824" y="234"/>
                  <a:pt x="824" y="234"/>
                </a:cubicBezTo>
                <a:cubicBezTo>
                  <a:pt x="823" y="234"/>
                  <a:pt x="823" y="234"/>
                  <a:pt x="823" y="234"/>
                </a:cubicBezTo>
                <a:cubicBezTo>
                  <a:pt x="829" y="231"/>
                  <a:pt x="829" y="231"/>
                  <a:pt x="829" y="231"/>
                </a:cubicBezTo>
                <a:cubicBezTo>
                  <a:pt x="831" y="227"/>
                  <a:pt x="831" y="227"/>
                  <a:pt x="831" y="227"/>
                </a:cubicBezTo>
                <a:cubicBezTo>
                  <a:pt x="837" y="224"/>
                  <a:pt x="837" y="224"/>
                  <a:pt x="837" y="224"/>
                </a:cubicBezTo>
                <a:cubicBezTo>
                  <a:pt x="838" y="227"/>
                  <a:pt x="846" y="216"/>
                  <a:pt x="837" y="229"/>
                </a:cubicBezTo>
                <a:cubicBezTo>
                  <a:pt x="838" y="229"/>
                  <a:pt x="838" y="229"/>
                  <a:pt x="838" y="229"/>
                </a:cubicBezTo>
                <a:cubicBezTo>
                  <a:pt x="837" y="231"/>
                  <a:pt x="837" y="231"/>
                  <a:pt x="837" y="231"/>
                </a:cubicBezTo>
                <a:cubicBezTo>
                  <a:pt x="834" y="232"/>
                  <a:pt x="834" y="232"/>
                  <a:pt x="834" y="232"/>
                </a:cubicBezTo>
                <a:cubicBezTo>
                  <a:pt x="829" y="231"/>
                  <a:pt x="829" y="231"/>
                  <a:pt x="829" y="231"/>
                </a:cubicBezTo>
                <a:cubicBezTo>
                  <a:pt x="827" y="233"/>
                  <a:pt x="827" y="233"/>
                  <a:pt x="827" y="233"/>
                </a:cubicBezTo>
                <a:cubicBezTo>
                  <a:pt x="830" y="235"/>
                  <a:pt x="830" y="235"/>
                  <a:pt x="830" y="235"/>
                </a:cubicBezTo>
                <a:cubicBezTo>
                  <a:pt x="833" y="235"/>
                  <a:pt x="833" y="235"/>
                  <a:pt x="833" y="235"/>
                </a:cubicBezTo>
                <a:cubicBezTo>
                  <a:pt x="823" y="238"/>
                  <a:pt x="823" y="238"/>
                  <a:pt x="823" y="238"/>
                </a:cubicBezTo>
                <a:cubicBezTo>
                  <a:pt x="823" y="240"/>
                  <a:pt x="823" y="240"/>
                  <a:pt x="823" y="240"/>
                </a:cubicBezTo>
                <a:cubicBezTo>
                  <a:pt x="822" y="241"/>
                  <a:pt x="830" y="241"/>
                  <a:pt x="821" y="240"/>
                </a:cubicBezTo>
                <a:cubicBezTo>
                  <a:pt x="814" y="242"/>
                  <a:pt x="814" y="242"/>
                  <a:pt x="814" y="242"/>
                </a:cubicBezTo>
                <a:cubicBezTo>
                  <a:pt x="818" y="243"/>
                  <a:pt x="818" y="243"/>
                  <a:pt x="818" y="243"/>
                </a:cubicBezTo>
                <a:cubicBezTo>
                  <a:pt x="818" y="244"/>
                  <a:pt x="818" y="245"/>
                  <a:pt x="816" y="244"/>
                </a:cubicBezTo>
                <a:cubicBezTo>
                  <a:pt x="817" y="244"/>
                  <a:pt x="820" y="241"/>
                  <a:pt x="817" y="247"/>
                </a:cubicBezTo>
                <a:cubicBezTo>
                  <a:pt x="818" y="246"/>
                  <a:pt x="822" y="242"/>
                  <a:pt x="813" y="246"/>
                </a:cubicBezTo>
                <a:cubicBezTo>
                  <a:pt x="812" y="246"/>
                  <a:pt x="812" y="246"/>
                  <a:pt x="812" y="246"/>
                </a:cubicBezTo>
                <a:cubicBezTo>
                  <a:pt x="815" y="248"/>
                  <a:pt x="815" y="248"/>
                  <a:pt x="815" y="248"/>
                </a:cubicBezTo>
                <a:cubicBezTo>
                  <a:pt x="810" y="248"/>
                  <a:pt x="810" y="248"/>
                  <a:pt x="810" y="248"/>
                </a:cubicBezTo>
                <a:cubicBezTo>
                  <a:pt x="803" y="254"/>
                  <a:pt x="803" y="254"/>
                  <a:pt x="803" y="254"/>
                </a:cubicBezTo>
                <a:cubicBezTo>
                  <a:pt x="803" y="255"/>
                  <a:pt x="803" y="255"/>
                  <a:pt x="803" y="255"/>
                </a:cubicBezTo>
                <a:cubicBezTo>
                  <a:pt x="802" y="255"/>
                  <a:pt x="802" y="255"/>
                  <a:pt x="802" y="255"/>
                </a:cubicBezTo>
                <a:cubicBezTo>
                  <a:pt x="800" y="256"/>
                  <a:pt x="795" y="255"/>
                  <a:pt x="798" y="259"/>
                </a:cubicBezTo>
                <a:cubicBezTo>
                  <a:pt x="795" y="261"/>
                  <a:pt x="795" y="261"/>
                  <a:pt x="795" y="261"/>
                </a:cubicBezTo>
                <a:cubicBezTo>
                  <a:pt x="795" y="263"/>
                  <a:pt x="795" y="263"/>
                  <a:pt x="795" y="263"/>
                </a:cubicBezTo>
                <a:cubicBezTo>
                  <a:pt x="792" y="263"/>
                  <a:pt x="792" y="263"/>
                  <a:pt x="792" y="263"/>
                </a:cubicBezTo>
                <a:cubicBezTo>
                  <a:pt x="792" y="264"/>
                  <a:pt x="792" y="264"/>
                  <a:pt x="792" y="264"/>
                </a:cubicBezTo>
                <a:cubicBezTo>
                  <a:pt x="785" y="269"/>
                  <a:pt x="785" y="269"/>
                  <a:pt x="785" y="269"/>
                </a:cubicBezTo>
                <a:cubicBezTo>
                  <a:pt x="784" y="272"/>
                  <a:pt x="784" y="272"/>
                  <a:pt x="784" y="272"/>
                </a:cubicBezTo>
                <a:cubicBezTo>
                  <a:pt x="776" y="276"/>
                  <a:pt x="776" y="276"/>
                  <a:pt x="776" y="276"/>
                </a:cubicBezTo>
                <a:cubicBezTo>
                  <a:pt x="775" y="277"/>
                  <a:pt x="775" y="277"/>
                  <a:pt x="775" y="277"/>
                </a:cubicBezTo>
                <a:cubicBezTo>
                  <a:pt x="777" y="278"/>
                  <a:pt x="777" y="278"/>
                  <a:pt x="777" y="278"/>
                </a:cubicBezTo>
                <a:cubicBezTo>
                  <a:pt x="775" y="278"/>
                  <a:pt x="775" y="278"/>
                  <a:pt x="775" y="278"/>
                </a:cubicBezTo>
                <a:cubicBezTo>
                  <a:pt x="758" y="290"/>
                  <a:pt x="758" y="290"/>
                  <a:pt x="758" y="290"/>
                </a:cubicBezTo>
                <a:cubicBezTo>
                  <a:pt x="754" y="294"/>
                  <a:pt x="754" y="294"/>
                  <a:pt x="754" y="294"/>
                </a:cubicBezTo>
                <a:cubicBezTo>
                  <a:pt x="747" y="298"/>
                  <a:pt x="747" y="298"/>
                  <a:pt x="747" y="298"/>
                </a:cubicBezTo>
                <a:cubicBezTo>
                  <a:pt x="745" y="300"/>
                  <a:pt x="745" y="300"/>
                  <a:pt x="745" y="300"/>
                </a:cubicBezTo>
                <a:cubicBezTo>
                  <a:pt x="746" y="301"/>
                  <a:pt x="746" y="301"/>
                  <a:pt x="746" y="301"/>
                </a:cubicBezTo>
                <a:cubicBezTo>
                  <a:pt x="747" y="300"/>
                  <a:pt x="747" y="300"/>
                  <a:pt x="747" y="300"/>
                </a:cubicBezTo>
                <a:cubicBezTo>
                  <a:pt x="748" y="301"/>
                  <a:pt x="748" y="301"/>
                  <a:pt x="748" y="301"/>
                </a:cubicBezTo>
                <a:cubicBezTo>
                  <a:pt x="763" y="293"/>
                  <a:pt x="763" y="293"/>
                  <a:pt x="763" y="293"/>
                </a:cubicBezTo>
                <a:cubicBezTo>
                  <a:pt x="766" y="293"/>
                  <a:pt x="766" y="293"/>
                  <a:pt x="766" y="293"/>
                </a:cubicBezTo>
                <a:cubicBezTo>
                  <a:pt x="784" y="281"/>
                  <a:pt x="784" y="281"/>
                  <a:pt x="784" y="281"/>
                </a:cubicBezTo>
                <a:cubicBezTo>
                  <a:pt x="784" y="278"/>
                  <a:pt x="787" y="284"/>
                  <a:pt x="787" y="280"/>
                </a:cubicBezTo>
                <a:cubicBezTo>
                  <a:pt x="802" y="271"/>
                  <a:pt x="802" y="271"/>
                  <a:pt x="802" y="271"/>
                </a:cubicBezTo>
                <a:cubicBezTo>
                  <a:pt x="793" y="280"/>
                  <a:pt x="793" y="280"/>
                  <a:pt x="793" y="280"/>
                </a:cubicBezTo>
                <a:cubicBezTo>
                  <a:pt x="790" y="283"/>
                  <a:pt x="790" y="283"/>
                  <a:pt x="790" y="283"/>
                </a:cubicBezTo>
                <a:cubicBezTo>
                  <a:pt x="799" y="282"/>
                  <a:pt x="799" y="282"/>
                  <a:pt x="799" y="282"/>
                </a:cubicBezTo>
                <a:cubicBezTo>
                  <a:pt x="800" y="281"/>
                  <a:pt x="801" y="287"/>
                  <a:pt x="802" y="279"/>
                </a:cubicBezTo>
                <a:cubicBezTo>
                  <a:pt x="805" y="281"/>
                  <a:pt x="805" y="281"/>
                  <a:pt x="805" y="281"/>
                </a:cubicBezTo>
                <a:cubicBezTo>
                  <a:pt x="797" y="286"/>
                  <a:pt x="797" y="286"/>
                  <a:pt x="797" y="286"/>
                </a:cubicBezTo>
                <a:cubicBezTo>
                  <a:pt x="797" y="287"/>
                  <a:pt x="797" y="287"/>
                  <a:pt x="797" y="287"/>
                </a:cubicBezTo>
                <a:cubicBezTo>
                  <a:pt x="793" y="290"/>
                  <a:pt x="793" y="290"/>
                  <a:pt x="793" y="290"/>
                </a:cubicBezTo>
                <a:cubicBezTo>
                  <a:pt x="793" y="291"/>
                  <a:pt x="793" y="291"/>
                  <a:pt x="793" y="291"/>
                </a:cubicBezTo>
                <a:cubicBezTo>
                  <a:pt x="792" y="290"/>
                  <a:pt x="792" y="290"/>
                  <a:pt x="792" y="290"/>
                </a:cubicBezTo>
                <a:cubicBezTo>
                  <a:pt x="790" y="290"/>
                  <a:pt x="790" y="290"/>
                  <a:pt x="790" y="290"/>
                </a:cubicBezTo>
                <a:cubicBezTo>
                  <a:pt x="789" y="292"/>
                  <a:pt x="789" y="292"/>
                  <a:pt x="789" y="292"/>
                </a:cubicBezTo>
                <a:cubicBezTo>
                  <a:pt x="790" y="292"/>
                  <a:pt x="790" y="292"/>
                  <a:pt x="790" y="292"/>
                </a:cubicBezTo>
                <a:cubicBezTo>
                  <a:pt x="790" y="294"/>
                  <a:pt x="790" y="294"/>
                  <a:pt x="790" y="294"/>
                </a:cubicBezTo>
                <a:cubicBezTo>
                  <a:pt x="785" y="296"/>
                  <a:pt x="798" y="298"/>
                  <a:pt x="785" y="295"/>
                </a:cubicBezTo>
                <a:cubicBezTo>
                  <a:pt x="783" y="299"/>
                  <a:pt x="783" y="299"/>
                  <a:pt x="783" y="299"/>
                </a:cubicBezTo>
                <a:cubicBezTo>
                  <a:pt x="784" y="301"/>
                  <a:pt x="784" y="301"/>
                  <a:pt x="784" y="301"/>
                </a:cubicBezTo>
                <a:cubicBezTo>
                  <a:pt x="785" y="301"/>
                  <a:pt x="788" y="302"/>
                  <a:pt x="787" y="298"/>
                </a:cubicBezTo>
                <a:cubicBezTo>
                  <a:pt x="788" y="299"/>
                  <a:pt x="790" y="298"/>
                  <a:pt x="791" y="298"/>
                </a:cubicBezTo>
                <a:cubicBezTo>
                  <a:pt x="790" y="297"/>
                  <a:pt x="790" y="297"/>
                  <a:pt x="790" y="297"/>
                </a:cubicBezTo>
                <a:cubicBezTo>
                  <a:pt x="789" y="298"/>
                  <a:pt x="789" y="298"/>
                  <a:pt x="789" y="298"/>
                </a:cubicBezTo>
                <a:cubicBezTo>
                  <a:pt x="790" y="295"/>
                  <a:pt x="780" y="302"/>
                  <a:pt x="793" y="296"/>
                </a:cubicBezTo>
                <a:cubicBezTo>
                  <a:pt x="791" y="301"/>
                  <a:pt x="791" y="301"/>
                  <a:pt x="791" y="301"/>
                </a:cubicBezTo>
                <a:cubicBezTo>
                  <a:pt x="798" y="302"/>
                  <a:pt x="798" y="302"/>
                  <a:pt x="798" y="302"/>
                </a:cubicBezTo>
                <a:cubicBezTo>
                  <a:pt x="794" y="301"/>
                  <a:pt x="800" y="308"/>
                  <a:pt x="798" y="299"/>
                </a:cubicBezTo>
                <a:cubicBezTo>
                  <a:pt x="795" y="299"/>
                  <a:pt x="795" y="299"/>
                  <a:pt x="795" y="299"/>
                </a:cubicBezTo>
                <a:cubicBezTo>
                  <a:pt x="796" y="297"/>
                  <a:pt x="800" y="296"/>
                  <a:pt x="801" y="300"/>
                </a:cubicBezTo>
                <a:cubicBezTo>
                  <a:pt x="809" y="298"/>
                  <a:pt x="809" y="298"/>
                  <a:pt x="809" y="298"/>
                </a:cubicBezTo>
                <a:cubicBezTo>
                  <a:pt x="810" y="294"/>
                  <a:pt x="810" y="294"/>
                  <a:pt x="810" y="294"/>
                </a:cubicBezTo>
                <a:cubicBezTo>
                  <a:pt x="810" y="296"/>
                  <a:pt x="810" y="296"/>
                  <a:pt x="810" y="296"/>
                </a:cubicBezTo>
                <a:cubicBezTo>
                  <a:pt x="819" y="297"/>
                  <a:pt x="819" y="297"/>
                  <a:pt x="819" y="297"/>
                </a:cubicBezTo>
                <a:cubicBezTo>
                  <a:pt x="820" y="295"/>
                  <a:pt x="820" y="295"/>
                  <a:pt x="820" y="295"/>
                </a:cubicBezTo>
                <a:cubicBezTo>
                  <a:pt x="824" y="295"/>
                  <a:pt x="824" y="295"/>
                  <a:pt x="824" y="295"/>
                </a:cubicBezTo>
                <a:cubicBezTo>
                  <a:pt x="824" y="292"/>
                  <a:pt x="824" y="292"/>
                  <a:pt x="824" y="292"/>
                </a:cubicBezTo>
                <a:cubicBezTo>
                  <a:pt x="827" y="289"/>
                  <a:pt x="825" y="295"/>
                  <a:pt x="827" y="295"/>
                </a:cubicBezTo>
                <a:cubicBezTo>
                  <a:pt x="829" y="294"/>
                  <a:pt x="829" y="294"/>
                  <a:pt x="829" y="294"/>
                </a:cubicBezTo>
                <a:cubicBezTo>
                  <a:pt x="831" y="295"/>
                  <a:pt x="831" y="295"/>
                  <a:pt x="831" y="295"/>
                </a:cubicBezTo>
                <a:cubicBezTo>
                  <a:pt x="833" y="292"/>
                  <a:pt x="833" y="292"/>
                  <a:pt x="833" y="292"/>
                </a:cubicBezTo>
                <a:cubicBezTo>
                  <a:pt x="844" y="291"/>
                  <a:pt x="844" y="291"/>
                  <a:pt x="844" y="291"/>
                </a:cubicBezTo>
                <a:cubicBezTo>
                  <a:pt x="844" y="290"/>
                  <a:pt x="844" y="290"/>
                  <a:pt x="844" y="290"/>
                </a:cubicBezTo>
                <a:cubicBezTo>
                  <a:pt x="847" y="291"/>
                  <a:pt x="847" y="291"/>
                  <a:pt x="847" y="291"/>
                </a:cubicBezTo>
                <a:cubicBezTo>
                  <a:pt x="851" y="289"/>
                  <a:pt x="851" y="289"/>
                  <a:pt x="851" y="289"/>
                </a:cubicBezTo>
                <a:cubicBezTo>
                  <a:pt x="860" y="288"/>
                  <a:pt x="860" y="288"/>
                  <a:pt x="860" y="288"/>
                </a:cubicBezTo>
                <a:cubicBezTo>
                  <a:pt x="862" y="286"/>
                  <a:pt x="862" y="286"/>
                  <a:pt x="862" y="286"/>
                </a:cubicBezTo>
                <a:cubicBezTo>
                  <a:pt x="861" y="286"/>
                  <a:pt x="859" y="289"/>
                  <a:pt x="865" y="287"/>
                </a:cubicBezTo>
                <a:cubicBezTo>
                  <a:pt x="866" y="286"/>
                  <a:pt x="866" y="286"/>
                  <a:pt x="866" y="286"/>
                </a:cubicBezTo>
                <a:cubicBezTo>
                  <a:pt x="867" y="287"/>
                  <a:pt x="867" y="287"/>
                  <a:pt x="867" y="287"/>
                </a:cubicBezTo>
                <a:cubicBezTo>
                  <a:pt x="863" y="289"/>
                  <a:pt x="863" y="289"/>
                  <a:pt x="863" y="289"/>
                </a:cubicBezTo>
                <a:cubicBezTo>
                  <a:pt x="863" y="291"/>
                  <a:pt x="863" y="291"/>
                  <a:pt x="863" y="291"/>
                </a:cubicBezTo>
                <a:cubicBezTo>
                  <a:pt x="868" y="291"/>
                  <a:pt x="868" y="291"/>
                  <a:pt x="868" y="291"/>
                </a:cubicBezTo>
                <a:cubicBezTo>
                  <a:pt x="871" y="287"/>
                  <a:pt x="871" y="287"/>
                  <a:pt x="871" y="287"/>
                </a:cubicBezTo>
                <a:cubicBezTo>
                  <a:pt x="869" y="286"/>
                  <a:pt x="869" y="286"/>
                  <a:pt x="869" y="286"/>
                </a:cubicBezTo>
                <a:cubicBezTo>
                  <a:pt x="880" y="283"/>
                  <a:pt x="880" y="283"/>
                  <a:pt x="880" y="283"/>
                </a:cubicBezTo>
                <a:cubicBezTo>
                  <a:pt x="880" y="283"/>
                  <a:pt x="880" y="283"/>
                  <a:pt x="880" y="283"/>
                </a:cubicBezTo>
                <a:cubicBezTo>
                  <a:pt x="882" y="281"/>
                  <a:pt x="882" y="281"/>
                  <a:pt x="882" y="281"/>
                </a:cubicBezTo>
                <a:cubicBezTo>
                  <a:pt x="884" y="282"/>
                  <a:pt x="884" y="282"/>
                  <a:pt x="884" y="282"/>
                </a:cubicBezTo>
                <a:cubicBezTo>
                  <a:pt x="886" y="284"/>
                  <a:pt x="888" y="281"/>
                  <a:pt x="890" y="282"/>
                </a:cubicBezTo>
                <a:cubicBezTo>
                  <a:pt x="890" y="283"/>
                  <a:pt x="892" y="281"/>
                  <a:pt x="890" y="283"/>
                </a:cubicBezTo>
                <a:cubicBezTo>
                  <a:pt x="890" y="283"/>
                  <a:pt x="891" y="283"/>
                  <a:pt x="891" y="283"/>
                </a:cubicBezTo>
                <a:cubicBezTo>
                  <a:pt x="892" y="280"/>
                  <a:pt x="892" y="280"/>
                  <a:pt x="892" y="280"/>
                </a:cubicBezTo>
                <a:cubicBezTo>
                  <a:pt x="899" y="279"/>
                  <a:pt x="899" y="279"/>
                  <a:pt x="899" y="279"/>
                </a:cubicBezTo>
                <a:cubicBezTo>
                  <a:pt x="899" y="275"/>
                  <a:pt x="899" y="275"/>
                  <a:pt x="899" y="275"/>
                </a:cubicBezTo>
                <a:cubicBezTo>
                  <a:pt x="904" y="278"/>
                  <a:pt x="904" y="278"/>
                  <a:pt x="904" y="278"/>
                </a:cubicBezTo>
                <a:cubicBezTo>
                  <a:pt x="909" y="277"/>
                  <a:pt x="909" y="277"/>
                  <a:pt x="909" y="277"/>
                </a:cubicBezTo>
                <a:cubicBezTo>
                  <a:pt x="908" y="275"/>
                  <a:pt x="908" y="275"/>
                  <a:pt x="908" y="275"/>
                </a:cubicBezTo>
                <a:cubicBezTo>
                  <a:pt x="911" y="271"/>
                  <a:pt x="911" y="271"/>
                  <a:pt x="911" y="271"/>
                </a:cubicBezTo>
                <a:cubicBezTo>
                  <a:pt x="913" y="271"/>
                  <a:pt x="913" y="271"/>
                  <a:pt x="913" y="271"/>
                </a:cubicBezTo>
                <a:cubicBezTo>
                  <a:pt x="916" y="271"/>
                  <a:pt x="916" y="271"/>
                  <a:pt x="916" y="271"/>
                </a:cubicBezTo>
                <a:cubicBezTo>
                  <a:pt x="920" y="268"/>
                  <a:pt x="920" y="268"/>
                  <a:pt x="920" y="268"/>
                </a:cubicBezTo>
                <a:cubicBezTo>
                  <a:pt x="921" y="271"/>
                  <a:pt x="921" y="271"/>
                  <a:pt x="921" y="271"/>
                </a:cubicBezTo>
                <a:cubicBezTo>
                  <a:pt x="925" y="271"/>
                  <a:pt x="925" y="271"/>
                  <a:pt x="925" y="271"/>
                </a:cubicBezTo>
                <a:cubicBezTo>
                  <a:pt x="926" y="272"/>
                  <a:pt x="919" y="273"/>
                  <a:pt x="926" y="268"/>
                </a:cubicBezTo>
                <a:cubicBezTo>
                  <a:pt x="923" y="267"/>
                  <a:pt x="923" y="267"/>
                  <a:pt x="923" y="267"/>
                </a:cubicBezTo>
                <a:cubicBezTo>
                  <a:pt x="923" y="267"/>
                  <a:pt x="920" y="268"/>
                  <a:pt x="924" y="266"/>
                </a:cubicBezTo>
                <a:cubicBezTo>
                  <a:pt x="920" y="266"/>
                  <a:pt x="920" y="266"/>
                  <a:pt x="920" y="266"/>
                </a:cubicBezTo>
                <a:cubicBezTo>
                  <a:pt x="920" y="262"/>
                  <a:pt x="920" y="262"/>
                  <a:pt x="920" y="262"/>
                </a:cubicBezTo>
                <a:cubicBezTo>
                  <a:pt x="922" y="260"/>
                  <a:pt x="922" y="260"/>
                  <a:pt x="922" y="260"/>
                </a:cubicBezTo>
                <a:cubicBezTo>
                  <a:pt x="928" y="261"/>
                  <a:pt x="928" y="261"/>
                  <a:pt x="928" y="261"/>
                </a:cubicBezTo>
                <a:cubicBezTo>
                  <a:pt x="934" y="257"/>
                  <a:pt x="934" y="257"/>
                  <a:pt x="934" y="257"/>
                </a:cubicBezTo>
                <a:cubicBezTo>
                  <a:pt x="935" y="258"/>
                  <a:pt x="937" y="256"/>
                  <a:pt x="939" y="255"/>
                </a:cubicBezTo>
                <a:cubicBezTo>
                  <a:pt x="940" y="256"/>
                  <a:pt x="940" y="256"/>
                  <a:pt x="940" y="256"/>
                </a:cubicBezTo>
                <a:cubicBezTo>
                  <a:pt x="944" y="252"/>
                  <a:pt x="944" y="252"/>
                  <a:pt x="944" y="252"/>
                </a:cubicBezTo>
                <a:cubicBezTo>
                  <a:pt x="945" y="250"/>
                  <a:pt x="945" y="250"/>
                  <a:pt x="945" y="250"/>
                </a:cubicBezTo>
                <a:cubicBezTo>
                  <a:pt x="947" y="248"/>
                  <a:pt x="947" y="248"/>
                  <a:pt x="947" y="248"/>
                </a:cubicBezTo>
                <a:cubicBezTo>
                  <a:pt x="955" y="246"/>
                  <a:pt x="955" y="246"/>
                  <a:pt x="955" y="246"/>
                </a:cubicBezTo>
                <a:cubicBezTo>
                  <a:pt x="954" y="245"/>
                  <a:pt x="957" y="242"/>
                  <a:pt x="952" y="243"/>
                </a:cubicBezTo>
                <a:cubicBezTo>
                  <a:pt x="957" y="241"/>
                  <a:pt x="957" y="241"/>
                  <a:pt x="957" y="241"/>
                </a:cubicBezTo>
                <a:cubicBezTo>
                  <a:pt x="956" y="240"/>
                  <a:pt x="956" y="240"/>
                  <a:pt x="956" y="240"/>
                </a:cubicBezTo>
                <a:cubicBezTo>
                  <a:pt x="959" y="239"/>
                  <a:pt x="959" y="239"/>
                  <a:pt x="959" y="239"/>
                </a:cubicBezTo>
                <a:cubicBezTo>
                  <a:pt x="968" y="230"/>
                  <a:pt x="968" y="230"/>
                  <a:pt x="968" y="230"/>
                </a:cubicBezTo>
                <a:cubicBezTo>
                  <a:pt x="968" y="229"/>
                  <a:pt x="965" y="231"/>
                  <a:pt x="968" y="227"/>
                </a:cubicBezTo>
                <a:cubicBezTo>
                  <a:pt x="973" y="229"/>
                  <a:pt x="973" y="229"/>
                  <a:pt x="973" y="229"/>
                </a:cubicBezTo>
                <a:cubicBezTo>
                  <a:pt x="977" y="223"/>
                  <a:pt x="977" y="223"/>
                  <a:pt x="977" y="223"/>
                </a:cubicBezTo>
                <a:cubicBezTo>
                  <a:pt x="973" y="222"/>
                  <a:pt x="973" y="222"/>
                  <a:pt x="973" y="222"/>
                </a:cubicBezTo>
                <a:cubicBezTo>
                  <a:pt x="973" y="222"/>
                  <a:pt x="977" y="222"/>
                  <a:pt x="972" y="220"/>
                </a:cubicBezTo>
                <a:cubicBezTo>
                  <a:pt x="981" y="212"/>
                  <a:pt x="981" y="212"/>
                  <a:pt x="981" y="212"/>
                </a:cubicBezTo>
                <a:cubicBezTo>
                  <a:pt x="981" y="215"/>
                  <a:pt x="981" y="215"/>
                  <a:pt x="981" y="215"/>
                </a:cubicBezTo>
                <a:cubicBezTo>
                  <a:pt x="988" y="214"/>
                  <a:pt x="988" y="214"/>
                  <a:pt x="988" y="214"/>
                </a:cubicBezTo>
                <a:cubicBezTo>
                  <a:pt x="989" y="215"/>
                  <a:pt x="982" y="217"/>
                  <a:pt x="991" y="215"/>
                </a:cubicBezTo>
                <a:cubicBezTo>
                  <a:pt x="989" y="210"/>
                  <a:pt x="989" y="210"/>
                  <a:pt x="989" y="210"/>
                </a:cubicBezTo>
                <a:cubicBezTo>
                  <a:pt x="987" y="211"/>
                  <a:pt x="987" y="211"/>
                  <a:pt x="987" y="211"/>
                </a:cubicBezTo>
                <a:cubicBezTo>
                  <a:pt x="986" y="211"/>
                  <a:pt x="986" y="211"/>
                  <a:pt x="986" y="211"/>
                </a:cubicBezTo>
                <a:cubicBezTo>
                  <a:pt x="989" y="207"/>
                  <a:pt x="989" y="207"/>
                  <a:pt x="989" y="207"/>
                </a:cubicBezTo>
                <a:cubicBezTo>
                  <a:pt x="992" y="208"/>
                  <a:pt x="992" y="208"/>
                  <a:pt x="992" y="208"/>
                </a:cubicBezTo>
                <a:cubicBezTo>
                  <a:pt x="997" y="210"/>
                  <a:pt x="997" y="210"/>
                  <a:pt x="997" y="210"/>
                </a:cubicBezTo>
                <a:cubicBezTo>
                  <a:pt x="998" y="209"/>
                  <a:pt x="998" y="209"/>
                  <a:pt x="998" y="209"/>
                </a:cubicBezTo>
                <a:cubicBezTo>
                  <a:pt x="994" y="206"/>
                  <a:pt x="994" y="206"/>
                  <a:pt x="994" y="206"/>
                </a:cubicBezTo>
                <a:cubicBezTo>
                  <a:pt x="1002" y="200"/>
                  <a:pt x="1002" y="200"/>
                  <a:pt x="1002" y="200"/>
                </a:cubicBezTo>
                <a:cubicBezTo>
                  <a:pt x="1001" y="198"/>
                  <a:pt x="1001" y="198"/>
                  <a:pt x="1001" y="198"/>
                </a:cubicBezTo>
                <a:cubicBezTo>
                  <a:pt x="998" y="198"/>
                  <a:pt x="998" y="198"/>
                  <a:pt x="998" y="198"/>
                </a:cubicBezTo>
                <a:cubicBezTo>
                  <a:pt x="997" y="198"/>
                  <a:pt x="997" y="198"/>
                  <a:pt x="997" y="198"/>
                </a:cubicBezTo>
                <a:cubicBezTo>
                  <a:pt x="1002" y="194"/>
                  <a:pt x="1002" y="194"/>
                  <a:pt x="1002" y="194"/>
                </a:cubicBezTo>
                <a:cubicBezTo>
                  <a:pt x="1004" y="196"/>
                  <a:pt x="997" y="195"/>
                  <a:pt x="1004" y="197"/>
                </a:cubicBezTo>
                <a:cubicBezTo>
                  <a:pt x="1010" y="194"/>
                  <a:pt x="1010" y="194"/>
                  <a:pt x="1010" y="194"/>
                </a:cubicBezTo>
                <a:cubicBezTo>
                  <a:pt x="1008" y="190"/>
                  <a:pt x="1008" y="190"/>
                  <a:pt x="1008" y="190"/>
                </a:cubicBezTo>
                <a:cubicBezTo>
                  <a:pt x="1011" y="187"/>
                  <a:pt x="1011" y="187"/>
                  <a:pt x="1011" y="187"/>
                </a:cubicBezTo>
                <a:cubicBezTo>
                  <a:pt x="1009" y="184"/>
                  <a:pt x="1009" y="184"/>
                  <a:pt x="1009" y="184"/>
                </a:cubicBezTo>
                <a:cubicBezTo>
                  <a:pt x="1009" y="182"/>
                  <a:pt x="1009" y="182"/>
                  <a:pt x="1009" y="182"/>
                </a:cubicBezTo>
                <a:cubicBezTo>
                  <a:pt x="1010" y="184"/>
                  <a:pt x="1010" y="184"/>
                  <a:pt x="1010" y="184"/>
                </a:cubicBezTo>
                <a:cubicBezTo>
                  <a:pt x="1013" y="178"/>
                  <a:pt x="1014" y="188"/>
                  <a:pt x="1022" y="181"/>
                </a:cubicBezTo>
                <a:cubicBezTo>
                  <a:pt x="1023" y="180"/>
                  <a:pt x="1023" y="180"/>
                  <a:pt x="1023" y="180"/>
                </a:cubicBezTo>
                <a:cubicBezTo>
                  <a:pt x="1020" y="177"/>
                  <a:pt x="1020" y="177"/>
                  <a:pt x="1020" y="177"/>
                </a:cubicBezTo>
                <a:cubicBezTo>
                  <a:pt x="1018" y="180"/>
                  <a:pt x="1018" y="180"/>
                  <a:pt x="1018" y="180"/>
                </a:cubicBezTo>
                <a:cubicBezTo>
                  <a:pt x="1018" y="177"/>
                  <a:pt x="1018" y="177"/>
                  <a:pt x="1018" y="177"/>
                </a:cubicBezTo>
                <a:cubicBezTo>
                  <a:pt x="1024" y="174"/>
                  <a:pt x="1024" y="174"/>
                  <a:pt x="1024" y="174"/>
                </a:cubicBezTo>
                <a:cubicBezTo>
                  <a:pt x="1025" y="175"/>
                  <a:pt x="1025" y="175"/>
                  <a:pt x="1025" y="175"/>
                </a:cubicBezTo>
                <a:cubicBezTo>
                  <a:pt x="1025" y="172"/>
                  <a:pt x="1025" y="172"/>
                  <a:pt x="1025" y="172"/>
                </a:cubicBezTo>
                <a:cubicBezTo>
                  <a:pt x="1031" y="173"/>
                  <a:pt x="1031" y="173"/>
                  <a:pt x="1031" y="173"/>
                </a:cubicBezTo>
                <a:cubicBezTo>
                  <a:pt x="1035" y="166"/>
                  <a:pt x="1032" y="178"/>
                  <a:pt x="1037" y="164"/>
                </a:cubicBezTo>
                <a:cubicBezTo>
                  <a:pt x="1037" y="163"/>
                  <a:pt x="1037" y="163"/>
                  <a:pt x="1037" y="163"/>
                </a:cubicBezTo>
                <a:cubicBezTo>
                  <a:pt x="1041" y="164"/>
                  <a:pt x="1041" y="164"/>
                  <a:pt x="1041" y="164"/>
                </a:cubicBezTo>
                <a:cubicBezTo>
                  <a:pt x="1041" y="165"/>
                  <a:pt x="1041" y="165"/>
                  <a:pt x="1041" y="165"/>
                </a:cubicBezTo>
                <a:cubicBezTo>
                  <a:pt x="1042" y="166"/>
                  <a:pt x="1042" y="166"/>
                  <a:pt x="1042" y="166"/>
                </a:cubicBezTo>
                <a:cubicBezTo>
                  <a:pt x="1043" y="166"/>
                  <a:pt x="1043" y="166"/>
                  <a:pt x="1043" y="166"/>
                </a:cubicBezTo>
                <a:cubicBezTo>
                  <a:pt x="1043" y="159"/>
                  <a:pt x="1043" y="159"/>
                  <a:pt x="1043" y="159"/>
                </a:cubicBezTo>
                <a:cubicBezTo>
                  <a:pt x="1039" y="159"/>
                  <a:pt x="1039" y="159"/>
                  <a:pt x="1039" y="159"/>
                </a:cubicBezTo>
                <a:cubicBezTo>
                  <a:pt x="1038" y="156"/>
                  <a:pt x="1038" y="156"/>
                  <a:pt x="1038" y="156"/>
                </a:cubicBezTo>
                <a:cubicBezTo>
                  <a:pt x="1042" y="154"/>
                  <a:pt x="1042" y="154"/>
                  <a:pt x="1042" y="154"/>
                </a:cubicBezTo>
                <a:cubicBezTo>
                  <a:pt x="1044" y="154"/>
                  <a:pt x="1041" y="157"/>
                  <a:pt x="1045" y="156"/>
                </a:cubicBezTo>
                <a:cubicBezTo>
                  <a:pt x="1047" y="155"/>
                  <a:pt x="1036" y="152"/>
                  <a:pt x="1050" y="155"/>
                </a:cubicBezTo>
                <a:cubicBezTo>
                  <a:pt x="1052" y="152"/>
                  <a:pt x="1052" y="152"/>
                  <a:pt x="1052" y="152"/>
                </a:cubicBezTo>
                <a:cubicBezTo>
                  <a:pt x="1048" y="152"/>
                  <a:pt x="1048" y="152"/>
                  <a:pt x="1048" y="152"/>
                </a:cubicBezTo>
                <a:cubicBezTo>
                  <a:pt x="1048" y="150"/>
                  <a:pt x="1048" y="150"/>
                  <a:pt x="1048" y="150"/>
                </a:cubicBezTo>
                <a:cubicBezTo>
                  <a:pt x="1052" y="148"/>
                  <a:pt x="1043" y="161"/>
                  <a:pt x="1052" y="146"/>
                </a:cubicBezTo>
                <a:cubicBezTo>
                  <a:pt x="1055" y="145"/>
                  <a:pt x="1055" y="145"/>
                  <a:pt x="1055" y="145"/>
                </a:cubicBezTo>
                <a:cubicBezTo>
                  <a:pt x="1059" y="148"/>
                  <a:pt x="1044" y="146"/>
                  <a:pt x="1061" y="141"/>
                </a:cubicBezTo>
                <a:cubicBezTo>
                  <a:pt x="1060" y="138"/>
                  <a:pt x="1054" y="145"/>
                  <a:pt x="1066" y="140"/>
                </a:cubicBezTo>
                <a:cubicBezTo>
                  <a:pt x="1064" y="137"/>
                  <a:pt x="1064" y="137"/>
                  <a:pt x="1064" y="137"/>
                </a:cubicBezTo>
                <a:cubicBezTo>
                  <a:pt x="1062" y="136"/>
                  <a:pt x="1062" y="136"/>
                  <a:pt x="1062" y="136"/>
                </a:cubicBezTo>
                <a:cubicBezTo>
                  <a:pt x="1063" y="132"/>
                  <a:pt x="1063" y="132"/>
                  <a:pt x="1063" y="132"/>
                </a:cubicBezTo>
                <a:cubicBezTo>
                  <a:pt x="1071" y="130"/>
                  <a:pt x="1071" y="130"/>
                  <a:pt x="1071" y="130"/>
                </a:cubicBezTo>
                <a:cubicBezTo>
                  <a:pt x="1073" y="128"/>
                  <a:pt x="1073" y="128"/>
                  <a:pt x="1073" y="128"/>
                </a:cubicBezTo>
                <a:cubicBezTo>
                  <a:pt x="1071" y="127"/>
                  <a:pt x="1071" y="127"/>
                  <a:pt x="1071" y="127"/>
                </a:cubicBezTo>
                <a:cubicBezTo>
                  <a:pt x="1074" y="126"/>
                  <a:pt x="1074" y="129"/>
                  <a:pt x="1075" y="123"/>
                </a:cubicBezTo>
                <a:cubicBezTo>
                  <a:pt x="1078" y="123"/>
                  <a:pt x="1078" y="123"/>
                  <a:pt x="1078" y="123"/>
                </a:cubicBezTo>
                <a:cubicBezTo>
                  <a:pt x="1083" y="124"/>
                  <a:pt x="1071" y="125"/>
                  <a:pt x="1082" y="123"/>
                </a:cubicBezTo>
                <a:cubicBezTo>
                  <a:pt x="1080" y="120"/>
                  <a:pt x="1080" y="120"/>
                  <a:pt x="1080" y="120"/>
                </a:cubicBezTo>
                <a:cubicBezTo>
                  <a:pt x="1081" y="120"/>
                  <a:pt x="1072" y="125"/>
                  <a:pt x="1084" y="120"/>
                </a:cubicBezTo>
                <a:cubicBezTo>
                  <a:pt x="1084" y="118"/>
                  <a:pt x="1084" y="118"/>
                  <a:pt x="1084" y="118"/>
                </a:cubicBezTo>
                <a:cubicBezTo>
                  <a:pt x="1089" y="117"/>
                  <a:pt x="1089" y="117"/>
                  <a:pt x="1089" y="117"/>
                </a:cubicBezTo>
                <a:cubicBezTo>
                  <a:pt x="1086" y="115"/>
                  <a:pt x="1086" y="115"/>
                  <a:pt x="1086" y="115"/>
                </a:cubicBezTo>
                <a:cubicBezTo>
                  <a:pt x="1087" y="111"/>
                  <a:pt x="1087" y="111"/>
                  <a:pt x="1087" y="111"/>
                </a:cubicBezTo>
                <a:cubicBezTo>
                  <a:pt x="1090" y="110"/>
                  <a:pt x="1094" y="114"/>
                  <a:pt x="1095" y="112"/>
                </a:cubicBezTo>
                <a:cubicBezTo>
                  <a:pt x="1097" y="108"/>
                  <a:pt x="1097" y="108"/>
                  <a:pt x="1097" y="108"/>
                </a:cubicBezTo>
                <a:cubicBezTo>
                  <a:pt x="1096" y="107"/>
                  <a:pt x="1096" y="107"/>
                  <a:pt x="1096" y="107"/>
                </a:cubicBezTo>
                <a:cubicBezTo>
                  <a:pt x="1102" y="103"/>
                  <a:pt x="1102" y="103"/>
                  <a:pt x="1102" y="103"/>
                </a:cubicBezTo>
                <a:cubicBezTo>
                  <a:pt x="1101" y="101"/>
                  <a:pt x="1101" y="101"/>
                  <a:pt x="1101" y="101"/>
                </a:cubicBezTo>
                <a:cubicBezTo>
                  <a:pt x="1101" y="98"/>
                  <a:pt x="1101" y="98"/>
                  <a:pt x="1101" y="98"/>
                </a:cubicBezTo>
                <a:cubicBezTo>
                  <a:pt x="1106" y="97"/>
                  <a:pt x="1106" y="97"/>
                  <a:pt x="1106" y="97"/>
                </a:cubicBezTo>
                <a:cubicBezTo>
                  <a:pt x="1106" y="98"/>
                  <a:pt x="1105" y="95"/>
                  <a:pt x="1106" y="98"/>
                </a:cubicBezTo>
                <a:cubicBezTo>
                  <a:pt x="1107" y="99"/>
                  <a:pt x="1107" y="99"/>
                  <a:pt x="1107" y="99"/>
                </a:cubicBezTo>
                <a:cubicBezTo>
                  <a:pt x="1109" y="97"/>
                  <a:pt x="1109" y="97"/>
                  <a:pt x="1109" y="97"/>
                </a:cubicBezTo>
                <a:cubicBezTo>
                  <a:pt x="1112" y="92"/>
                  <a:pt x="1112" y="92"/>
                  <a:pt x="1112" y="92"/>
                </a:cubicBezTo>
                <a:cubicBezTo>
                  <a:pt x="1113" y="92"/>
                  <a:pt x="1114" y="94"/>
                  <a:pt x="1115" y="92"/>
                </a:cubicBezTo>
                <a:cubicBezTo>
                  <a:pt x="1113" y="90"/>
                  <a:pt x="1113" y="90"/>
                  <a:pt x="1113" y="90"/>
                </a:cubicBezTo>
                <a:cubicBezTo>
                  <a:pt x="1110" y="91"/>
                  <a:pt x="1110" y="91"/>
                  <a:pt x="1110" y="91"/>
                </a:cubicBezTo>
                <a:cubicBezTo>
                  <a:pt x="1109" y="88"/>
                  <a:pt x="1109" y="88"/>
                  <a:pt x="1109" y="88"/>
                </a:cubicBezTo>
                <a:cubicBezTo>
                  <a:pt x="1107" y="88"/>
                  <a:pt x="1107" y="88"/>
                  <a:pt x="1107" y="88"/>
                </a:cubicBezTo>
                <a:cubicBezTo>
                  <a:pt x="1116" y="85"/>
                  <a:pt x="1116" y="85"/>
                  <a:pt x="1116" y="85"/>
                </a:cubicBezTo>
                <a:cubicBezTo>
                  <a:pt x="1119" y="86"/>
                  <a:pt x="1119" y="86"/>
                  <a:pt x="1119" y="86"/>
                </a:cubicBezTo>
                <a:cubicBezTo>
                  <a:pt x="1121" y="84"/>
                  <a:pt x="1121" y="84"/>
                  <a:pt x="1121" y="84"/>
                </a:cubicBezTo>
                <a:cubicBezTo>
                  <a:pt x="1119" y="83"/>
                  <a:pt x="1119" y="83"/>
                  <a:pt x="1119" y="83"/>
                </a:cubicBezTo>
                <a:cubicBezTo>
                  <a:pt x="1116" y="80"/>
                  <a:pt x="1116" y="91"/>
                  <a:pt x="1119" y="80"/>
                </a:cubicBezTo>
                <a:cubicBezTo>
                  <a:pt x="1123" y="80"/>
                  <a:pt x="1123" y="80"/>
                  <a:pt x="1123" y="80"/>
                </a:cubicBezTo>
                <a:cubicBezTo>
                  <a:pt x="1131" y="73"/>
                  <a:pt x="1131" y="73"/>
                  <a:pt x="1131" y="73"/>
                </a:cubicBezTo>
                <a:cubicBezTo>
                  <a:pt x="1133" y="73"/>
                  <a:pt x="1119" y="78"/>
                  <a:pt x="1135" y="71"/>
                </a:cubicBezTo>
                <a:cubicBezTo>
                  <a:pt x="1135" y="70"/>
                  <a:pt x="1134" y="74"/>
                  <a:pt x="1134" y="69"/>
                </a:cubicBezTo>
                <a:cubicBezTo>
                  <a:pt x="1137" y="68"/>
                  <a:pt x="1137" y="68"/>
                  <a:pt x="1137" y="68"/>
                </a:cubicBezTo>
                <a:cubicBezTo>
                  <a:pt x="1142" y="70"/>
                  <a:pt x="1142" y="70"/>
                  <a:pt x="1142" y="70"/>
                </a:cubicBezTo>
                <a:cubicBezTo>
                  <a:pt x="1143" y="69"/>
                  <a:pt x="1143" y="69"/>
                  <a:pt x="1143" y="69"/>
                </a:cubicBezTo>
                <a:cubicBezTo>
                  <a:pt x="1141" y="63"/>
                  <a:pt x="1141" y="63"/>
                  <a:pt x="1141" y="63"/>
                </a:cubicBezTo>
                <a:cubicBezTo>
                  <a:pt x="1152" y="56"/>
                  <a:pt x="1152" y="56"/>
                  <a:pt x="1152" y="56"/>
                </a:cubicBezTo>
                <a:cubicBezTo>
                  <a:pt x="1153" y="53"/>
                  <a:pt x="1153" y="53"/>
                  <a:pt x="1153" y="53"/>
                </a:cubicBezTo>
                <a:cubicBezTo>
                  <a:pt x="1157" y="53"/>
                  <a:pt x="1157" y="53"/>
                  <a:pt x="1157" y="53"/>
                </a:cubicBezTo>
                <a:cubicBezTo>
                  <a:pt x="1156" y="50"/>
                  <a:pt x="1156" y="50"/>
                  <a:pt x="1156" y="50"/>
                </a:cubicBezTo>
                <a:cubicBezTo>
                  <a:pt x="1158" y="52"/>
                  <a:pt x="1158" y="52"/>
                  <a:pt x="1158" y="52"/>
                </a:cubicBezTo>
                <a:cubicBezTo>
                  <a:pt x="1165" y="50"/>
                  <a:pt x="1165" y="50"/>
                  <a:pt x="1165" y="50"/>
                </a:cubicBezTo>
                <a:cubicBezTo>
                  <a:pt x="1163" y="47"/>
                  <a:pt x="1163" y="47"/>
                  <a:pt x="1163" y="47"/>
                </a:cubicBezTo>
                <a:cubicBezTo>
                  <a:pt x="1164" y="47"/>
                  <a:pt x="1164" y="46"/>
                  <a:pt x="1165" y="47"/>
                </a:cubicBezTo>
                <a:cubicBezTo>
                  <a:pt x="1161" y="44"/>
                  <a:pt x="1161" y="44"/>
                  <a:pt x="1161" y="44"/>
                </a:cubicBezTo>
                <a:cubicBezTo>
                  <a:pt x="1161" y="43"/>
                  <a:pt x="1161" y="43"/>
                  <a:pt x="1161" y="43"/>
                </a:cubicBezTo>
                <a:cubicBezTo>
                  <a:pt x="1168" y="43"/>
                  <a:pt x="1168" y="43"/>
                  <a:pt x="1168" y="43"/>
                </a:cubicBezTo>
                <a:cubicBezTo>
                  <a:pt x="1175" y="40"/>
                  <a:pt x="1175" y="40"/>
                  <a:pt x="1175" y="40"/>
                </a:cubicBezTo>
                <a:cubicBezTo>
                  <a:pt x="1175" y="38"/>
                  <a:pt x="1175" y="38"/>
                  <a:pt x="1175" y="38"/>
                </a:cubicBezTo>
                <a:cubicBezTo>
                  <a:pt x="1182" y="33"/>
                  <a:pt x="1182" y="33"/>
                  <a:pt x="1182" y="33"/>
                </a:cubicBezTo>
                <a:cubicBezTo>
                  <a:pt x="1181" y="31"/>
                  <a:pt x="1187" y="36"/>
                  <a:pt x="1186" y="29"/>
                </a:cubicBezTo>
                <a:cubicBezTo>
                  <a:pt x="1188" y="30"/>
                  <a:pt x="1188" y="30"/>
                  <a:pt x="1188" y="30"/>
                </a:cubicBezTo>
                <a:cubicBezTo>
                  <a:pt x="1192" y="25"/>
                  <a:pt x="1192" y="25"/>
                  <a:pt x="1192" y="25"/>
                </a:cubicBezTo>
                <a:cubicBezTo>
                  <a:pt x="1193" y="25"/>
                  <a:pt x="1193" y="25"/>
                  <a:pt x="1193" y="25"/>
                </a:cubicBezTo>
                <a:cubicBezTo>
                  <a:pt x="1193" y="22"/>
                  <a:pt x="1193" y="22"/>
                  <a:pt x="1193" y="22"/>
                </a:cubicBezTo>
                <a:cubicBezTo>
                  <a:pt x="1195" y="23"/>
                  <a:pt x="1197" y="20"/>
                  <a:pt x="1198" y="19"/>
                </a:cubicBezTo>
                <a:cubicBezTo>
                  <a:pt x="1199" y="17"/>
                  <a:pt x="1204" y="18"/>
                  <a:pt x="1200" y="15"/>
                </a:cubicBezTo>
                <a:cubicBezTo>
                  <a:pt x="1203" y="16"/>
                  <a:pt x="1204" y="10"/>
                  <a:pt x="1207" y="15"/>
                </a:cubicBezTo>
                <a:cubicBezTo>
                  <a:pt x="1210" y="14"/>
                  <a:pt x="1210" y="14"/>
                  <a:pt x="1210" y="14"/>
                </a:cubicBezTo>
                <a:cubicBezTo>
                  <a:pt x="1209" y="9"/>
                  <a:pt x="1209" y="9"/>
                  <a:pt x="1209" y="9"/>
                </a:cubicBezTo>
                <a:cubicBezTo>
                  <a:pt x="1210" y="9"/>
                  <a:pt x="1212" y="9"/>
                  <a:pt x="1211" y="6"/>
                </a:cubicBezTo>
                <a:cubicBezTo>
                  <a:pt x="1214" y="9"/>
                  <a:pt x="1214" y="9"/>
                  <a:pt x="1214" y="9"/>
                </a:cubicBezTo>
                <a:cubicBezTo>
                  <a:pt x="1215" y="7"/>
                  <a:pt x="1215" y="7"/>
                  <a:pt x="1215" y="7"/>
                </a:cubicBezTo>
                <a:cubicBezTo>
                  <a:pt x="1219" y="8"/>
                  <a:pt x="1219" y="8"/>
                  <a:pt x="1219" y="8"/>
                </a:cubicBezTo>
                <a:cubicBezTo>
                  <a:pt x="1218" y="11"/>
                  <a:pt x="1218" y="11"/>
                  <a:pt x="1218" y="11"/>
                </a:cubicBezTo>
                <a:cubicBezTo>
                  <a:pt x="1224" y="7"/>
                  <a:pt x="1224" y="7"/>
                  <a:pt x="1224" y="7"/>
                </a:cubicBezTo>
                <a:cubicBezTo>
                  <a:pt x="1224" y="6"/>
                  <a:pt x="1227" y="6"/>
                  <a:pt x="1227" y="8"/>
                </a:cubicBezTo>
                <a:cubicBezTo>
                  <a:pt x="1228" y="7"/>
                  <a:pt x="1230" y="6"/>
                  <a:pt x="1232" y="7"/>
                </a:cubicBezTo>
                <a:cubicBezTo>
                  <a:pt x="1229" y="10"/>
                  <a:pt x="1238" y="7"/>
                  <a:pt x="1231" y="11"/>
                </a:cubicBezTo>
                <a:cubicBezTo>
                  <a:pt x="1230" y="10"/>
                  <a:pt x="1230" y="10"/>
                  <a:pt x="1230" y="10"/>
                </a:cubicBezTo>
                <a:cubicBezTo>
                  <a:pt x="1223" y="11"/>
                  <a:pt x="1223" y="11"/>
                  <a:pt x="1223" y="11"/>
                </a:cubicBezTo>
                <a:cubicBezTo>
                  <a:pt x="1222" y="12"/>
                  <a:pt x="1232" y="4"/>
                  <a:pt x="1223" y="17"/>
                </a:cubicBezTo>
                <a:cubicBezTo>
                  <a:pt x="1224" y="18"/>
                  <a:pt x="1224" y="18"/>
                  <a:pt x="1224" y="18"/>
                </a:cubicBezTo>
                <a:cubicBezTo>
                  <a:pt x="1225" y="18"/>
                  <a:pt x="1225" y="18"/>
                  <a:pt x="1225" y="18"/>
                </a:cubicBezTo>
                <a:cubicBezTo>
                  <a:pt x="1226" y="17"/>
                  <a:pt x="1226" y="17"/>
                  <a:pt x="1226" y="17"/>
                </a:cubicBezTo>
                <a:cubicBezTo>
                  <a:pt x="1224" y="17"/>
                  <a:pt x="1226" y="17"/>
                  <a:pt x="1225" y="14"/>
                </a:cubicBezTo>
                <a:cubicBezTo>
                  <a:pt x="1226" y="14"/>
                  <a:pt x="1227" y="14"/>
                  <a:pt x="1228" y="14"/>
                </a:cubicBezTo>
                <a:cubicBezTo>
                  <a:pt x="1227" y="17"/>
                  <a:pt x="1227" y="17"/>
                  <a:pt x="1227" y="17"/>
                </a:cubicBezTo>
                <a:cubicBezTo>
                  <a:pt x="1225" y="18"/>
                  <a:pt x="1225" y="18"/>
                  <a:pt x="1225" y="18"/>
                </a:cubicBezTo>
                <a:cubicBezTo>
                  <a:pt x="1229" y="21"/>
                  <a:pt x="1229" y="21"/>
                  <a:pt x="1229" y="21"/>
                </a:cubicBezTo>
                <a:cubicBezTo>
                  <a:pt x="1232" y="18"/>
                  <a:pt x="1232" y="18"/>
                  <a:pt x="1232" y="18"/>
                </a:cubicBezTo>
                <a:cubicBezTo>
                  <a:pt x="1232" y="19"/>
                  <a:pt x="1232" y="19"/>
                  <a:pt x="1232" y="19"/>
                </a:cubicBezTo>
                <a:cubicBezTo>
                  <a:pt x="1237" y="16"/>
                  <a:pt x="1214" y="26"/>
                  <a:pt x="1241" y="14"/>
                </a:cubicBezTo>
                <a:cubicBezTo>
                  <a:pt x="1242" y="15"/>
                  <a:pt x="1242" y="15"/>
                  <a:pt x="1242" y="15"/>
                </a:cubicBezTo>
                <a:cubicBezTo>
                  <a:pt x="1238" y="17"/>
                  <a:pt x="1238" y="17"/>
                  <a:pt x="1238" y="17"/>
                </a:cubicBezTo>
                <a:cubicBezTo>
                  <a:pt x="1234" y="21"/>
                  <a:pt x="1234" y="21"/>
                  <a:pt x="1234" y="21"/>
                </a:cubicBezTo>
                <a:cubicBezTo>
                  <a:pt x="1232" y="21"/>
                  <a:pt x="1232" y="21"/>
                  <a:pt x="1232" y="21"/>
                </a:cubicBezTo>
                <a:cubicBezTo>
                  <a:pt x="1232" y="22"/>
                  <a:pt x="1227" y="21"/>
                  <a:pt x="1232" y="23"/>
                </a:cubicBezTo>
                <a:cubicBezTo>
                  <a:pt x="1231" y="25"/>
                  <a:pt x="1231" y="25"/>
                  <a:pt x="1231" y="25"/>
                </a:cubicBezTo>
                <a:cubicBezTo>
                  <a:pt x="1224" y="26"/>
                  <a:pt x="1224" y="26"/>
                  <a:pt x="1224" y="26"/>
                </a:cubicBezTo>
                <a:cubicBezTo>
                  <a:pt x="1217" y="31"/>
                  <a:pt x="1217" y="31"/>
                  <a:pt x="1217" y="31"/>
                </a:cubicBezTo>
                <a:cubicBezTo>
                  <a:pt x="1215" y="29"/>
                  <a:pt x="1214" y="37"/>
                  <a:pt x="1212" y="30"/>
                </a:cubicBezTo>
                <a:cubicBezTo>
                  <a:pt x="1210" y="32"/>
                  <a:pt x="1210" y="32"/>
                  <a:pt x="1210" y="32"/>
                </a:cubicBezTo>
                <a:cubicBezTo>
                  <a:pt x="1210" y="33"/>
                  <a:pt x="1210" y="33"/>
                  <a:pt x="1210" y="33"/>
                </a:cubicBezTo>
                <a:cubicBezTo>
                  <a:pt x="1210" y="34"/>
                  <a:pt x="1210" y="34"/>
                  <a:pt x="1210" y="34"/>
                </a:cubicBezTo>
                <a:cubicBezTo>
                  <a:pt x="1212" y="32"/>
                  <a:pt x="1212" y="32"/>
                  <a:pt x="1212" y="32"/>
                </a:cubicBezTo>
                <a:cubicBezTo>
                  <a:pt x="1207" y="39"/>
                  <a:pt x="1207" y="39"/>
                  <a:pt x="1207" y="39"/>
                </a:cubicBezTo>
                <a:cubicBezTo>
                  <a:pt x="1206" y="39"/>
                  <a:pt x="1206" y="39"/>
                  <a:pt x="1206" y="39"/>
                </a:cubicBezTo>
                <a:cubicBezTo>
                  <a:pt x="1204" y="38"/>
                  <a:pt x="1204" y="38"/>
                  <a:pt x="1204" y="38"/>
                </a:cubicBezTo>
                <a:cubicBezTo>
                  <a:pt x="1202" y="43"/>
                  <a:pt x="1202" y="43"/>
                  <a:pt x="1202" y="43"/>
                </a:cubicBezTo>
                <a:cubicBezTo>
                  <a:pt x="1197" y="47"/>
                  <a:pt x="1197" y="47"/>
                  <a:pt x="1197" y="47"/>
                </a:cubicBezTo>
                <a:cubicBezTo>
                  <a:pt x="1193" y="53"/>
                  <a:pt x="1193" y="53"/>
                  <a:pt x="1193" y="53"/>
                </a:cubicBezTo>
                <a:cubicBezTo>
                  <a:pt x="1191" y="48"/>
                  <a:pt x="1191" y="48"/>
                  <a:pt x="1191" y="48"/>
                </a:cubicBezTo>
                <a:cubicBezTo>
                  <a:pt x="1188" y="49"/>
                  <a:pt x="1188" y="49"/>
                  <a:pt x="1188" y="49"/>
                </a:cubicBezTo>
                <a:cubicBezTo>
                  <a:pt x="1187" y="52"/>
                  <a:pt x="1187" y="52"/>
                  <a:pt x="1187" y="52"/>
                </a:cubicBezTo>
                <a:cubicBezTo>
                  <a:pt x="1189" y="55"/>
                  <a:pt x="1189" y="55"/>
                  <a:pt x="1189" y="55"/>
                </a:cubicBezTo>
                <a:cubicBezTo>
                  <a:pt x="1186" y="59"/>
                  <a:pt x="1186" y="59"/>
                  <a:pt x="1186" y="59"/>
                </a:cubicBezTo>
                <a:cubicBezTo>
                  <a:pt x="1184" y="60"/>
                  <a:pt x="1184" y="60"/>
                  <a:pt x="1184" y="60"/>
                </a:cubicBezTo>
                <a:cubicBezTo>
                  <a:pt x="1181" y="64"/>
                  <a:pt x="1181" y="64"/>
                  <a:pt x="1181" y="64"/>
                </a:cubicBezTo>
                <a:cubicBezTo>
                  <a:pt x="1179" y="66"/>
                  <a:pt x="1179" y="60"/>
                  <a:pt x="1177" y="66"/>
                </a:cubicBezTo>
                <a:cubicBezTo>
                  <a:pt x="1174" y="65"/>
                  <a:pt x="1184" y="62"/>
                  <a:pt x="1173" y="67"/>
                </a:cubicBezTo>
                <a:cubicBezTo>
                  <a:pt x="1174" y="68"/>
                  <a:pt x="1174" y="68"/>
                  <a:pt x="1174" y="68"/>
                </a:cubicBezTo>
                <a:cubicBezTo>
                  <a:pt x="1172" y="71"/>
                  <a:pt x="1172" y="71"/>
                  <a:pt x="1172" y="71"/>
                </a:cubicBezTo>
                <a:cubicBezTo>
                  <a:pt x="1168" y="72"/>
                  <a:pt x="1168" y="72"/>
                  <a:pt x="1168" y="72"/>
                </a:cubicBezTo>
                <a:cubicBezTo>
                  <a:pt x="1167" y="76"/>
                  <a:pt x="1167" y="76"/>
                  <a:pt x="1167" y="76"/>
                </a:cubicBezTo>
                <a:cubicBezTo>
                  <a:pt x="1159" y="85"/>
                  <a:pt x="1159" y="85"/>
                  <a:pt x="1159" y="85"/>
                </a:cubicBezTo>
                <a:cubicBezTo>
                  <a:pt x="1157" y="87"/>
                  <a:pt x="1157" y="87"/>
                  <a:pt x="1157" y="87"/>
                </a:cubicBezTo>
                <a:cubicBezTo>
                  <a:pt x="1157" y="88"/>
                  <a:pt x="1157" y="88"/>
                  <a:pt x="1157" y="88"/>
                </a:cubicBezTo>
                <a:cubicBezTo>
                  <a:pt x="1155" y="90"/>
                  <a:pt x="1155" y="90"/>
                  <a:pt x="1155" y="90"/>
                </a:cubicBezTo>
                <a:cubicBezTo>
                  <a:pt x="1153" y="91"/>
                  <a:pt x="1151" y="90"/>
                  <a:pt x="1150" y="93"/>
                </a:cubicBezTo>
                <a:cubicBezTo>
                  <a:pt x="1146" y="92"/>
                  <a:pt x="1146" y="92"/>
                  <a:pt x="1146" y="92"/>
                </a:cubicBezTo>
                <a:cubicBezTo>
                  <a:pt x="1144" y="97"/>
                  <a:pt x="1144" y="97"/>
                  <a:pt x="1144" y="97"/>
                </a:cubicBezTo>
                <a:cubicBezTo>
                  <a:pt x="1144" y="97"/>
                  <a:pt x="1144" y="97"/>
                  <a:pt x="1144" y="97"/>
                </a:cubicBezTo>
                <a:cubicBezTo>
                  <a:pt x="1147" y="97"/>
                  <a:pt x="1147" y="97"/>
                  <a:pt x="1147" y="97"/>
                </a:cubicBezTo>
                <a:cubicBezTo>
                  <a:pt x="1145" y="99"/>
                  <a:pt x="1145" y="99"/>
                  <a:pt x="1145" y="99"/>
                </a:cubicBezTo>
                <a:cubicBezTo>
                  <a:pt x="1142" y="100"/>
                  <a:pt x="1142" y="100"/>
                  <a:pt x="1142" y="100"/>
                </a:cubicBezTo>
                <a:cubicBezTo>
                  <a:pt x="1139" y="105"/>
                  <a:pt x="1139" y="105"/>
                  <a:pt x="1139" y="105"/>
                </a:cubicBezTo>
                <a:cubicBezTo>
                  <a:pt x="1138" y="105"/>
                  <a:pt x="1138" y="105"/>
                  <a:pt x="1138" y="105"/>
                </a:cubicBezTo>
                <a:cubicBezTo>
                  <a:pt x="1137" y="108"/>
                  <a:pt x="1137" y="108"/>
                  <a:pt x="1137" y="108"/>
                </a:cubicBezTo>
                <a:cubicBezTo>
                  <a:pt x="1136" y="111"/>
                  <a:pt x="1134" y="105"/>
                  <a:pt x="1133" y="109"/>
                </a:cubicBezTo>
                <a:cubicBezTo>
                  <a:pt x="1130" y="115"/>
                  <a:pt x="1130" y="115"/>
                  <a:pt x="1130" y="115"/>
                </a:cubicBezTo>
                <a:cubicBezTo>
                  <a:pt x="1127" y="114"/>
                  <a:pt x="1123" y="117"/>
                  <a:pt x="1125" y="119"/>
                </a:cubicBezTo>
                <a:cubicBezTo>
                  <a:pt x="1124" y="119"/>
                  <a:pt x="1130" y="118"/>
                  <a:pt x="1123" y="118"/>
                </a:cubicBezTo>
                <a:cubicBezTo>
                  <a:pt x="1121" y="120"/>
                  <a:pt x="1121" y="120"/>
                  <a:pt x="1121" y="120"/>
                </a:cubicBezTo>
                <a:cubicBezTo>
                  <a:pt x="1123" y="121"/>
                  <a:pt x="1123" y="121"/>
                  <a:pt x="1123" y="121"/>
                </a:cubicBezTo>
                <a:cubicBezTo>
                  <a:pt x="1118" y="122"/>
                  <a:pt x="1118" y="122"/>
                  <a:pt x="1118" y="122"/>
                </a:cubicBezTo>
                <a:cubicBezTo>
                  <a:pt x="1117" y="121"/>
                  <a:pt x="1117" y="121"/>
                  <a:pt x="1117" y="121"/>
                </a:cubicBezTo>
                <a:cubicBezTo>
                  <a:pt x="1115" y="123"/>
                  <a:pt x="1115" y="123"/>
                  <a:pt x="1115" y="123"/>
                </a:cubicBezTo>
                <a:cubicBezTo>
                  <a:pt x="1119" y="124"/>
                  <a:pt x="1119" y="124"/>
                  <a:pt x="1119" y="124"/>
                </a:cubicBezTo>
                <a:cubicBezTo>
                  <a:pt x="1117" y="127"/>
                  <a:pt x="1117" y="127"/>
                  <a:pt x="1117" y="127"/>
                </a:cubicBezTo>
                <a:cubicBezTo>
                  <a:pt x="1113" y="132"/>
                  <a:pt x="1113" y="132"/>
                  <a:pt x="1113" y="132"/>
                </a:cubicBezTo>
                <a:cubicBezTo>
                  <a:pt x="1111" y="132"/>
                  <a:pt x="1108" y="135"/>
                  <a:pt x="1106" y="135"/>
                </a:cubicBezTo>
                <a:cubicBezTo>
                  <a:pt x="1103" y="141"/>
                  <a:pt x="1103" y="141"/>
                  <a:pt x="1103" y="141"/>
                </a:cubicBezTo>
                <a:cubicBezTo>
                  <a:pt x="1095" y="148"/>
                  <a:pt x="1095" y="148"/>
                  <a:pt x="1095" y="148"/>
                </a:cubicBezTo>
                <a:cubicBezTo>
                  <a:pt x="1089" y="147"/>
                  <a:pt x="1089" y="147"/>
                  <a:pt x="1089" y="147"/>
                </a:cubicBezTo>
                <a:cubicBezTo>
                  <a:pt x="1087" y="149"/>
                  <a:pt x="1087" y="149"/>
                  <a:pt x="1087" y="149"/>
                </a:cubicBezTo>
                <a:cubicBezTo>
                  <a:pt x="1087" y="152"/>
                  <a:pt x="1087" y="152"/>
                  <a:pt x="1087" y="152"/>
                </a:cubicBezTo>
                <a:cubicBezTo>
                  <a:pt x="1079" y="156"/>
                  <a:pt x="1079" y="156"/>
                  <a:pt x="1079" y="156"/>
                </a:cubicBezTo>
                <a:cubicBezTo>
                  <a:pt x="1079" y="159"/>
                  <a:pt x="1079" y="159"/>
                  <a:pt x="1079" y="159"/>
                </a:cubicBezTo>
                <a:cubicBezTo>
                  <a:pt x="1075" y="161"/>
                  <a:pt x="1075" y="161"/>
                  <a:pt x="1075" y="161"/>
                </a:cubicBezTo>
                <a:cubicBezTo>
                  <a:pt x="1071" y="165"/>
                  <a:pt x="1071" y="165"/>
                  <a:pt x="1071" y="165"/>
                </a:cubicBezTo>
                <a:cubicBezTo>
                  <a:pt x="1069" y="166"/>
                  <a:pt x="1069" y="166"/>
                  <a:pt x="1069" y="166"/>
                </a:cubicBezTo>
                <a:cubicBezTo>
                  <a:pt x="1067" y="169"/>
                  <a:pt x="1067" y="169"/>
                  <a:pt x="1067" y="169"/>
                </a:cubicBezTo>
                <a:cubicBezTo>
                  <a:pt x="1066" y="166"/>
                  <a:pt x="1062" y="177"/>
                  <a:pt x="1066" y="165"/>
                </a:cubicBezTo>
                <a:cubicBezTo>
                  <a:pt x="1065" y="164"/>
                  <a:pt x="1064" y="166"/>
                  <a:pt x="1064" y="165"/>
                </a:cubicBezTo>
                <a:cubicBezTo>
                  <a:pt x="1062" y="166"/>
                  <a:pt x="1062" y="166"/>
                  <a:pt x="1062" y="166"/>
                </a:cubicBezTo>
                <a:cubicBezTo>
                  <a:pt x="1063" y="167"/>
                  <a:pt x="1063" y="167"/>
                  <a:pt x="1063" y="167"/>
                </a:cubicBezTo>
                <a:cubicBezTo>
                  <a:pt x="1061" y="166"/>
                  <a:pt x="1061" y="166"/>
                  <a:pt x="1061" y="166"/>
                </a:cubicBezTo>
                <a:cubicBezTo>
                  <a:pt x="1061" y="168"/>
                  <a:pt x="1061" y="168"/>
                  <a:pt x="1061" y="168"/>
                </a:cubicBezTo>
                <a:cubicBezTo>
                  <a:pt x="1064" y="170"/>
                  <a:pt x="1064" y="170"/>
                  <a:pt x="1064" y="170"/>
                </a:cubicBezTo>
                <a:cubicBezTo>
                  <a:pt x="1063" y="172"/>
                  <a:pt x="1063" y="172"/>
                  <a:pt x="1063" y="172"/>
                </a:cubicBezTo>
                <a:cubicBezTo>
                  <a:pt x="1064" y="173"/>
                  <a:pt x="1064" y="173"/>
                  <a:pt x="1064" y="173"/>
                </a:cubicBezTo>
                <a:cubicBezTo>
                  <a:pt x="1062" y="172"/>
                  <a:pt x="1059" y="174"/>
                  <a:pt x="1060" y="176"/>
                </a:cubicBezTo>
                <a:cubicBezTo>
                  <a:pt x="1059" y="175"/>
                  <a:pt x="1059" y="175"/>
                  <a:pt x="1059" y="175"/>
                </a:cubicBezTo>
                <a:cubicBezTo>
                  <a:pt x="1057" y="179"/>
                  <a:pt x="1057" y="179"/>
                  <a:pt x="1057" y="179"/>
                </a:cubicBezTo>
                <a:cubicBezTo>
                  <a:pt x="1053" y="180"/>
                  <a:pt x="1053" y="180"/>
                  <a:pt x="1053" y="180"/>
                </a:cubicBezTo>
                <a:cubicBezTo>
                  <a:pt x="1054" y="180"/>
                  <a:pt x="1049" y="180"/>
                  <a:pt x="1055" y="180"/>
                </a:cubicBezTo>
                <a:cubicBezTo>
                  <a:pt x="1052" y="186"/>
                  <a:pt x="1054" y="176"/>
                  <a:pt x="1047" y="187"/>
                </a:cubicBezTo>
                <a:cubicBezTo>
                  <a:pt x="1044" y="188"/>
                  <a:pt x="1038" y="189"/>
                  <a:pt x="1039" y="193"/>
                </a:cubicBezTo>
                <a:cubicBezTo>
                  <a:pt x="1037" y="194"/>
                  <a:pt x="1037" y="194"/>
                  <a:pt x="1037" y="194"/>
                </a:cubicBezTo>
                <a:cubicBezTo>
                  <a:pt x="1038" y="197"/>
                  <a:pt x="1038" y="197"/>
                  <a:pt x="1038" y="197"/>
                </a:cubicBezTo>
                <a:cubicBezTo>
                  <a:pt x="1035" y="197"/>
                  <a:pt x="1035" y="197"/>
                  <a:pt x="1035" y="197"/>
                </a:cubicBezTo>
                <a:cubicBezTo>
                  <a:pt x="1034" y="201"/>
                  <a:pt x="1034" y="201"/>
                  <a:pt x="1034" y="201"/>
                </a:cubicBezTo>
                <a:cubicBezTo>
                  <a:pt x="1034" y="204"/>
                  <a:pt x="1028" y="200"/>
                  <a:pt x="1030" y="205"/>
                </a:cubicBezTo>
                <a:cubicBezTo>
                  <a:pt x="1027" y="206"/>
                  <a:pt x="1027" y="206"/>
                  <a:pt x="1027" y="206"/>
                </a:cubicBezTo>
                <a:cubicBezTo>
                  <a:pt x="1024" y="208"/>
                  <a:pt x="1024" y="208"/>
                  <a:pt x="1024" y="208"/>
                </a:cubicBezTo>
                <a:cubicBezTo>
                  <a:pt x="1020" y="210"/>
                  <a:pt x="1016" y="212"/>
                  <a:pt x="1015" y="215"/>
                </a:cubicBezTo>
                <a:cubicBezTo>
                  <a:pt x="1010" y="220"/>
                  <a:pt x="1010" y="220"/>
                  <a:pt x="1010" y="220"/>
                </a:cubicBezTo>
                <a:cubicBezTo>
                  <a:pt x="1011" y="223"/>
                  <a:pt x="1011" y="223"/>
                  <a:pt x="1011" y="223"/>
                </a:cubicBezTo>
                <a:cubicBezTo>
                  <a:pt x="1009" y="226"/>
                  <a:pt x="1009" y="226"/>
                  <a:pt x="1009" y="226"/>
                </a:cubicBezTo>
                <a:cubicBezTo>
                  <a:pt x="1006" y="224"/>
                  <a:pt x="1006" y="224"/>
                  <a:pt x="1006" y="224"/>
                </a:cubicBezTo>
                <a:cubicBezTo>
                  <a:pt x="1002" y="226"/>
                  <a:pt x="1002" y="226"/>
                  <a:pt x="1002" y="226"/>
                </a:cubicBezTo>
                <a:cubicBezTo>
                  <a:pt x="999" y="231"/>
                  <a:pt x="999" y="231"/>
                  <a:pt x="999" y="231"/>
                </a:cubicBezTo>
                <a:cubicBezTo>
                  <a:pt x="995" y="234"/>
                  <a:pt x="989" y="234"/>
                  <a:pt x="990" y="239"/>
                </a:cubicBezTo>
                <a:cubicBezTo>
                  <a:pt x="987" y="240"/>
                  <a:pt x="987" y="240"/>
                  <a:pt x="987" y="240"/>
                </a:cubicBezTo>
                <a:cubicBezTo>
                  <a:pt x="987" y="244"/>
                  <a:pt x="987" y="244"/>
                  <a:pt x="987" y="244"/>
                </a:cubicBezTo>
                <a:cubicBezTo>
                  <a:pt x="991" y="244"/>
                  <a:pt x="991" y="244"/>
                  <a:pt x="991" y="244"/>
                </a:cubicBezTo>
                <a:cubicBezTo>
                  <a:pt x="996" y="240"/>
                  <a:pt x="996" y="240"/>
                  <a:pt x="996" y="240"/>
                </a:cubicBezTo>
                <a:cubicBezTo>
                  <a:pt x="996" y="237"/>
                  <a:pt x="996" y="237"/>
                  <a:pt x="996" y="237"/>
                </a:cubicBezTo>
                <a:cubicBezTo>
                  <a:pt x="999" y="238"/>
                  <a:pt x="999" y="238"/>
                  <a:pt x="999" y="238"/>
                </a:cubicBezTo>
                <a:cubicBezTo>
                  <a:pt x="1004" y="234"/>
                  <a:pt x="1004" y="234"/>
                  <a:pt x="1004" y="234"/>
                </a:cubicBezTo>
                <a:cubicBezTo>
                  <a:pt x="1004" y="231"/>
                  <a:pt x="1004" y="231"/>
                  <a:pt x="1004" y="231"/>
                </a:cubicBezTo>
                <a:cubicBezTo>
                  <a:pt x="1005" y="232"/>
                  <a:pt x="1005" y="232"/>
                  <a:pt x="1005" y="232"/>
                </a:cubicBezTo>
                <a:cubicBezTo>
                  <a:pt x="1006" y="234"/>
                  <a:pt x="1006" y="234"/>
                  <a:pt x="1006" y="234"/>
                </a:cubicBezTo>
                <a:cubicBezTo>
                  <a:pt x="1004" y="238"/>
                  <a:pt x="1004" y="238"/>
                  <a:pt x="1004" y="238"/>
                </a:cubicBezTo>
                <a:cubicBezTo>
                  <a:pt x="1003" y="238"/>
                  <a:pt x="1001" y="231"/>
                  <a:pt x="1000" y="242"/>
                </a:cubicBezTo>
                <a:cubicBezTo>
                  <a:pt x="998" y="241"/>
                  <a:pt x="997" y="239"/>
                  <a:pt x="996" y="245"/>
                </a:cubicBezTo>
                <a:cubicBezTo>
                  <a:pt x="995" y="245"/>
                  <a:pt x="995" y="247"/>
                  <a:pt x="994" y="245"/>
                </a:cubicBezTo>
                <a:cubicBezTo>
                  <a:pt x="993" y="249"/>
                  <a:pt x="993" y="249"/>
                  <a:pt x="993" y="249"/>
                </a:cubicBezTo>
                <a:cubicBezTo>
                  <a:pt x="991" y="250"/>
                  <a:pt x="991" y="250"/>
                  <a:pt x="991" y="250"/>
                </a:cubicBezTo>
                <a:cubicBezTo>
                  <a:pt x="994" y="252"/>
                  <a:pt x="994" y="252"/>
                  <a:pt x="994" y="252"/>
                </a:cubicBezTo>
                <a:cubicBezTo>
                  <a:pt x="991" y="254"/>
                  <a:pt x="991" y="254"/>
                  <a:pt x="991" y="254"/>
                </a:cubicBezTo>
                <a:cubicBezTo>
                  <a:pt x="991" y="252"/>
                  <a:pt x="991" y="252"/>
                  <a:pt x="991" y="252"/>
                </a:cubicBezTo>
                <a:cubicBezTo>
                  <a:pt x="988" y="257"/>
                  <a:pt x="991" y="247"/>
                  <a:pt x="986" y="255"/>
                </a:cubicBezTo>
                <a:cubicBezTo>
                  <a:pt x="987" y="258"/>
                  <a:pt x="987" y="258"/>
                  <a:pt x="987" y="258"/>
                </a:cubicBezTo>
                <a:cubicBezTo>
                  <a:pt x="986" y="260"/>
                  <a:pt x="986" y="260"/>
                  <a:pt x="986" y="260"/>
                </a:cubicBezTo>
                <a:cubicBezTo>
                  <a:pt x="980" y="262"/>
                  <a:pt x="980" y="262"/>
                  <a:pt x="980" y="262"/>
                </a:cubicBezTo>
                <a:cubicBezTo>
                  <a:pt x="974" y="266"/>
                  <a:pt x="974" y="266"/>
                  <a:pt x="974" y="266"/>
                </a:cubicBezTo>
                <a:cubicBezTo>
                  <a:pt x="975" y="268"/>
                  <a:pt x="975" y="268"/>
                  <a:pt x="975" y="268"/>
                </a:cubicBezTo>
                <a:cubicBezTo>
                  <a:pt x="982" y="267"/>
                  <a:pt x="982" y="267"/>
                  <a:pt x="982" y="267"/>
                </a:cubicBezTo>
                <a:cubicBezTo>
                  <a:pt x="984" y="265"/>
                  <a:pt x="984" y="265"/>
                  <a:pt x="984" y="265"/>
                </a:cubicBezTo>
                <a:cubicBezTo>
                  <a:pt x="986" y="265"/>
                  <a:pt x="986" y="265"/>
                  <a:pt x="986" y="265"/>
                </a:cubicBezTo>
                <a:cubicBezTo>
                  <a:pt x="986" y="265"/>
                  <a:pt x="984" y="263"/>
                  <a:pt x="986" y="266"/>
                </a:cubicBezTo>
                <a:cubicBezTo>
                  <a:pt x="988" y="266"/>
                  <a:pt x="988" y="266"/>
                  <a:pt x="988" y="266"/>
                </a:cubicBezTo>
                <a:cubicBezTo>
                  <a:pt x="990" y="260"/>
                  <a:pt x="990" y="260"/>
                  <a:pt x="990" y="260"/>
                </a:cubicBezTo>
                <a:cubicBezTo>
                  <a:pt x="995" y="258"/>
                  <a:pt x="995" y="258"/>
                  <a:pt x="995" y="258"/>
                </a:cubicBezTo>
                <a:cubicBezTo>
                  <a:pt x="998" y="254"/>
                  <a:pt x="998" y="254"/>
                  <a:pt x="998" y="254"/>
                </a:cubicBezTo>
                <a:cubicBezTo>
                  <a:pt x="999" y="254"/>
                  <a:pt x="992" y="255"/>
                  <a:pt x="1000" y="254"/>
                </a:cubicBezTo>
                <a:cubicBezTo>
                  <a:pt x="999" y="252"/>
                  <a:pt x="999" y="252"/>
                  <a:pt x="999" y="252"/>
                </a:cubicBezTo>
                <a:cubicBezTo>
                  <a:pt x="1000" y="252"/>
                  <a:pt x="1000" y="252"/>
                  <a:pt x="1000" y="252"/>
                </a:cubicBezTo>
                <a:cubicBezTo>
                  <a:pt x="1000" y="250"/>
                  <a:pt x="1000" y="250"/>
                  <a:pt x="1000" y="250"/>
                </a:cubicBezTo>
                <a:cubicBezTo>
                  <a:pt x="998" y="249"/>
                  <a:pt x="998" y="249"/>
                  <a:pt x="998" y="249"/>
                </a:cubicBezTo>
                <a:cubicBezTo>
                  <a:pt x="999" y="251"/>
                  <a:pt x="1000" y="248"/>
                  <a:pt x="996" y="251"/>
                </a:cubicBezTo>
                <a:cubicBezTo>
                  <a:pt x="996" y="249"/>
                  <a:pt x="985" y="263"/>
                  <a:pt x="997" y="246"/>
                </a:cubicBezTo>
                <a:cubicBezTo>
                  <a:pt x="1001" y="245"/>
                  <a:pt x="1001" y="245"/>
                  <a:pt x="1001" y="245"/>
                </a:cubicBezTo>
                <a:cubicBezTo>
                  <a:pt x="1005" y="249"/>
                  <a:pt x="1005" y="249"/>
                  <a:pt x="1005" y="249"/>
                </a:cubicBezTo>
                <a:cubicBezTo>
                  <a:pt x="1008" y="246"/>
                  <a:pt x="1008" y="246"/>
                  <a:pt x="1008" y="246"/>
                </a:cubicBezTo>
                <a:cubicBezTo>
                  <a:pt x="1010" y="247"/>
                  <a:pt x="1009" y="245"/>
                  <a:pt x="1011" y="244"/>
                </a:cubicBezTo>
                <a:cubicBezTo>
                  <a:pt x="1010" y="242"/>
                  <a:pt x="1010" y="242"/>
                  <a:pt x="1010" y="242"/>
                </a:cubicBezTo>
                <a:cubicBezTo>
                  <a:pt x="1012" y="242"/>
                  <a:pt x="1015" y="239"/>
                  <a:pt x="1017" y="238"/>
                </a:cubicBezTo>
                <a:cubicBezTo>
                  <a:pt x="1020" y="237"/>
                  <a:pt x="1015" y="237"/>
                  <a:pt x="1018" y="235"/>
                </a:cubicBezTo>
                <a:cubicBezTo>
                  <a:pt x="1014" y="233"/>
                  <a:pt x="1014" y="233"/>
                  <a:pt x="1014" y="233"/>
                </a:cubicBezTo>
                <a:cubicBezTo>
                  <a:pt x="1014" y="231"/>
                  <a:pt x="1014" y="231"/>
                  <a:pt x="1014" y="231"/>
                </a:cubicBezTo>
                <a:cubicBezTo>
                  <a:pt x="1014" y="231"/>
                  <a:pt x="1013" y="238"/>
                  <a:pt x="1019" y="230"/>
                </a:cubicBezTo>
                <a:cubicBezTo>
                  <a:pt x="1016" y="227"/>
                  <a:pt x="1016" y="227"/>
                  <a:pt x="1016" y="227"/>
                </a:cubicBezTo>
                <a:cubicBezTo>
                  <a:pt x="1021" y="227"/>
                  <a:pt x="1021" y="227"/>
                  <a:pt x="1021" y="227"/>
                </a:cubicBezTo>
                <a:cubicBezTo>
                  <a:pt x="1019" y="229"/>
                  <a:pt x="1019" y="229"/>
                  <a:pt x="1019" y="229"/>
                </a:cubicBezTo>
                <a:cubicBezTo>
                  <a:pt x="1021" y="227"/>
                  <a:pt x="1009" y="225"/>
                  <a:pt x="1022" y="233"/>
                </a:cubicBezTo>
                <a:cubicBezTo>
                  <a:pt x="1023" y="227"/>
                  <a:pt x="1023" y="227"/>
                  <a:pt x="1023" y="227"/>
                </a:cubicBezTo>
                <a:cubicBezTo>
                  <a:pt x="1023" y="227"/>
                  <a:pt x="1025" y="226"/>
                  <a:pt x="1023" y="225"/>
                </a:cubicBezTo>
                <a:cubicBezTo>
                  <a:pt x="1025" y="226"/>
                  <a:pt x="1025" y="226"/>
                  <a:pt x="1025" y="226"/>
                </a:cubicBezTo>
                <a:cubicBezTo>
                  <a:pt x="1025" y="229"/>
                  <a:pt x="1025" y="229"/>
                  <a:pt x="1025" y="229"/>
                </a:cubicBezTo>
                <a:cubicBezTo>
                  <a:pt x="1028" y="226"/>
                  <a:pt x="1028" y="226"/>
                  <a:pt x="1028" y="226"/>
                </a:cubicBezTo>
                <a:cubicBezTo>
                  <a:pt x="1029" y="226"/>
                  <a:pt x="1029" y="226"/>
                  <a:pt x="1029" y="226"/>
                </a:cubicBezTo>
                <a:cubicBezTo>
                  <a:pt x="1024" y="222"/>
                  <a:pt x="1024" y="222"/>
                  <a:pt x="1024" y="222"/>
                </a:cubicBezTo>
                <a:cubicBezTo>
                  <a:pt x="1019" y="222"/>
                  <a:pt x="1019" y="222"/>
                  <a:pt x="1019" y="222"/>
                </a:cubicBezTo>
                <a:cubicBezTo>
                  <a:pt x="1018" y="224"/>
                  <a:pt x="1018" y="224"/>
                  <a:pt x="1018" y="224"/>
                </a:cubicBezTo>
                <a:cubicBezTo>
                  <a:pt x="1015" y="225"/>
                  <a:pt x="1015" y="225"/>
                  <a:pt x="1015" y="225"/>
                </a:cubicBezTo>
                <a:cubicBezTo>
                  <a:pt x="1014" y="230"/>
                  <a:pt x="1014" y="230"/>
                  <a:pt x="1014" y="230"/>
                </a:cubicBezTo>
                <a:cubicBezTo>
                  <a:pt x="1012" y="227"/>
                  <a:pt x="1012" y="227"/>
                  <a:pt x="1012" y="227"/>
                </a:cubicBezTo>
                <a:cubicBezTo>
                  <a:pt x="1014" y="223"/>
                  <a:pt x="1014" y="223"/>
                  <a:pt x="1014" y="223"/>
                </a:cubicBezTo>
                <a:cubicBezTo>
                  <a:pt x="1020" y="218"/>
                  <a:pt x="1020" y="218"/>
                  <a:pt x="1020" y="218"/>
                </a:cubicBezTo>
                <a:cubicBezTo>
                  <a:pt x="1017" y="215"/>
                  <a:pt x="1026" y="219"/>
                  <a:pt x="1022" y="212"/>
                </a:cubicBezTo>
                <a:cubicBezTo>
                  <a:pt x="1027" y="209"/>
                  <a:pt x="1018" y="219"/>
                  <a:pt x="1028" y="212"/>
                </a:cubicBezTo>
                <a:cubicBezTo>
                  <a:pt x="1024" y="215"/>
                  <a:pt x="1024" y="215"/>
                  <a:pt x="1024" y="215"/>
                </a:cubicBezTo>
                <a:cubicBezTo>
                  <a:pt x="1024" y="215"/>
                  <a:pt x="1027" y="214"/>
                  <a:pt x="1023" y="214"/>
                </a:cubicBezTo>
                <a:cubicBezTo>
                  <a:pt x="1024" y="216"/>
                  <a:pt x="1024" y="216"/>
                  <a:pt x="1024" y="216"/>
                </a:cubicBezTo>
                <a:cubicBezTo>
                  <a:pt x="1026" y="216"/>
                  <a:pt x="1026" y="216"/>
                  <a:pt x="1026" y="216"/>
                </a:cubicBezTo>
                <a:cubicBezTo>
                  <a:pt x="1028" y="216"/>
                  <a:pt x="1028" y="216"/>
                  <a:pt x="1028" y="216"/>
                </a:cubicBezTo>
                <a:cubicBezTo>
                  <a:pt x="1027" y="218"/>
                  <a:pt x="1027" y="218"/>
                  <a:pt x="1027" y="218"/>
                </a:cubicBezTo>
                <a:cubicBezTo>
                  <a:pt x="1027" y="217"/>
                  <a:pt x="1029" y="218"/>
                  <a:pt x="1029" y="219"/>
                </a:cubicBezTo>
                <a:cubicBezTo>
                  <a:pt x="1029" y="220"/>
                  <a:pt x="1029" y="220"/>
                  <a:pt x="1029" y="220"/>
                </a:cubicBezTo>
                <a:cubicBezTo>
                  <a:pt x="1025" y="220"/>
                  <a:pt x="1025" y="220"/>
                  <a:pt x="1025" y="220"/>
                </a:cubicBezTo>
                <a:cubicBezTo>
                  <a:pt x="1025" y="220"/>
                  <a:pt x="1029" y="218"/>
                  <a:pt x="1024" y="221"/>
                </a:cubicBezTo>
                <a:cubicBezTo>
                  <a:pt x="1027" y="221"/>
                  <a:pt x="1027" y="221"/>
                  <a:pt x="1027" y="221"/>
                </a:cubicBezTo>
                <a:cubicBezTo>
                  <a:pt x="1026" y="223"/>
                  <a:pt x="1026" y="223"/>
                  <a:pt x="1026" y="223"/>
                </a:cubicBezTo>
                <a:cubicBezTo>
                  <a:pt x="1032" y="225"/>
                  <a:pt x="1032" y="225"/>
                  <a:pt x="1032" y="225"/>
                </a:cubicBezTo>
                <a:cubicBezTo>
                  <a:pt x="1033" y="224"/>
                  <a:pt x="1033" y="224"/>
                  <a:pt x="1033" y="224"/>
                </a:cubicBezTo>
                <a:cubicBezTo>
                  <a:pt x="1032" y="224"/>
                  <a:pt x="1035" y="228"/>
                  <a:pt x="1032" y="222"/>
                </a:cubicBezTo>
                <a:cubicBezTo>
                  <a:pt x="1036" y="221"/>
                  <a:pt x="1036" y="221"/>
                  <a:pt x="1036" y="221"/>
                </a:cubicBezTo>
                <a:cubicBezTo>
                  <a:pt x="1035" y="220"/>
                  <a:pt x="1035" y="220"/>
                  <a:pt x="1035" y="220"/>
                </a:cubicBezTo>
                <a:cubicBezTo>
                  <a:pt x="1038" y="219"/>
                  <a:pt x="1038" y="219"/>
                  <a:pt x="1038" y="219"/>
                </a:cubicBezTo>
                <a:cubicBezTo>
                  <a:pt x="1038" y="216"/>
                  <a:pt x="1038" y="216"/>
                  <a:pt x="1038" y="216"/>
                </a:cubicBezTo>
                <a:cubicBezTo>
                  <a:pt x="1039" y="215"/>
                  <a:pt x="1039" y="215"/>
                  <a:pt x="1039" y="215"/>
                </a:cubicBezTo>
                <a:cubicBezTo>
                  <a:pt x="1039" y="215"/>
                  <a:pt x="1044" y="214"/>
                  <a:pt x="1038" y="214"/>
                </a:cubicBezTo>
                <a:cubicBezTo>
                  <a:pt x="1039" y="213"/>
                  <a:pt x="1039" y="213"/>
                  <a:pt x="1039" y="213"/>
                </a:cubicBezTo>
                <a:cubicBezTo>
                  <a:pt x="1044" y="215"/>
                  <a:pt x="1044" y="215"/>
                  <a:pt x="1044" y="215"/>
                </a:cubicBezTo>
                <a:cubicBezTo>
                  <a:pt x="1046" y="209"/>
                  <a:pt x="1046" y="209"/>
                  <a:pt x="1046" y="209"/>
                </a:cubicBezTo>
                <a:cubicBezTo>
                  <a:pt x="1045" y="208"/>
                  <a:pt x="1045" y="208"/>
                  <a:pt x="1045" y="208"/>
                </a:cubicBezTo>
                <a:cubicBezTo>
                  <a:pt x="1042" y="209"/>
                  <a:pt x="1042" y="209"/>
                  <a:pt x="1042" y="209"/>
                </a:cubicBezTo>
                <a:cubicBezTo>
                  <a:pt x="1041" y="208"/>
                  <a:pt x="1045" y="204"/>
                  <a:pt x="1037" y="207"/>
                </a:cubicBezTo>
                <a:cubicBezTo>
                  <a:pt x="1038" y="207"/>
                  <a:pt x="1038" y="207"/>
                  <a:pt x="1038" y="207"/>
                </a:cubicBezTo>
                <a:cubicBezTo>
                  <a:pt x="1037" y="206"/>
                  <a:pt x="1046" y="208"/>
                  <a:pt x="1034" y="206"/>
                </a:cubicBezTo>
                <a:cubicBezTo>
                  <a:pt x="1034" y="205"/>
                  <a:pt x="1034" y="205"/>
                  <a:pt x="1034" y="205"/>
                </a:cubicBezTo>
                <a:cubicBezTo>
                  <a:pt x="1050" y="207"/>
                  <a:pt x="1050" y="207"/>
                  <a:pt x="1050" y="207"/>
                </a:cubicBezTo>
                <a:cubicBezTo>
                  <a:pt x="1048" y="202"/>
                  <a:pt x="1055" y="209"/>
                  <a:pt x="1054" y="201"/>
                </a:cubicBezTo>
                <a:cubicBezTo>
                  <a:pt x="1057" y="199"/>
                  <a:pt x="1057" y="199"/>
                  <a:pt x="1057" y="199"/>
                </a:cubicBezTo>
                <a:cubicBezTo>
                  <a:pt x="1054" y="198"/>
                  <a:pt x="1054" y="198"/>
                  <a:pt x="1054" y="198"/>
                </a:cubicBezTo>
                <a:cubicBezTo>
                  <a:pt x="1051" y="200"/>
                  <a:pt x="1051" y="200"/>
                  <a:pt x="1051" y="200"/>
                </a:cubicBezTo>
                <a:cubicBezTo>
                  <a:pt x="1051" y="200"/>
                  <a:pt x="1048" y="199"/>
                  <a:pt x="1052" y="200"/>
                </a:cubicBezTo>
                <a:cubicBezTo>
                  <a:pt x="1052" y="199"/>
                  <a:pt x="1052" y="199"/>
                  <a:pt x="1051" y="198"/>
                </a:cubicBezTo>
                <a:cubicBezTo>
                  <a:pt x="1052" y="197"/>
                  <a:pt x="1057" y="197"/>
                  <a:pt x="1047" y="200"/>
                </a:cubicBezTo>
                <a:cubicBezTo>
                  <a:pt x="1045" y="202"/>
                  <a:pt x="1045" y="202"/>
                  <a:pt x="1045" y="202"/>
                </a:cubicBezTo>
                <a:cubicBezTo>
                  <a:pt x="1044" y="200"/>
                  <a:pt x="1052" y="201"/>
                  <a:pt x="1042" y="199"/>
                </a:cubicBezTo>
                <a:cubicBezTo>
                  <a:pt x="1045" y="198"/>
                  <a:pt x="1045" y="198"/>
                  <a:pt x="1045" y="198"/>
                </a:cubicBezTo>
                <a:cubicBezTo>
                  <a:pt x="1045" y="195"/>
                  <a:pt x="1051" y="200"/>
                  <a:pt x="1047" y="193"/>
                </a:cubicBezTo>
                <a:cubicBezTo>
                  <a:pt x="1048" y="194"/>
                  <a:pt x="1048" y="194"/>
                  <a:pt x="1049" y="195"/>
                </a:cubicBezTo>
                <a:cubicBezTo>
                  <a:pt x="1052" y="193"/>
                  <a:pt x="1051" y="202"/>
                  <a:pt x="1054" y="193"/>
                </a:cubicBezTo>
                <a:cubicBezTo>
                  <a:pt x="1052" y="196"/>
                  <a:pt x="1052" y="196"/>
                  <a:pt x="1052" y="196"/>
                </a:cubicBezTo>
                <a:cubicBezTo>
                  <a:pt x="1057" y="194"/>
                  <a:pt x="1057" y="194"/>
                  <a:pt x="1057" y="194"/>
                </a:cubicBezTo>
                <a:cubicBezTo>
                  <a:pt x="1060" y="198"/>
                  <a:pt x="1060" y="198"/>
                  <a:pt x="1060" y="198"/>
                </a:cubicBezTo>
                <a:cubicBezTo>
                  <a:pt x="1062" y="198"/>
                  <a:pt x="1061" y="196"/>
                  <a:pt x="1064" y="196"/>
                </a:cubicBezTo>
                <a:cubicBezTo>
                  <a:pt x="1063" y="195"/>
                  <a:pt x="1063" y="195"/>
                  <a:pt x="1063" y="195"/>
                </a:cubicBezTo>
                <a:cubicBezTo>
                  <a:pt x="1064" y="193"/>
                  <a:pt x="1064" y="193"/>
                  <a:pt x="1064" y="193"/>
                </a:cubicBezTo>
                <a:cubicBezTo>
                  <a:pt x="1064" y="192"/>
                  <a:pt x="1069" y="193"/>
                  <a:pt x="1074" y="188"/>
                </a:cubicBezTo>
                <a:cubicBezTo>
                  <a:pt x="1072" y="185"/>
                  <a:pt x="1072" y="185"/>
                  <a:pt x="1072" y="185"/>
                </a:cubicBezTo>
                <a:cubicBezTo>
                  <a:pt x="1072" y="184"/>
                  <a:pt x="1072" y="184"/>
                  <a:pt x="1072" y="184"/>
                </a:cubicBezTo>
                <a:cubicBezTo>
                  <a:pt x="1075" y="185"/>
                  <a:pt x="1075" y="185"/>
                  <a:pt x="1075" y="185"/>
                </a:cubicBezTo>
                <a:cubicBezTo>
                  <a:pt x="1075" y="185"/>
                  <a:pt x="1075" y="185"/>
                  <a:pt x="1075" y="185"/>
                </a:cubicBezTo>
                <a:cubicBezTo>
                  <a:pt x="1075" y="182"/>
                  <a:pt x="1075" y="182"/>
                  <a:pt x="1075" y="182"/>
                </a:cubicBezTo>
                <a:cubicBezTo>
                  <a:pt x="1070" y="180"/>
                  <a:pt x="1070" y="180"/>
                  <a:pt x="1070" y="180"/>
                </a:cubicBezTo>
                <a:cubicBezTo>
                  <a:pt x="1067" y="184"/>
                  <a:pt x="1067" y="184"/>
                  <a:pt x="1067" y="184"/>
                </a:cubicBezTo>
                <a:cubicBezTo>
                  <a:pt x="1068" y="184"/>
                  <a:pt x="1068" y="184"/>
                  <a:pt x="1068" y="184"/>
                </a:cubicBezTo>
                <a:cubicBezTo>
                  <a:pt x="1063" y="184"/>
                  <a:pt x="1063" y="184"/>
                  <a:pt x="1063" y="184"/>
                </a:cubicBezTo>
                <a:cubicBezTo>
                  <a:pt x="1063" y="183"/>
                  <a:pt x="1063" y="183"/>
                  <a:pt x="1063" y="183"/>
                </a:cubicBezTo>
                <a:cubicBezTo>
                  <a:pt x="1063" y="183"/>
                  <a:pt x="1063" y="183"/>
                  <a:pt x="1063" y="183"/>
                </a:cubicBezTo>
                <a:cubicBezTo>
                  <a:pt x="1063" y="183"/>
                  <a:pt x="1063" y="183"/>
                  <a:pt x="1064" y="184"/>
                </a:cubicBezTo>
                <a:cubicBezTo>
                  <a:pt x="1065" y="179"/>
                  <a:pt x="1065" y="179"/>
                  <a:pt x="1065" y="179"/>
                </a:cubicBezTo>
                <a:cubicBezTo>
                  <a:pt x="1065" y="178"/>
                  <a:pt x="1063" y="178"/>
                  <a:pt x="1064" y="177"/>
                </a:cubicBezTo>
                <a:cubicBezTo>
                  <a:pt x="1070" y="177"/>
                  <a:pt x="1070" y="177"/>
                  <a:pt x="1070" y="177"/>
                </a:cubicBezTo>
                <a:cubicBezTo>
                  <a:pt x="1075" y="173"/>
                  <a:pt x="1075" y="173"/>
                  <a:pt x="1075" y="173"/>
                </a:cubicBezTo>
                <a:cubicBezTo>
                  <a:pt x="1076" y="173"/>
                  <a:pt x="1076" y="173"/>
                  <a:pt x="1076" y="173"/>
                </a:cubicBezTo>
                <a:cubicBezTo>
                  <a:pt x="1075" y="170"/>
                  <a:pt x="1075" y="170"/>
                  <a:pt x="1075" y="170"/>
                </a:cubicBezTo>
                <a:cubicBezTo>
                  <a:pt x="1081" y="166"/>
                  <a:pt x="1081" y="166"/>
                  <a:pt x="1081" y="166"/>
                </a:cubicBezTo>
                <a:cubicBezTo>
                  <a:pt x="1083" y="162"/>
                  <a:pt x="1083" y="162"/>
                  <a:pt x="1083" y="162"/>
                </a:cubicBezTo>
                <a:cubicBezTo>
                  <a:pt x="1087" y="162"/>
                  <a:pt x="1087" y="162"/>
                  <a:pt x="1087" y="162"/>
                </a:cubicBezTo>
                <a:cubicBezTo>
                  <a:pt x="1088" y="161"/>
                  <a:pt x="1088" y="161"/>
                  <a:pt x="1088" y="161"/>
                </a:cubicBezTo>
                <a:cubicBezTo>
                  <a:pt x="1086" y="159"/>
                  <a:pt x="1086" y="159"/>
                  <a:pt x="1086" y="159"/>
                </a:cubicBezTo>
                <a:cubicBezTo>
                  <a:pt x="1099" y="150"/>
                  <a:pt x="1099" y="150"/>
                  <a:pt x="1099" y="150"/>
                </a:cubicBezTo>
                <a:cubicBezTo>
                  <a:pt x="1102" y="152"/>
                  <a:pt x="1090" y="151"/>
                  <a:pt x="1103" y="151"/>
                </a:cubicBezTo>
                <a:cubicBezTo>
                  <a:pt x="1103" y="148"/>
                  <a:pt x="1103" y="148"/>
                  <a:pt x="1103" y="148"/>
                </a:cubicBezTo>
                <a:cubicBezTo>
                  <a:pt x="1104" y="148"/>
                  <a:pt x="1104" y="148"/>
                  <a:pt x="1104" y="148"/>
                </a:cubicBezTo>
                <a:cubicBezTo>
                  <a:pt x="1103" y="146"/>
                  <a:pt x="1103" y="146"/>
                  <a:pt x="1103" y="146"/>
                </a:cubicBezTo>
                <a:cubicBezTo>
                  <a:pt x="1106" y="146"/>
                  <a:pt x="1106" y="146"/>
                  <a:pt x="1106" y="146"/>
                </a:cubicBezTo>
                <a:cubicBezTo>
                  <a:pt x="1107" y="147"/>
                  <a:pt x="1107" y="147"/>
                  <a:pt x="1107" y="147"/>
                </a:cubicBezTo>
                <a:cubicBezTo>
                  <a:pt x="1109" y="148"/>
                  <a:pt x="1109" y="151"/>
                  <a:pt x="1111" y="145"/>
                </a:cubicBezTo>
                <a:cubicBezTo>
                  <a:pt x="1111" y="146"/>
                  <a:pt x="1111" y="146"/>
                  <a:pt x="1111" y="146"/>
                </a:cubicBezTo>
                <a:cubicBezTo>
                  <a:pt x="1108" y="147"/>
                  <a:pt x="1108" y="147"/>
                  <a:pt x="1108" y="147"/>
                </a:cubicBezTo>
                <a:cubicBezTo>
                  <a:pt x="1108" y="149"/>
                  <a:pt x="1108" y="149"/>
                  <a:pt x="1108" y="149"/>
                </a:cubicBezTo>
                <a:cubicBezTo>
                  <a:pt x="1107" y="148"/>
                  <a:pt x="1114" y="152"/>
                  <a:pt x="1116" y="144"/>
                </a:cubicBezTo>
                <a:cubicBezTo>
                  <a:pt x="1110" y="141"/>
                  <a:pt x="1110" y="141"/>
                  <a:pt x="1110" y="141"/>
                </a:cubicBezTo>
                <a:cubicBezTo>
                  <a:pt x="1109" y="142"/>
                  <a:pt x="1109" y="142"/>
                  <a:pt x="1109" y="142"/>
                </a:cubicBezTo>
                <a:cubicBezTo>
                  <a:pt x="1109" y="141"/>
                  <a:pt x="1109" y="141"/>
                  <a:pt x="1109" y="141"/>
                </a:cubicBezTo>
                <a:cubicBezTo>
                  <a:pt x="1106" y="141"/>
                  <a:pt x="1106" y="141"/>
                  <a:pt x="1106" y="141"/>
                </a:cubicBezTo>
                <a:cubicBezTo>
                  <a:pt x="1105" y="138"/>
                  <a:pt x="1108" y="137"/>
                  <a:pt x="1112" y="138"/>
                </a:cubicBezTo>
                <a:cubicBezTo>
                  <a:pt x="1109" y="137"/>
                  <a:pt x="1109" y="137"/>
                  <a:pt x="1109" y="137"/>
                </a:cubicBezTo>
                <a:cubicBezTo>
                  <a:pt x="1112" y="134"/>
                  <a:pt x="1112" y="134"/>
                  <a:pt x="1112" y="134"/>
                </a:cubicBezTo>
                <a:cubicBezTo>
                  <a:pt x="1118" y="132"/>
                  <a:pt x="1109" y="138"/>
                  <a:pt x="1117" y="133"/>
                </a:cubicBezTo>
                <a:cubicBezTo>
                  <a:pt x="1121" y="136"/>
                  <a:pt x="1121" y="136"/>
                  <a:pt x="1121" y="136"/>
                </a:cubicBezTo>
                <a:cubicBezTo>
                  <a:pt x="1120" y="136"/>
                  <a:pt x="1123" y="132"/>
                  <a:pt x="1121" y="137"/>
                </a:cubicBezTo>
                <a:cubicBezTo>
                  <a:pt x="1126" y="137"/>
                  <a:pt x="1126" y="137"/>
                  <a:pt x="1126" y="137"/>
                </a:cubicBezTo>
                <a:cubicBezTo>
                  <a:pt x="1131" y="138"/>
                  <a:pt x="1131" y="138"/>
                  <a:pt x="1131" y="138"/>
                </a:cubicBezTo>
                <a:cubicBezTo>
                  <a:pt x="1133" y="137"/>
                  <a:pt x="1133" y="137"/>
                  <a:pt x="1133" y="137"/>
                </a:cubicBezTo>
                <a:cubicBezTo>
                  <a:pt x="1134" y="137"/>
                  <a:pt x="1132" y="142"/>
                  <a:pt x="1134" y="136"/>
                </a:cubicBezTo>
                <a:cubicBezTo>
                  <a:pt x="1133" y="134"/>
                  <a:pt x="1133" y="134"/>
                  <a:pt x="1133" y="134"/>
                </a:cubicBezTo>
                <a:cubicBezTo>
                  <a:pt x="1133" y="135"/>
                  <a:pt x="1133" y="134"/>
                  <a:pt x="1134" y="133"/>
                </a:cubicBezTo>
                <a:cubicBezTo>
                  <a:pt x="1129" y="132"/>
                  <a:pt x="1129" y="132"/>
                  <a:pt x="1129" y="132"/>
                </a:cubicBezTo>
                <a:cubicBezTo>
                  <a:pt x="1129" y="130"/>
                  <a:pt x="1129" y="130"/>
                  <a:pt x="1129" y="130"/>
                </a:cubicBezTo>
                <a:cubicBezTo>
                  <a:pt x="1127" y="130"/>
                  <a:pt x="1127" y="130"/>
                  <a:pt x="1127" y="130"/>
                </a:cubicBezTo>
                <a:cubicBezTo>
                  <a:pt x="1125" y="128"/>
                  <a:pt x="1136" y="130"/>
                  <a:pt x="1125" y="125"/>
                </a:cubicBezTo>
                <a:cubicBezTo>
                  <a:pt x="1130" y="126"/>
                  <a:pt x="1126" y="120"/>
                  <a:pt x="1132" y="123"/>
                </a:cubicBezTo>
                <a:cubicBezTo>
                  <a:pt x="1127" y="125"/>
                  <a:pt x="1127" y="125"/>
                  <a:pt x="1127" y="125"/>
                </a:cubicBezTo>
                <a:cubicBezTo>
                  <a:pt x="1127" y="127"/>
                  <a:pt x="1127" y="127"/>
                  <a:pt x="1127" y="127"/>
                </a:cubicBezTo>
                <a:cubicBezTo>
                  <a:pt x="1134" y="125"/>
                  <a:pt x="1134" y="125"/>
                  <a:pt x="1134" y="125"/>
                </a:cubicBezTo>
                <a:cubicBezTo>
                  <a:pt x="1135" y="123"/>
                  <a:pt x="1135" y="123"/>
                  <a:pt x="1135" y="123"/>
                </a:cubicBezTo>
                <a:cubicBezTo>
                  <a:pt x="1138" y="123"/>
                  <a:pt x="1138" y="123"/>
                  <a:pt x="1138" y="123"/>
                </a:cubicBezTo>
                <a:cubicBezTo>
                  <a:pt x="1138" y="121"/>
                  <a:pt x="1138" y="121"/>
                  <a:pt x="1138" y="121"/>
                </a:cubicBezTo>
                <a:cubicBezTo>
                  <a:pt x="1140" y="121"/>
                  <a:pt x="1140" y="121"/>
                  <a:pt x="1140" y="121"/>
                </a:cubicBezTo>
                <a:cubicBezTo>
                  <a:pt x="1142" y="118"/>
                  <a:pt x="1124" y="136"/>
                  <a:pt x="1147" y="114"/>
                </a:cubicBezTo>
                <a:cubicBezTo>
                  <a:pt x="1148" y="112"/>
                  <a:pt x="1148" y="112"/>
                  <a:pt x="1148" y="112"/>
                </a:cubicBezTo>
                <a:cubicBezTo>
                  <a:pt x="1145" y="111"/>
                  <a:pt x="1145" y="111"/>
                  <a:pt x="1145" y="111"/>
                </a:cubicBezTo>
                <a:cubicBezTo>
                  <a:pt x="1144" y="111"/>
                  <a:pt x="1142" y="115"/>
                  <a:pt x="1140" y="111"/>
                </a:cubicBezTo>
                <a:cubicBezTo>
                  <a:pt x="1144" y="110"/>
                  <a:pt x="1144" y="110"/>
                  <a:pt x="1144" y="110"/>
                </a:cubicBezTo>
                <a:cubicBezTo>
                  <a:pt x="1145" y="109"/>
                  <a:pt x="1135" y="115"/>
                  <a:pt x="1147" y="107"/>
                </a:cubicBezTo>
                <a:cubicBezTo>
                  <a:pt x="1149" y="111"/>
                  <a:pt x="1149" y="111"/>
                  <a:pt x="1149" y="111"/>
                </a:cubicBezTo>
                <a:cubicBezTo>
                  <a:pt x="1156" y="105"/>
                  <a:pt x="1156" y="105"/>
                  <a:pt x="1156" y="105"/>
                </a:cubicBezTo>
                <a:cubicBezTo>
                  <a:pt x="1160" y="104"/>
                  <a:pt x="1160" y="104"/>
                  <a:pt x="1160" y="104"/>
                </a:cubicBezTo>
                <a:cubicBezTo>
                  <a:pt x="1167" y="95"/>
                  <a:pt x="1167" y="95"/>
                  <a:pt x="1167" y="95"/>
                </a:cubicBezTo>
                <a:cubicBezTo>
                  <a:pt x="1174" y="92"/>
                  <a:pt x="1174" y="92"/>
                  <a:pt x="1174" y="92"/>
                </a:cubicBezTo>
                <a:cubicBezTo>
                  <a:pt x="1173" y="90"/>
                  <a:pt x="1173" y="90"/>
                  <a:pt x="1173" y="90"/>
                </a:cubicBezTo>
                <a:cubicBezTo>
                  <a:pt x="1177" y="87"/>
                  <a:pt x="1177" y="87"/>
                  <a:pt x="1177" y="87"/>
                </a:cubicBezTo>
                <a:cubicBezTo>
                  <a:pt x="1179" y="86"/>
                  <a:pt x="1182" y="86"/>
                  <a:pt x="1182" y="85"/>
                </a:cubicBezTo>
                <a:cubicBezTo>
                  <a:pt x="1184" y="86"/>
                  <a:pt x="1184" y="86"/>
                  <a:pt x="1184" y="86"/>
                </a:cubicBezTo>
                <a:cubicBezTo>
                  <a:pt x="1177" y="89"/>
                  <a:pt x="1177" y="89"/>
                  <a:pt x="1177" y="89"/>
                </a:cubicBezTo>
                <a:cubicBezTo>
                  <a:pt x="1179" y="90"/>
                  <a:pt x="1179" y="90"/>
                  <a:pt x="1179" y="90"/>
                </a:cubicBezTo>
                <a:cubicBezTo>
                  <a:pt x="1177" y="92"/>
                  <a:pt x="1177" y="92"/>
                  <a:pt x="1177" y="92"/>
                </a:cubicBezTo>
                <a:cubicBezTo>
                  <a:pt x="1176" y="94"/>
                  <a:pt x="1176" y="94"/>
                  <a:pt x="1176" y="94"/>
                </a:cubicBezTo>
                <a:cubicBezTo>
                  <a:pt x="1176" y="96"/>
                  <a:pt x="1176" y="96"/>
                  <a:pt x="1176" y="96"/>
                </a:cubicBezTo>
                <a:cubicBezTo>
                  <a:pt x="1177" y="97"/>
                  <a:pt x="1177" y="97"/>
                  <a:pt x="1177" y="97"/>
                </a:cubicBezTo>
                <a:cubicBezTo>
                  <a:pt x="1179" y="95"/>
                  <a:pt x="1179" y="95"/>
                  <a:pt x="1179" y="95"/>
                </a:cubicBezTo>
                <a:cubicBezTo>
                  <a:pt x="1182" y="92"/>
                  <a:pt x="1182" y="92"/>
                  <a:pt x="1182" y="92"/>
                </a:cubicBezTo>
                <a:cubicBezTo>
                  <a:pt x="1185" y="91"/>
                  <a:pt x="1187" y="95"/>
                  <a:pt x="1188" y="91"/>
                </a:cubicBezTo>
                <a:cubicBezTo>
                  <a:pt x="1187" y="88"/>
                  <a:pt x="1187" y="88"/>
                  <a:pt x="1187" y="88"/>
                </a:cubicBezTo>
                <a:cubicBezTo>
                  <a:pt x="1190" y="86"/>
                  <a:pt x="1190" y="86"/>
                  <a:pt x="1190" y="86"/>
                </a:cubicBezTo>
                <a:cubicBezTo>
                  <a:pt x="1196" y="86"/>
                  <a:pt x="1196" y="86"/>
                  <a:pt x="1196" y="86"/>
                </a:cubicBezTo>
                <a:cubicBezTo>
                  <a:pt x="1189" y="88"/>
                  <a:pt x="1204" y="88"/>
                  <a:pt x="1192" y="89"/>
                </a:cubicBezTo>
                <a:cubicBezTo>
                  <a:pt x="1189" y="94"/>
                  <a:pt x="1189" y="94"/>
                  <a:pt x="1189" y="94"/>
                </a:cubicBezTo>
                <a:cubicBezTo>
                  <a:pt x="1184" y="98"/>
                  <a:pt x="1184" y="98"/>
                  <a:pt x="1184" y="98"/>
                </a:cubicBezTo>
                <a:cubicBezTo>
                  <a:pt x="1182" y="101"/>
                  <a:pt x="1182" y="101"/>
                  <a:pt x="1182" y="101"/>
                </a:cubicBezTo>
                <a:cubicBezTo>
                  <a:pt x="1177" y="101"/>
                  <a:pt x="1177" y="101"/>
                  <a:pt x="1177" y="101"/>
                </a:cubicBezTo>
                <a:cubicBezTo>
                  <a:pt x="1180" y="104"/>
                  <a:pt x="1180" y="104"/>
                  <a:pt x="1180" y="104"/>
                </a:cubicBezTo>
                <a:cubicBezTo>
                  <a:pt x="1177" y="108"/>
                  <a:pt x="1177" y="108"/>
                  <a:pt x="1177" y="108"/>
                </a:cubicBezTo>
                <a:cubicBezTo>
                  <a:pt x="1171" y="111"/>
                  <a:pt x="1171" y="111"/>
                  <a:pt x="1171" y="111"/>
                </a:cubicBezTo>
                <a:cubicBezTo>
                  <a:pt x="1172" y="110"/>
                  <a:pt x="1172" y="110"/>
                  <a:pt x="1172" y="110"/>
                </a:cubicBezTo>
                <a:cubicBezTo>
                  <a:pt x="1168" y="108"/>
                  <a:pt x="1168" y="108"/>
                  <a:pt x="1168" y="108"/>
                </a:cubicBezTo>
                <a:cubicBezTo>
                  <a:pt x="1165" y="110"/>
                  <a:pt x="1165" y="110"/>
                  <a:pt x="1165" y="110"/>
                </a:cubicBezTo>
                <a:cubicBezTo>
                  <a:pt x="1169" y="114"/>
                  <a:pt x="1169" y="114"/>
                  <a:pt x="1169" y="114"/>
                </a:cubicBezTo>
                <a:cubicBezTo>
                  <a:pt x="1166" y="117"/>
                  <a:pt x="1166" y="117"/>
                  <a:pt x="1166" y="117"/>
                </a:cubicBezTo>
                <a:cubicBezTo>
                  <a:pt x="1166" y="119"/>
                  <a:pt x="1175" y="110"/>
                  <a:pt x="1161" y="120"/>
                </a:cubicBezTo>
                <a:cubicBezTo>
                  <a:pt x="1161" y="122"/>
                  <a:pt x="1161" y="122"/>
                  <a:pt x="1161" y="122"/>
                </a:cubicBezTo>
                <a:cubicBezTo>
                  <a:pt x="1158" y="119"/>
                  <a:pt x="1158" y="119"/>
                  <a:pt x="1158" y="119"/>
                </a:cubicBezTo>
                <a:cubicBezTo>
                  <a:pt x="1154" y="123"/>
                  <a:pt x="1154" y="123"/>
                  <a:pt x="1154" y="123"/>
                </a:cubicBezTo>
                <a:cubicBezTo>
                  <a:pt x="1155" y="125"/>
                  <a:pt x="1155" y="125"/>
                  <a:pt x="1155" y="125"/>
                </a:cubicBezTo>
                <a:cubicBezTo>
                  <a:pt x="1157" y="125"/>
                  <a:pt x="1157" y="125"/>
                  <a:pt x="1157" y="125"/>
                </a:cubicBezTo>
                <a:cubicBezTo>
                  <a:pt x="1155" y="127"/>
                  <a:pt x="1155" y="127"/>
                  <a:pt x="1155" y="127"/>
                </a:cubicBezTo>
                <a:cubicBezTo>
                  <a:pt x="1151" y="126"/>
                  <a:pt x="1151" y="126"/>
                  <a:pt x="1151" y="126"/>
                </a:cubicBezTo>
                <a:cubicBezTo>
                  <a:pt x="1146" y="129"/>
                  <a:pt x="1146" y="129"/>
                  <a:pt x="1146" y="129"/>
                </a:cubicBezTo>
                <a:cubicBezTo>
                  <a:pt x="1147" y="127"/>
                  <a:pt x="1145" y="126"/>
                  <a:pt x="1150" y="132"/>
                </a:cubicBezTo>
                <a:cubicBezTo>
                  <a:pt x="1148" y="134"/>
                  <a:pt x="1148" y="134"/>
                  <a:pt x="1148" y="134"/>
                </a:cubicBezTo>
                <a:cubicBezTo>
                  <a:pt x="1142" y="134"/>
                  <a:pt x="1142" y="134"/>
                  <a:pt x="1142" y="134"/>
                </a:cubicBezTo>
                <a:cubicBezTo>
                  <a:pt x="1140" y="136"/>
                  <a:pt x="1140" y="136"/>
                  <a:pt x="1140" y="136"/>
                </a:cubicBezTo>
                <a:cubicBezTo>
                  <a:pt x="1141" y="137"/>
                  <a:pt x="1141" y="137"/>
                  <a:pt x="1141" y="137"/>
                </a:cubicBezTo>
                <a:cubicBezTo>
                  <a:pt x="1141" y="140"/>
                  <a:pt x="1137" y="136"/>
                  <a:pt x="1138" y="140"/>
                </a:cubicBezTo>
                <a:cubicBezTo>
                  <a:pt x="1136" y="141"/>
                  <a:pt x="1135" y="138"/>
                  <a:pt x="1135" y="143"/>
                </a:cubicBezTo>
                <a:cubicBezTo>
                  <a:pt x="1131" y="144"/>
                  <a:pt x="1131" y="144"/>
                  <a:pt x="1131" y="144"/>
                </a:cubicBezTo>
                <a:cubicBezTo>
                  <a:pt x="1130" y="146"/>
                  <a:pt x="1140" y="143"/>
                  <a:pt x="1128" y="147"/>
                </a:cubicBezTo>
                <a:cubicBezTo>
                  <a:pt x="1126" y="152"/>
                  <a:pt x="1126" y="152"/>
                  <a:pt x="1126" y="152"/>
                </a:cubicBezTo>
                <a:cubicBezTo>
                  <a:pt x="1121" y="154"/>
                  <a:pt x="1121" y="154"/>
                  <a:pt x="1121" y="154"/>
                </a:cubicBezTo>
                <a:cubicBezTo>
                  <a:pt x="1119" y="159"/>
                  <a:pt x="1119" y="159"/>
                  <a:pt x="1119" y="159"/>
                </a:cubicBezTo>
                <a:cubicBezTo>
                  <a:pt x="1112" y="161"/>
                  <a:pt x="1112" y="161"/>
                  <a:pt x="1112" y="161"/>
                </a:cubicBezTo>
                <a:cubicBezTo>
                  <a:pt x="1114" y="162"/>
                  <a:pt x="1114" y="162"/>
                  <a:pt x="1114" y="162"/>
                </a:cubicBezTo>
                <a:cubicBezTo>
                  <a:pt x="1109" y="165"/>
                  <a:pt x="1109" y="165"/>
                  <a:pt x="1109" y="165"/>
                </a:cubicBezTo>
                <a:cubicBezTo>
                  <a:pt x="1103" y="173"/>
                  <a:pt x="1103" y="173"/>
                  <a:pt x="1103" y="173"/>
                </a:cubicBezTo>
                <a:cubicBezTo>
                  <a:pt x="1095" y="179"/>
                  <a:pt x="1095" y="179"/>
                  <a:pt x="1095" y="179"/>
                </a:cubicBezTo>
                <a:cubicBezTo>
                  <a:pt x="1091" y="185"/>
                  <a:pt x="1091" y="185"/>
                  <a:pt x="1091" y="185"/>
                </a:cubicBezTo>
                <a:cubicBezTo>
                  <a:pt x="1060" y="213"/>
                  <a:pt x="1060" y="213"/>
                  <a:pt x="1060" y="213"/>
                </a:cubicBezTo>
                <a:cubicBezTo>
                  <a:pt x="1053" y="220"/>
                  <a:pt x="1053" y="220"/>
                  <a:pt x="1053" y="220"/>
                </a:cubicBezTo>
                <a:cubicBezTo>
                  <a:pt x="1048" y="221"/>
                  <a:pt x="1048" y="221"/>
                  <a:pt x="1048" y="221"/>
                </a:cubicBezTo>
                <a:cubicBezTo>
                  <a:pt x="1049" y="223"/>
                  <a:pt x="1049" y="223"/>
                  <a:pt x="1049" y="223"/>
                </a:cubicBezTo>
                <a:cubicBezTo>
                  <a:pt x="1032" y="239"/>
                  <a:pt x="1032" y="239"/>
                  <a:pt x="1032" y="239"/>
                </a:cubicBezTo>
                <a:cubicBezTo>
                  <a:pt x="1024" y="244"/>
                  <a:pt x="1024" y="244"/>
                  <a:pt x="1024" y="244"/>
                </a:cubicBezTo>
                <a:cubicBezTo>
                  <a:pt x="1021" y="249"/>
                  <a:pt x="1021" y="249"/>
                  <a:pt x="1021" y="249"/>
                </a:cubicBezTo>
                <a:cubicBezTo>
                  <a:pt x="1020" y="249"/>
                  <a:pt x="1020" y="249"/>
                  <a:pt x="1020" y="249"/>
                </a:cubicBezTo>
                <a:cubicBezTo>
                  <a:pt x="1019" y="252"/>
                  <a:pt x="1019" y="252"/>
                  <a:pt x="1019" y="252"/>
                </a:cubicBezTo>
                <a:cubicBezTo>
                  <a:pt x="1014" y="255"/>
                  <a:pt x="1014" y="255"/>
                  <a:pt x="1014" y="255"/>
                </a:cubicBezTo>
                <a:cubicBezTo>
                  <a:pt x="1012" y="256"/>
                  <a:pt x="1012" y="256"/>
                  <a:pt x="1012" y="256"/>
                </a:cubicBezTo>
                <a:cubicBezTo>
                  <a:pt x="1018" y="258"/>
                  <a:pt x="1018" y="258"/>
                  <a:pt x="1018" y="258"/>
                </a:cubicBezTo>
                <a:cubicBezTo>
                  <a:pt x="1020" y="256"/>
                  <a:pt x="1020" y="256"/>
                  <a:pt x="1020" y="256"/>
                </a:cubicBezTo>
                <a:cubicBezTo>
                  <a:pt x="1021" y="256"/>
                  <a:pt x="1022" y="255"/>
                  <a:pt x="1022" y="258"/>
                </a:cubicBezTo>
                <a:cubicBezTo>
                  <a:pt x="1025" y="255"/>
                  <a:pt x="1025" y="255"/>
                  <a:pt x="1025" y="255"/>
                </a:cubicBezTo>
                <a:cubicBezTo>
                  <a:pt x="1025" y="256"/>
                  <a:pt x="1027" y="255"/>
                  <a:pt x="1024" y="256"/>
                </a:cubicBezTo>
                <a:cubicBezTo>
                  <a:pt x="1026" y="255"/>
                  <a:pt x="1030" y="258"/>
                  <a:pt x="1029" y="254"/>
                </a:cubicBezTo>
                <a:cubicBezTo>
                  <a:pt x="1036" y="252"/>
                  <a:pt x="1036" y="252"/>
                  <a:pt x="1036" y="252"/>
                </a:cubicBezTo>
                <a:cubicBezTo>
                  <a:pt x="1044" y="248"/>
                  <a:pt x="1044" y="248"/>
                  <a:pt x="1044" y="248"/>
                </a:cubicBezTo>
                <a:cubicBezTo>
                  <a:pt x="1047" y="244"/>
                  <a:pt x="1047" y="244"/>
                  <a:pt x="1047" y="244"/>
                </a:cubicBezTo>
                <a:cubicBezTo>
                  <a:pt x="1049" y="243"/>
                  <a:pt x="1053" y="244"/>
                  <a:pt x="1053" y="241"/>
                </a:cubicBezTo>
                <a:cubicBezTo>
                  <a:pt x="1055" y="242"/>
                  <a:pt x="1055" y="242"/>
                  <a:pt x="1055" y="242"/>
                </a:cubicBezTo>
                <a:cubicBezTo>
                  <a:pt x="1059" y="240"/>
                  <a:pt x="1059" y="240"/>
                  <a:pt x="1059" y="240"/>
                </a:cubicBezTo>
                <a:cubicBezTo>
                  <a:pt x="1060" y="237"/>
                  <a:pt x="1060" y="237"/>
                  <a:pt x="1060" y="237"/>
                </a:cubicBezTo>
                <a:cubicBezTo>
                  <a:pt x="1063" y="232"/>
                  <a:pt x="1062" y="244"/>
                  <a:pt x="1064" y="233"/>
                </a:cubicBezTo>
                <a:cubicBezTo>
                  <a:pt x="1066" y="234"/>
                  <a:pt x="1066" y="234"/>
                  <a:pt x="1066" y="234"/>
                </a:cubicBezTo>
                <a:cubicBezTo>
                  <a:pt x="1070" y="229"/>
                  <a:pt x="1070" y="229"/>
                  <a:pt x="1070" y="229"/>
                </a:cubicBezTo>
                <a:cubicBezTo>
                  <a:pt x="1074" y="229"/>
                  <a:pt x="1074" y="229"/>
                  <a:pt x="1074" y="229"/>
                </a:cubicBezTo>
                <a:cubicBezTo>
                  <a:pt x="1074" y="226"/>
                  <a:pt x="1074" y="226"/>
                  <a:pt x="1074" y="226"/>
                </a:cubicBezTo>
                <a:cubicBezTo>
                  <a:pt x="1077" y="222"/>
                  <a:pt x="1077" y="222"/>
                  <a:pt x="1077" y="222"/>
                </a:cubicBezTo>
                <a:cubicBezTo>
                  <a:pt x="1077" y="221"/>
                  <a:pt x="1077" y="221"/>
                  <a:pt x="1077" y="221"/>
                </a:cubicBezTo>
                <a:cubicBezTo>
                  <a:pt x="1077" y="220"/>
                  <a:pt x="1077" y="220"/>
                  <a:pt x="1077" y="220"/>
                </a:cubicBezTo>
                <a:cubicBezTo>
                  <a:pt x="1082" y="220"/>
                  <a:pt x="1082" y="220"/>
                  <a:pt x="1082" y="220"/>
                </a:cubicBezTo>
                <a:cubicBezTo>
                  <a:pt x="1083" y="217"/>
                  <a:pt x="1083" y="217"/>
                  <a:pt x="1083" y="217"/>
                </a:cubicBezTo>
                <a:cubicBezTo>
                  <a:pt x="1086" y="215"/>
                  <a:pt x="1086" y="215"/>
                  <a:pt x="1086" y="215"/>
                </a:cubicBezTo>
                <a:cubicBezTo>
                  <a:pt x="1089" y="215"/>
                  <a:pt x="1089" y="215"/>
                  <a:pt x="1089" y="215"/>
                </a:cubicBezTo>
                <a:cubicBezTo>
                  <a:pt x="1092" y="210"/>
                  <a:pt x="1092" y="210"/>
                  <a:pt x="1092" y="210"/>
                </a:cubicBezTo>
                <a:cubicBezTo>
                  <a:pt x="1092" y="209"/>
                  <a:pt x="1092" y="209"/>
                  <a:pt x="1092" y="209"/>
                </a:cubicBezTo>
                <a:cubicBezTo>
                  <a:pt x="1090" y="209"/>
                  <a:pt x="1090" y="209"/>
                  <a:pt x="1090" y="209"/>
                </a:cubicBezTo>
                <a:cubicBezTo>
                  <a:pt x="1088" y="207"/>
                  <a:pt x="1088" y="207"/>
                  <a:pt x="1088" y="207"/>
                </a:cubicBezTo>
                <a:cubicBezTo>
                  <a:pt x="1091" y="205"/>
                  <a:pt x="1091" y="205"/>
                  <a:pt x="1091" y="205"/>
                </a:cubicBezTo>
                <a:cubicBezTo>
                  <a:pt x="1093" y="207"/>
                  <a:pt x="1093" y="207"/>
                  <a:pt x="1093" y="207"/>
                </a:cubicBezTo>
                <a:cubicBezTo>
                  <a:pt x="1101" y="206"/>
                  <a:pt x="1101" y="206"/>
                  <a:pt x="1101" y="206"/>
                </a:cubicBezTo>
                <a:cubicBezTo>
                  <a:pt x="1105" y="199"/>
                  <a:pt x="1105" y="199"/>
                  <a:pt x="1105" y="199"/>
                </a:cubicBezTo>
                <a:cubicBezTo>
                  <a:pt x="1109" y="198"/>
                  <a:pt x="1109" y="198"/>
                  <a:pt x="1109" y="198"/>
                </a:cubicBezTo>
                <a:cubicBezTo>
                  <a:pt x="1109" y="197"/>
                  <a:pt x="1100" y="200"/>
                  <a:pt x="1111" y="194"/>
                </a:cubicBezTo>
                <a:cubicBezTo>
                  <a:pt x="1112" y="195"/>
                  <a:pt x="1112" y="195"/>
                  <a:pt x="1112" y="195"/>
                </a:cubicBezTo>
                <a:cubicBezTo>
                  <a:pt x="1115" y="193"/>
                  <a:pt x="1115" y="193"/>
                  <a:pt x="1115" y="193"/>
                </a:cubicBezTo>
                <a:cubicBezTo>
                  <a:pt x="1114" y="192"/>
                  <a:pt x="1114" y="192"/>
                  <a:pt x="1114" y="192"/>
                </a:cubicBezTo>
                <a:cubicBezTo>
                  <a:pt x="1119" y="187"/>
                  <a:pt x="1119" y="187"/>
                  <a:pt x="1119" y="187"/>
                </a:cubicBezTo>
                <a:cubicBezTo>
                  <a:pt x="1120" y="187"/>
                  <a:pt x="1120" y="187"/>
                  <a:pt x="1120" y="187"/>
                </a:cubicBezTo>
                <a:cubicBezTo>
                  <a:pt x="1121" y="183"/>
                  <a:pt x="1121" y="183"/>
                  <a:pt x="1121" y="183"/>
                </a:cubicBezTo>
                <a:cubicBezTo>
                  <a:pt x="1120" y="183"/>
                  <a:pt x="1120" y="180"/>
                  <a:pt x="1118" y="183"/>
                </a:cubicBezTo>
                <a:cubicBezTo>
                  <a:pt x="1123" y="181"/>
                  <a:pt x="1123" y="181"/>
                  <a:pt x="1123" y="181"/>
                </a:cubicBezTo>
                <a:cubicBezTo>
                  <a:pt x="1126" y="180"/>
                  <a:pt x="1126" y="180"/>
                  <a:pt x="1126" y="180"/>
                </a:cubicBezTo>
                <a:cubicBezTo>
                  <a:pt x="1126" y="178"/>
                  <a:pt x="1126" y="178"/>
                  <a:pt x="1126" y="178"/>
                </a:cubicBezTo>
                <a:cubicBezTo>
                  <a:pt x="1130" y="176"/>
                  <a:pt x="1130" y="176"/>
                  <a:pt x="1130" y="176"/>
                </a:cubicBezTo>
                <a:cubicBezTo>
                  <a:pt x="1139" y="169"/>
                  <a:pt x="1139" y="169"/>
                  <a:pt x="1139" y="169"/>
                </a:cubicBezTo>
                <a:cubicBezTo>
                  <a:pt x="1140" y="165"/>
                  <a:pt x="1140" y="165"/>
                  <a:pt x="1140" y="165"/>
                </a:cubicBezTo>
                <a:cubicBezTo>
                  <a:pt x="1144" y="165"/>
                  <a:pt x="1144" y="165"/>
                  <a:pt x="1144" y="165"/>
                </a:cubicBezTo>
                <a:cubicBezTo>
                  <a:pt x="1146" y="165"/>
                  <a:pt x="1129" y="172"/>
                  <a:pt x="1148" y="158"/>
                </a:cubicBezTo>
                <a:cubicBezTo>
                  <a:pt x="1149" y="157"/>
                  <a:pt x="1149" y="157"/>
                  <a:pt x="1149" y="157"/>
                </a:cubicBezTo>
                <a:cubicBezTo>
                  <a:pt x="1148" y="157"/>
                  <a:pt x="1148" y="160"/>
                  <a:pt x="1147" y="156"/>
                </a:cubicBezTo>
                <a:cubicBezTo>
                  <a:pt x="1153" y="156"/>
                  <a:pt x="1153" y="156"/>
                  <a:pt x="1153" y="156"/>
                </a:cubicBezTo>
                <a:cubicBezTo>
                  <a:pt x="1152" y="154"/>
                  <a:pt x="1149" y="160"/>
                  <a:pt x="1152" y="154"/>
                </a:cubicBezTo>
                <a:cubicBezTo>
                  <a:pt x="1156" y="153"/>
                  <a:pt x="1156" y="153"/>
                  <a:pt x="1156" y="153"/>
                </a:cubicBezTo>
                <a:cubicBezTo>
                  <a:pt x="1156" y="151"/>
                  <a:pt x="1156" y="151"/>
                  <a:pt x="1156" y="151"/>
                </a:cubicBezTo>
                <a:cubicBezTo>
                  <a:pt x="1157" y="149"/>
                  <a:pt x="1157" y="149"/>
                  <a:pt x="1157" y="149"/>
                </a:cubicBezTo>
                <a:cubicBezTo>
                  <a:pt x="1159" y="149"/>
                  <a:pt x="1159" y="149"/>
                  <a:pt x="1159" y="149"/>
                </a:cubicBezTo>
                <a:cubicBezTo>
                  <a:pt x="1165" y="142"/>
                  <a:pt x="1165" y="142"/>
                  <a:pt x="1165" y="142"/>
                </a:cubicBezTo>
                <a:cubicBezTo>
                  <a:pt x="1168" y="141"/>
                  <a:pt x="1168" y="141"/>
                  <a:pt x="1168" y="141"/>
                </a:cubicBezTo>
                <a:cubicBezTo>
                  <a:pt x="1170" y="135"/>
                  <a:pt x="1170" y="135"/>
                  <a:pt x="1170" y="135"/>
                </a:cubicBezTo>
                <a:cubicBezTo>
                  <a:pt x="1176" y="137"/>
                  <a:pt x="1176" y="137"/>
                  <a:pt x="1176" y="137"/>
                </a:cubicBezTo>
                <a:cubicBezTo>
                  <a:pt x="1180" y="134"/>
                  <a:pt x="1180" y="134"/>
                  <a:pt x="1180" y="134"/>
                </a:cubicBezTo>
                <a:cubicBezTo>
                  <a:pt x="1179" y="131"/>
                  <a:pt x="1179" y="131"/>
                  <a:pt x="1179" y="131"/>
                </a:cubicBezTo>
                <a:cubicBezTo>
                  <a:pt x="1180" y="129"/>
                  <a:pt x="1180" y="129"/>
                  <a:pt x="1180" y="129"/>
                </a:cubicBezTo>
                <a:cubicBezTo>
                  <a:pt x="1177" y="126"/>
                  <a:pt x="1177" y="126"/>
                  <a:pt x="1177" y="126"/>
                </a:cubicBezTo>
                <a:cubicBezTo>
                  <a:pt x="1177" y="127"/>
                  <a:pt x="1178" y="127"/>
                  <a:pt x="1178" y="125"/>
                </a:cubicBezTo>
                <a:cubicBezTo>
                  <a:pt x="1178" y="126"/>
                  <a:pt x="1178" y="126"/>
                  <a:pt x="1178" y="126"/>
                </a:cubicBezTo>
                <a:cubicBezTo>
                  <a:pt x="1180" y="127"/>
                  <a:pt x="1180" y="127"/>
                  <a:pt x="1180" y="127"/>
                </a:cubicBezTo>
                <a:cubicBezTo>
                  <a:pt x="1181" y="127"/>
                  <a:pt x="1182" y="128"/>
                  <a:pt x="1183" y="126"/>
                </a:cubicBezTo>
                <a:cubicBezTo>
                  <a:pt x="1177" y="123"/>
                  <a:pt x="1177" y="123"/>
                  <a:pt x="1177" y="123"/>
                </a:cubicBezTo>
                <a:cubicBezTo>
                  <a:pt x="1179" y="120"/>
                  <a:pt x="1179" y="120"/>
                  <a:pt x="1179" y="120"/>
                </a:cubicBezTo>
                <a:cubicBezTo>
                  <a:pt x="1183" y="125"/>
                  <a:pt x="1183" y="125"/>
                  <a:pt x="1183" y="125"/>
                </a:cubicBezTo>
                <a:cubicBezTo>
                  <a:pt x="1194" y="119"/>
                  <a:pt x="1194" y="119"/>
                  <a:pt x="1194" y="119"/>
                </a:cubicBezTo>
                <a:cubicBezTo>
                  <a:pt x="1193" y="117"/>
                  <a:pt x="1193" y="117"/>
                  <a:pt x="1193" y="117"/>
                </a:cubicBezTo>
                <a:cubicBezTo>
                  <a:pt x="1208" y="103"/>
                  <a:pt x="1208" y="103"/>
                  <a:pt x="1208" y="103"/>
                </a:cubicBezTo>
                <a:cubicBezTo>
                  <a:pt x="1211" y="103"/>
                  <a:pt x="1211" y="103"/>
                  <a:pt x="1211" y="103"/>
                </a:cubicBezTo>
                <a:cubicBezTo>
                  <a:pt x="1212" y="102"/>
                  <a:pt x="1212" y="102"/>
                  <a:pt x="1212" y="102"/>
                </a:cubicBezTo>
                <a:cubicBezTo>
                  <a:pt x="1208" y="100"/>
                  <a:pt x="1208" y="100"/>
                  <a:pt x="1208" y="100"/>
                </a:cubicBezTo>
                <a:cubicBezTo>
                  <a:pt x="1207" y="100"/>
                  <a:pt x="1206" y="105"/>
                  <a:pt x="1203" y="101"/>
                </a:cubicBezTo>
                <a:cubicBezTo>
                  <a:pt x="1205" y="101"/>
                  <a:pt x="1205" y="101"/>
                  <a:pt x="1205" y="101"/>
                </a:cubicBezTo>
                <a:cubicBezTo>
                  <a:pt x="1207" y="97"/>
                  <a:pt x="1207" y="97"/>
                  <a:pt x="1207" y="97"/>
                </a:cubicBezTo>
                <a:cubicBezTo>
                  <a:pt x="1211" y="95"/>
                  <a:pt x="1211" y="95"/>
                  <a:pt x="1211" y="95"/>
                </a:cubicBezTo>
                <a:cubicBezTo>
                  <a:pt x="1212" y="91"/>
                  <a:pt x="1212" y="91"/>
                  <a:pt x="1212" y="91"/>
                </a:cubicBezTo>
                <a:cubicBezTo>
                  <a:pt x="1214" y="92"/>
                  <a:pt x="1214" y="92"/>
                  <a:pt x="1214" y="92"/>
                </a:cubicBezTo>
                <a:cubicBezTo>
                  <a:pt x="1216" y="88"/>
                  <a:pt x="1216" y="88"/>
                  <a:pt x="1216" y="88"/>
                </a:cubicBezTo>
                <a:cubicBezTo>
                  <a:pt x="1216" y="88"/>
                  <a:pt x="1216" y="88"/>
                  <a:pt x="1216" y="88"/>
                </a:cubicBezTo>
                <a:cubicBezTo>
                  <a:pt x="1218" y="88"/>
                  <a:pt x="1218" y="88"/>
                  <a:pt x="1218" y="88"/>
                </a:cubicBezTo>
                <a:cubicBezTo>
                  <a:pt x="1221" y="84"/>
                  <a:pt x="1221" y="84"/>
                  <a:pt x="1221" y="84"/>
                </a:cubicBezTo>
                <a:cubicBezTo>
                  <a:pt x="1219" y="83"/>
                  <a:pt x="1219" y="83"/>
                  <a:pt x="1219" y="83"/>
                </a:cubicBezTo>
                <a:cubicBezTo>
                  <a:pt x="1221" y="84"/>
                  <a:pt x="1221" y="84"/>
                  <a:pt x="1221" y="84"/>
                </a:cubicBezTo>
                <a:cubicBezTo>
                  <a:pt x="1224" y="83"/>
                  <a:pt x="1224" y="83"/>
                  <a:pt x="1224" y="83"/>
                </a:cubicBezTo>
                <a:cubicBezTo>
                  <a:pt x="1225" y="80"/>
                  <a:pt x="1225" y="80"/>
                  <a:pt x="1225" y="80"/>
                </a:cubicBezTo>
                <a:cubicBezTo>
                  <a:pt x="1235" y="71"/>
                  <a:pt x="1235" y="71"/>
                  <a:pt x="1235" y="71"/>
                </a:cubicBezTo>
                <a:cubicBezTo>
                  <a:pt x="1235" y="71"/>
                  <a:pt x="1234" y="72"/>
                  <a:pt x="1236" y="72"/>
                </a:cubicBezTo>
                <a:cubicBezTo>
                  <a:pt x="1236" y="72"/>
                  <a:pt x="1237" y="73"/>
                  <a:pt x="1238" y="71"/>
                </a:cubicBezTo>
                <a:cubicBezTo>
                  <a:pt x="1236" y="69"/>
                  <a:pt x="1236" y="69"/>
                  <a:pt x="1236" y="69"/>
                </a:cubicBezTo>
                <a:cubicBezTo>
                  <a:pt x="1236" y="67"/>
                  <a:pt x="1236" y="67"/>
                  <a:pt x="1236" y="67"/>
                </a:cubicBezTo>
                <a:cubicBezTo>
                  <a:pt x="1240" y="66"/>
                  <a:pt x="1240" y="66"/>
                  <a:pt x="1240" y="66"/>
                </a:cubicBezTo>
                <a:cubicBezTo>
                  <a:pt x="1253" y="53"/>
                  <a:pt x="1253" y="53"/>
                  <a:pt x="1253" y="53"/>
                </a:cubicBezTo>
                <a:cubicBezTo>
                  <a:pt x="1257" y="51"/>
                  <a:pt x="1257" y="51"/>
                  <a:pt x="1257" y="51"/>
                </a:cubicBezTo>
                <a:cubicBezTo>
                  <a:pt x="1259" y="46"/>
                  <a:pt x="1251" y="54"/>
                  <a:pt x="1259" y="47"/>
                </a:cubicBezTo>
                <a:cubicBezTo>
                  <a:pt x="1261" y="48"/>
                  <a:pt x="1261" y="48"/>
                  <a:pt x="1261" y="48"/>
                </a:cubicBezTo>
                <a:cubicBezTo>
                  <a:pt x="1255" y="54"/>
                  <a:pt x="1255" y="54"/>
                  <a:pt x="1255" y="54"/>
                </a:cubicBezTo>
                <a:cubicBezTo>
                  <a:pt x="1259" y="55"/>
                  <a:pt x="1259" y="55"/>
                  <a:pt x="1259" y="55"/>
                </a:cubicBezTo>
                <a:cubicBezTo>
                  <a:pt x="1259" y="56"/>
                  <a:pt x="1259" y="56"/>
                  <a:pt x="1259" y="56"/>
                </a:cubicBezTo>
                <a:cubicBezTo>
                  <a:pt x="1256" y="56"/>
                  <a:pt x="1253" y="61"/>
                  <a:pt x="1252" y="59"/>
                </a:cubicBezTo>
                <a:cubicBezTo>
                  <a:pt x="1241" y="69"/>
                  <a:pt x="1241" y="69"/>
                  <a:pt x="1241" y="69"/>
                </a:cubicBezTo>
                <a:cubicBezTo>
                  <a:pt x="1241" y="72"/>
                  <a:pt x="1241" y="72"/>
                  <a:pt x="1241" y="72"/>
                </a:cubicBezTo>
                <a:cubicBezTo>
                  <a:pt x="1247" y="71"/>
                  <a:pt x="1247" y="71"/>
                  <a:pt x="1247" y="71"/>
                </a:cubicBezTo>
                <a:cubicBezTo>
                  <a:pt x="1249" y="66"/>
                  <a:pt x="1249" y="66"/>
                  <a:pt x="1249" y="66"/>
                </a:cubicBezTo>
                <a:cubicBezTo>
                  <a:pt x="1256" y="64"/>
                  <a:pt x="1256" y="64"/>
                  <a:pt x="1256" y="64"/>
                </a:cubicBezTo>
                <a:cubicBezTo>
                  <a:pt x="1266" y="52"/>
                  <a:pt x="1266" y="52"/>
                  <a:pt x="1266" y="52"/>
                </a:cubicBezTo>
                <a:cubicBezTo>
                  <a:pt x="1263" y="52"/>
                  <a:pt x="1263" y="52"/>
                  <a:pt x="1263" y="52"/>
                </a:cubicBezTo>
                <a:cubicBezTo>
                  <a:pt x="1270" y="46"/>
                  <a:pt x="1270" y="46"/>
                  <a:pt x="1270" y="46"/>
                </a:cubicBezTo>
                <a:cubicBezTo>
                  <a:pt x="1272" y="47"/>
                  <a:pt x="1272" y="47"/>
                  <a:pt x="1272" y="47"/>
                </a:cubicBezTo>
                <a:cubicBezTo>
                  <a:pt x="1278" y="44"/>
                  <a:pt x="1278" y="44"/>
                  <a:pt x="1278" y="44"/>
                </a:cubicBezTo>
                <a:cubicBezTo>
                  <a:pt x="1276" y="46"/>
                  <a:pt x="1270" y="40"/>
                  <a:pt x="1265" y="55"/>
                </a:cubicBezTo>
                <a:cubicBezTo>
                  <a:pt x="1268" y="56"/>
                  <a:pt x="1268" y="56"/>
                  <a:pt x="1268" y="56"/>
                </a:cubicBezTo>
                <a:cubicBezTo>
                  <a:pt x="1267" y="58"/>
                  <a:pt x="1267" y="58"/>
                  <a:pt x="1267" y="58"/>
                </a:cubicBezTo>
                <a:cubicBezTo>
                  <a:pt x="1268" y="61"/>
                  <a:pt x="1269" y="56"/>
                  <a:pt x="1272" y="60"/>
                </a:cubicBezTo>
                <a:cubicBezTo>
                  <a:pt x="1268" y="63"/>
                  <a:pt x="1268" y="63"/>
                  <a:pt x="1268" y="63"/>
                </a:cubicBezTo>
                <a:cubicBezTo>
                  <a:pt x="1263" y="67"/>
                  <a:pt x="1263" y="67"/>
                  <a:pt x="1263" y="67"/>
                </a:cubicBezTo>
                <a:cubicBezTo>
                  <a:pt x="1263" y="67"/>
                  <a:pt x="1263" y="67"/>
                  <a:pt x="1263" y="67"/>
                </a:cubicBezTo>
                <a:cubicBezTo>
                  <a:pt x="1262" y="68"/>
                  <a:pt x="1271" y="64"/>
                  <a:pt x="1262" y="71"/>
                </a:cubicBezTo>
                <a:cubicBezTo>
                  <a:pt x="1261" y="70"/>
                  <a:pt x="1267" y="71"/>
                  <a:pt x="1260" y="69"/>
                </a:cubicBezTo>
                <a:cubicBezTo>
                  <a:pt x="1258" y="73"/>
                  <a:pt x="1258" y="73"/>
                  <a:pt x="1258" y="73"/>
                </a:cubicBezTo>
                <a:cubicBezTo>
                  <a:pt x="1260" y="74"/>
                  <a:pt x="1259" y="74"/>
                  <a:pt x="1254" y="76"/>
                </a:cubicBezTo>
                <a:cubicBezTo>
                  <a:pt x="1257" y="80"/>
                  <a:pt x="1257" y="80"/>
                  <a:pt x="1257" y="80"/>
                </a:cubicBezTo>
                <a:cubicBezTo>
                  <a:pt x="1262" y="78"/>
                  <a:pt x="1262" y="78"/>
                  <a:pt x="1262" y="78"/>
                </a:cubicBezTo>
                <a:cubicBezTo>
                  <a:pt x="1264" y="76"/>
                  <a:pt x="1264" y="76"/>
                  <a:pt x="1264" y="76"/>
                </a:cubicBezTo>
                <a:cubicBezTo>
                  <a:pt x="1263" y="74"/>
                  <a:pt x="1263" y="74"/>
                  <a:pt x="1263" y="74"/>
                </a:cubicBezTo>
                <a:cubicBezTo>
                  <a:pt x="1266" y="77"/>
                  <a:pt x="1266" y="77"/>
                  <a:pt x="1266" y="77"/>
                </a:cubicBezTo>
                <a:cubicBezTo>
                  <a:pt x="1276" y="75"/>
                  <a:pt x="1276" y="75"/>
                  <a:pt x="1276" y="75"/>
                </a:cubicBezTo>
                <a:cubicBezTo>
                  <a:pt x="1278" y="72"/>
                  <a:pt x="1278" y="72"/>
                  <a:pt x="1278" y="72"/>
                </a:cubicBezTo>
                <a:cubicBezTo>
                  <a:pt x="1275" y="70"/>
                  <a:pt x="1275" y="70"/>
                  <a:pt x="1275" y="70"/>
                </a:cubicBezTo>
                <a:cubicBezTo>
                  <a:pt x="1274" y="70"/>
                  <a:pt x="1287" y="67"/>
                  <a:pt x="1270" y="71"/>
                </a:cubicBezTo>
                <a:cubicBezTo>
                  <a:pt x="1272" y="68"/>
                  <a:pt x="1272" y="68"/>
                  <a:pt x="1272" y="68"/>
                </a:cubicBezTo>
                <a:cubicBezTo>
                  <a:pt x="1270" y="66"/>
                  <a:pt x="1270" y="66"/>
                  <a:pt x="1270" y="66"/>
                </a:cubicBezTo>
                <a:cubicBezTo>
                  <a:pt x="1273" y="66"/>
                  <a:pt x="1273" y="66"/>
                  <a:pt x="1273" y="66"/>
                </a:cubicBezTo>
                <a:cubicBezTo>
                  <a:pt x="1277" y="63"/>
                  <a:pt x="1277" y="63"/>
                  <a:pt x="1277" y="63"/>
                </a:cubicBezTo>
                <a:cubicBezTo>
                  <a:pt x="1278" y="63"/>
                  <a:pt x="1278" y="63"/>
                  <a:pt x="1278" y="63"/>
                </a:cubicBezTo>
                <a:cubicBezTo>
                  <a:pt x="1277" y="68"/>
                  <a:pt x="1277" y="68"/>
                  <a:pt x="1277" y="68"/>
                </a:cubicBezTo>
                <a:cubicBezTo>
                  <a:pt x="1281" y="70"/>
                  <a:pt x="1281" y="70"/>
                  <a:pt x="1281" y="70"/>
                </a:cubicBezTo>
                <a:cubicBezTo>
                  <a:pt x="1287" y="69"/>
                  <a:pt x="1287" y="69"/>
                  <a:pt x="1287" y="69"/>
                </a:cubicBezTo>
                <a:cubicBezTo>
                  <a:pt x="1285" y="70"/>
                  <a:pt x="1285" y="70"/>
                  <a:pt x="1285" y="70"/>
                </a:cubicBezTo>
                <a:cubicBezTo>
                  <a:pt x="1285" y="71"/>
                  <a:pt x="1285" y="71"/>
                  <a:pt x="1285" y="71"/>
                </a:cubicBezTo>
                <a:cubicBezTo>
                  <a:pt x="1262" y="94"/>
                  <a:pt x="1262" y="94"/>
                  <a:pt x="1262" y="94"/>
                </a:cubicBezTo>
                <a:cubicBezTo>
                  <a:pt x="1262" y="95"/>
                  <a:pt x="1262" y="95"/>
                  <a:pt x="1262" y="95"/>
                </a:cubicBezTo>
                <a:cubicBezTo>
                  <a:pt x="1258" y="95"/>
                  <a:pt x="1258" y="95"/>
                  <a:pt x="1258" y="95"/>
                </a:cubicBezTo>
                <a:cubicBezTo>
                  <a:pt x="1258" y="96"/>
                  <a:pt x="1258" y="96"/>
                  <a:pt x="1258" y="96"/>
                </a:cubicBezTo>
                <a:cubicBezTo>
                  <a:pt x="1259" y="97"/>
                  <a:pt x="1260" y="96"/>
                  <a:pt x="1260" y="97"/>
                </a:cubicBezTo>
                <a:cubicBezTo>
                  <a:pt x="1258" y="98"/>
                  <a:pt x="1258" y="98"/>
                  <a:pt x="1258" y="98"/>
                </a:cubicBezTo>
                <a:cubicBezTo>
                  <a:pt x="1259" y="98"/>
                  <a:pt x="1259" y="98"/>
                  <a:pt x="1259" y="98"/>
                </a:cubicBezTo>
                <a:cubicBezTo>
                  <a:pt x="1255" y="101"/>
                  <a:pt x="1255" y="101"/>
                  <a:pt x="1255" y="101"/>
                </a:cubicBezTo>
                <a:cubicBezTo>
                  <a:pt x="1259" y="104"/>
                  <a:pt x="1259" y="104"/>
                  <a:pt x="1259" y="104"/>
                </a:cubicBezTo>
                <a:cubicBezTo>
                  <a:pt x="1261" y="103"/>
                  <a:pt x="1262" y="105"/>
                  <a:pt x="1264" y="105"/>
                </a:cubicBezTo>
                <a:cubicBezTo>
                  <a:pt x="1262" y="110"/>
                  <a:pt x="1262" y="110"/>
                  <a:pt x="1262" y="110"/>
                </a:cubicBezTo>
                <a:cubicBezTo>
                  <a:pt x="1263" y="113"/>
                  <a:pt x="1263" y="113"/>
                  <a:pt x="1263" y="113"/>
                </a:cubicBezTo>
                <a:cubicBezTo>
                  <a:pt x="1262" y="112"/>
                  <a:pt x="1264" y="110"/>
                  <a:pt x="1268" y="113"/>
                </a:cubicBezTo>
                <a:cubicBezTo>
                  <a:pt x="1269" y="112"/>
                  <a:pt x="1269" y="112"/>
                  <a:pt x="1269" y="112"/>
                </a:cubicBezTo>
                <a:cubicBezTo>
                  <a:pt x="1271" y="116"/>
                  <a:pt x="1271" y="116"/>
                  <a:pt x="1271" y="116"/>
                </a:cubicBezTo>
                <a:cubicBezTo>
                  <a:pt x="1273" y="116"/>
                  <a:pt x="1273" y="116"/>
                  <a:pt x="1273" y="116"/>
                </a:cubicBezTo>
                <a:cubicBezTo>
                  <a:pt x="1269" y="120"/>
                  <a:pt x="1269" y="120"/>
                  <a:pt x="1269" y="120"/>
                </a:cubicBezTo>
                <a:cubicBezTo>
                  <a:pt x="1267" y="120"/>
                  <a:pt x="1267" y="120"/>
                  <a:pt x="1267" y="120"/>
                </a:cubicBezTo>
                <a:cubicBezTo>
                  <a:pt x="1267" y="121"/>
                  <a:pt x="1267" y="121"/>
                  <a:pt x="1267" y="121"/>
                </a:cubicBezTo>
                <a:cubicBezTo>
                  <a:pt x="1266" y="120"/>
                  <a:pt x="1266" y="120"/>
                  <a:pt x="1266" y="120"/>
                </a:cubicBezTo>
                <a:cubicBezTo>
                  <a:pt x="1265" y="121"/>
                  <a:pt x="1274" y="114"/>
                  <a:pt x="1263" y="124"/>
                </a:cubicBezTo>
                <a:cubicBezTo>
                  <a:pt x="1260" y="122"/>
                  <a:pt x="1260" y="122"/>
                  <a:pt x="1260" y="122"/>
                </a:cubicBezTo>
                <a:cubicBezTo>
                  <a:pt x="1257" y="123"/>
                  <a:pt x="1261" y="127"/>
                  <a:pt x="1257" y="125"/>
                </a:cubicBezTo>
                <a:cubicBezTo>
                  <a:pt x="1257" y="126"/>
                  <a:pt x="1257" y="126"/>
                  <a:pt x="1257" y="126"/>
                </a:cubicBezTo>
                <a:cubicBezTo>
                  <a:pt x="1258" y="126"/>
                  <a:pt x="1255" y="129"/>
                  <a:pt x="1259" y="127"/>
                </a:cubicBezTo>
                <a:cubicBezTo>
                  <a:pt x="1256" y="132"/>
                  <a:pt x="1256" y="132"/>
                  <a:pt x="1256" y="132"/>
                </a:cubicBezTo>
                <a:cubicBezTo>
                  <a:pt x="1248" y="137"/>
                  <a:pt x="1248" y="137"/>
                  <a:pt x="1248" y="137"/>
                </a:cubicBezTo>
                <a:cubicBezTo>
                  <a:pt x="1255" y="130"/>
                  <a:pt x="1255" y="130"/>
                  <a:pt x="1255" y="130"/>
                </a:cubicBezTo>
                <a:cubicBezTo>
                  <a:pt x="1250" y="131"/>
                  <a:pt x="1250" y="131"/>
                  <a:pt x="1250" y="131"/>
                </a:cubicBezTo>
                <a:cubicBezTo>
                  <a:pt x="1247" y="136"/>
                  <a:pt x="1247" y="136"/>
                  <a:pt x="1247" y="136"/>
                </a:cubicBezTo>
                <a:cubicBezTo>
                  <a:pt x="1242" y="137"/>
                  <a:pt x="1242" y="137"/>
                  <a:pt x="1242" y="137"/>
                </a:cubicBezTo>
                <a:cubicBezTo>
                  <a:pt x="1240" y="134"/>
                  <a:pt x="1240" y="134"/>
                  <a:pt x="1240" y="134"/>
                </a:cubicBezTo>
                <a:cubicBezTo>
                  <a:pt x="1246" y="132"/>
                  <a:pt x="1246" y="132"/>
                  <a:pt x="1246" y="132"/>
                </a:cubicBezTo>
                <a:cubicBezTo>
                  <a:pt x="1251" y="127"/>
                  <a:pt x="1251" y="127"/>
                  <a:pt x="1251" y="127"/>
                </a:cubicBezTo>
                <a:cubicBezTo>
                  <a:pt x="1254" y="125"/>
                  <a:pt x="1254" y="125"/>
                  <a:pt x="1254" y="125"/>
                </a:cubicBezTo>
                <a:cubicBezTo>
                  <a:pt x="1255" y="126"/>
                  <a:pt x="1255" y="126"/>
                  <a:pt x="1255" y="126"/>
                </a:cubicBezTo>
                <a:cubicBezTo>
                  <a:pt x="1257" y="124"/>
                  <a:pt x="1240" y="132"/>
                  <a:pt x="1260" y="121"/>
                </a:cubicBezTo>
                <a:cubicBezTo>
                  <a:pt x="1257" y="117"/>
                  <a:pt x="1257" y="117"/>
                  <a:pt x="1257" y="117"/>
                </a:cubicBezTo>
                <a:cubicBezTo>
                  <a:pt x="1256" y="116"/>
                  <a:pt x="1256" y="116"/>
                  <a:pt x="1256" y="116"/>
                </a:cubicBezTo>
                <a:cubicBezTo>
                  <a:pt x="1252" y="117"/>
                  <a:pt x="1252" y="117"/>
                  <a:pt x="1252" y="117"/>
                </a:cubicBezTo>
                <a:cubicBezTo>
                  <a:pt x="1254" y="120"/>
                  <a:pt x="1254" y="120"/>
                  <a:pt x="1254" y="120"/>
                </a:cubicBezTo>
                <a:cubicBezTo>
                  <a:pt x="1252" y="122"/>
                  <a:pt x="1248" y="123"/>
                  <a:pt x="1248" y="122"/>
                </a:cubicBezTo>
                <a:cubicBezTo>
                  <a:pt x="1246" y="124"/>
                  <a:pt x="1246" y="124"/>
                  <a:pt x="1246" y="124"/>
                </a:cubicBezTo>
                <a:cubicBezTo>
                  <a:pt x="1247" y="125"/>
                  <a:pt x="1246" y="120"/>
                  <a:pt x="1246" y="125"/>
                </a:cubicBezTo>
                <a:cubicBezTo>
                  <a:pt x="1245" y="124"/>
                  <a:pt x="1245" y="124"/>
                  <a:pt x="1245" y="124"/>
                </a:cubicBezTo>
                <a:cubicBezTo>
                  <a:pt x="1238" y="132"/>
                  <a:pt x="1238" y="132"/>
                  <a:pt x="1238" y="132"/>
                </a:cubicBezTo>
                <a:cubicBezTo>
                  <a:pt x="1237" y="132"/>
                  <a:pt x="1238" y="134"/>
                  <a:pt x="1237" y="132"/>
                </a:cubicBezTo>
                <a:cubicBezTo>
                  <a:pt x="1237" y="134"/>
                  <a:pt x="1237" y="134"/>
                  <a:pt x="1237" y="134"/>
                </a:cubicBezTo>
                <a:cubicBezTo>
                  <a:pt x="1234" y="134"/>
                  <a:pt x="1234" y="134"/>
                  <a:pt x="1234" y="134"/>
                </a:cubicBezTo>
                <a:cubicBezTo>
                  <a:pt x="1230" y="138"/>
                  <a:pt x="1230" y="138"/>
                  <a:pt x="1230" y="138"/>
                </a:cubicBezTo>
                <a:cubicBezTo>
                  <a:pt x="1225" y="142"/>
                  <a:pt x="1225" y="142"/>
                  <a:pt x="1225" y="142"/>
                </a:cubicBezTo>
                <a:cubicBezTo>
                  <a:pt x="1219" y="143"/>
                  <a:pt x="1219" y="143"/>
                  <a:pt x="1219" y="143"/>
                </a:cubicBezTo>
                <a:cubicBezTo>
                  <a:pt x="1218" y="144"/>
                  <a:pt x="1218" y="144"/>
                  <a:pt x="1218" y="144"/>
                </a:cubicBezTo>
                <a:cubicBezTo>
                  <a:pt x="1214" y="138"/>
                  <a:pt x="1214" y="138"/>
                  <a:pt x="1214" y="138"/>
                </a:cubicBezTo>
                <a:cubicBezTo>
                  <a:pt x="1210" y="141"/>
                  <a:pt x="1210" y="141"/>
                  <a:pt x="1210" y="141"/>
                </a:cubicBezTo>
                <a:cubicBezTo>
                  <a:pt x="1207" y="139"/>
                  <a:pt x="1207" y="139"/>
                  <a:pt x="1207" y="139"/>
                </a:cubicBezTo>
                <a:cubicBezTo>
                  <a:pt x="1217" y="132"/>
                  <a:pt x="1201" y="155"/>
                  <a:pt x="1215" y="132"/>
                </a:cubicBezTo>
                <a:cubicBezTo>
                  <a:pt x="1222" y="127"/>
                  <a:pt x="1222" y="127"/>
                  <a:pt x="1222" y="127"/>
                </a:cubicBezTo>
                <a:cubicBezTo>
                  <a:pt x="1229" y="128"/>
                  <a:pt x="1229" y="128"/>
                  <a:pt x="1229" y="128"/>
                </a:cubicBezTo>
                <a:cubicBezTo>
                  <a:pt x="1234" y="126"/>
                  <a:pt x="1234" y="126"/>
                  <a:pt x="1234" y="126"/>
                </a:cubicBezTo>
                <a:cubicBezTo>
                  <a:pt x="1234" y="122"/>
                  <a:pt x="1234" y="122"/>
                  <a:pt x="1234" y="122"/>
                </a:cubicBezTo>
                <a:cubicBezTo>
                  <a:pt x="1237" y="121"/>
                  <a:pt x="1237" y="121"/>
                  <a:pt x="1237" y="121"/>
                </a:cubicBezTo>
                <a:cubicBezTo>
                  <a:pt x="1236" y="118"/>
                  <a:pt x="1236" y="118"/>
                  <a:pt x="1236" y="118"/>
                </a:cubicBezTo>
                <a:cubicBezTo>
                  <a:pt x="1236" y="117"/>
                  <a:pt x="1236" y="117"/>
                  <a:pt x="1236" y="117"/>
                </a:cubicBezTo>
                <a:cubicBezTo>
                  <a:pt x="1236" y="116"/>
                  <a:pt x="1236" y="116"/>
                  <a:pt x="1236" y="116"/>
                </a:cubicBezTo>
                <a:cubicBezTo>
                  <a:pt x="1238" y="117"/>
                  <a:pt x="1238" y="117"/>
                  <a:pt x="1238" y="117"/>
                </a:cubicBezTo>
                <a:cubicBezTo>
                  <a:pt x="1240" y="117"/>
                  <a:pt x="1240" y="117"/>
                  <a:pt x="1240" y="117"/>
                </a:cubicBezTo>
                <a:cubicBezTo>
                  <a:pt x="1240" y="115"/>
                  <a:pt x="1240" y="115"/>
                  <a:pt x="1240" y="115"/>
                </a:cubicBezTo>
                <a:cubicBezTo>
                  <a:pt x="1238" y="112"/>
                  <a:pt x="1238" y="112"/>
                  <a:pt x="1238" y="112"/>
                </a:cubicBezTo>
                <a:cubicBezTo>
                  <a:pt x="1236" y="111"/>
                  <a:pt x="1236" y="111"/>
                  <a:pt x="1236" y="111"/>
                </a:cubicBezTo>
                <a:cubicBezTo>
                  <a:pt x="1243" y="104"/>
                  <a:pt x="1243" y="104"/>
                  <a:pt x="1243" y="104"/>
                </a:cubicBezTo>
                <a:cubicBezTo>
                  <a:pt x="1240" y="104"/>
                  <a:pt x="1240" y="104"/>
                  <a:pt x="1240" y="104"/>
                </a:cubicBezTo>
                <a:cubicBezTo>
                  <a:pt x="1236" y="107"/>
                  <a:pt x="1236" y="107"/>
                  <a:pt x="1236" y="107"/>
                </a:cubicBezTo>
                <a:cubicBezTo>
                  <a:pt x="1236" y="106"/>
                  <a:pt x="1236" y="106"/>
                  <a:pt x="1236" y="106"/>
                </a:cubicBezTo>
                <a:cubicBezTo>
                  <a:pt x="1232" y="107"/>
                  <a:pt x="1232" y="107"/>
                  <a:pt x="1232" y="107"/>
                </a:cubicBezTo>
                <a:cubicBezTo>
                  <a:pt x="1221" y="117"/>
                  <a:pt x="1221" y="117"/>
                  <a:pt x="1221" y="117"/>
                </a:cubicBezTo>
                <a:cubicBezTo>
                  <a:pt x="1217" y="119"/>
                  <a:pt x="1217" y="119"/>
                  <a:pt x="1217" y="119"/>
                </a:cubicBezTo>
                <a:cubicBezTo>
                  <a:pt x="1215" y="122"/>
                  <a:pt x="1215" y="122"/>
                  <a:pt x="1215" y="122"/>
                </a:cubicBezTo>
                <a:cubicBezTo>
                  <a:pt x="1212" y="127"/>
                  <a:pt x="1212" y="127"/>
                  <a:pt x="1212" y="127"/>
                </a:cubicBezTo>
                <a:cubicBezTo>
                  <a:pt x="1209" y="128"/>
                  <a:pt x="1209" y="128"/>
                  <a:pt x="1209" y="128"/>
                </a:cubicBezTo>
                <a:cubicBezTo>
                  <a:pt x="1206" y="133"/>
                  <a:pt x="1206" y="133"/>
                  <a:pt x="1206" y="133"/>
                </a:cubicBezTo>
                <a:cubicBezTo>
                  <a:pt x="1203" y="132"/>
                  <a:pt x="1203" y="132"/>
                  <a:pt x="1203" y="132"/>
                </a:cubicBezTo>
                <a:cubicBezTo>
                  <a:pt x="1202" y="132"/>
                  <a:pt x="1202" y="132"/>
                  <a:pt x="1202" y="132"/>
                </a:cubicBezTo>
                <a:cubicBezTo>
                  <a:pt x="1203" y="135"/>
                  <a:pt x="1203" y="135"/>
                  <a:pt x="1203" y="135"/>
                </a:cubicBezTo>
                <a:cubicBezTo>
                  <a:pt x="1200" y="136"/>
                  <a:pt x="1200" y="136"/>
                  <a:pt x="1200" y="136"/>
                </a:cubicBezTo>
                <a:cubicBezTo>
                  <a:pt x="1200" y="137"/>
                  <a:pt x="1200" y="137"/>
                  <a:pt x="1200" y="137"/>
                </a:cubicBezTo>
                <a:cubicBezTo>
                  <a:pt x="1198" y="136"/>
                  <a:pt x="1203" y="142"/>
                  <a:pt x="1197" y="137"/>
                </a:cubicBezTo>
                <a:cubicBezTo>
                  <a:pt x="1194" y="140"/>
                  <a:pt x="1194" y="140"/>
                  <a:pt x="1194" y="140"/>
                </a:cubicBezTo>
                <a:cubicBezTo>
                  <a:pt x="1195" y="140"/>
                  <a:pt x="1194" y="141"/>
                  <a:pt x="1193" y="139"/>
                </a:cubicBezTo>
                <a:cubicBezTo>
                  <a:pt x="1193" y="146"/>
                  <a:pt x="1193" y="146"/>
                  <a:pt x="1193" y="146"/>
                </a:cubicBezTo>
                <a:cubicBezTo>
                  <a:pt x="1185" y="150"/>
                  <a:pt x="1185" y="150"/>
                  <a:pt x="1185" y="150"/>
                </a:cubicBezTo>
                <a:cubicBezTo>
                  <a:pt x="1185" y="151"/>
                  <a:pt x="1185" y="151"/>
                  <a:pt x="1185" y="151"/>
                </a:cubicBezTo>
                <a:cubicBezTo>
                  <a:pt x="1182" y="152"/>
                  <a:pt x="1177" y="153"/>
                  <a:pt x="1175" y="155"/>
                </a:cubicBezTo>
                <a:cubicBezTo>
                  <a:pt x="1174" y="159"/>
                  <a:pt x="1174" y="159"/>
                  <a:pt x="1174" y="159"/>
                </a:cubicBezTo>
                <a:cubicBezTo>
                  <a:pt x="1172" y="160"/>
                  <a:pt x="1172" y="160"/>
                  <a:pt x="1172" y="160"/>
                </a:cubicBezTo>
                <a:cubicBezTo>
                  <a:pt x="1170" y="163"/>
                  <a:pt x="1170" y="163"/>
                  <a:pt x="1170" y="163"/>
                </a:cubicBezTo>
                <a:cubicBezTo>
                  <a:pt x="1166" y="165"/>
                  <a:pt x="1166" y="165"/>
                  <a:pt x="1166" y="165"/>
                </a:cubicBezTo>
                <a:cubicBezTo>
                  <a:pt x="1165" y="165"/>
                  <a:pt x="1165" y="165"/>
                  <a:pt x="1165" y="165"/>
                </a:cubicBezTo>
                <a:cubicBezTo>
                  <a:pt x="1163" y="169"/>
                  <a:pt x="1163" y="169"/>
                  <a:pt x="1163" y="169"/>
                </a:cubicBezTo>
                <a:cubicBezTo>
                  <a:pt x="1161" y="169"/>
                  <a:pt x="1161" y="169"/>
                  <a:pt x="1161" y="169"/>
                </a:cubicBezTo>
                <a:cubicBezTo>
                  <a:pt x="1161" y="172"/>
                  <a:pt x="1161" y="172"/>
                  <a:pt x="1161" y="172"/>
                </a:cubicBezTo>
                <a:cubicBezTo>
                  <a:pt x="1141" y="189"/>
                  <a:pt x="1141" y="189"/>
                  <a:pt x="1141" y="189"/>
                </a:cubicBezTo>
                <a:cubicBezTo>
                  <a:pt x="1144" y="188"/>
                  <a:pt x="1142" y="189"/>
                  <a:pt x="1140" y="193"/>
                </a:cubicBezTo>
                <a:cubicBezTo>
                  <a:pt x="1144" y="193"/>
                  <a:pt x="1144" y="193"/>
                  <a:pt x="1144" y="193"/>
                </a:cubicBezTo>
                <a:cubicBezTo>
                  <a:pt x="1142" y="196"/>
                  <a:pt x="1142" y="196"/>
                  <a:pt x="1142" y="196"/>
                </a:cubicBezTo>
                <a:cubicBezTo>
                  <a:pt x="1133" y="206"/>
                  <a:pt x="1133" y="206"/>
                  <a:pt x="1133" y="206"/>
                </a:cubicBezTo>
                <a:cubicBezTo>
                  <a:pt x="1130" y="206"/>
                  <a:pt x="1130" y="206"/>
                  <a:pt x="1130" y="206"/>
                </a:cubicBezTo>
                <a:cubicBezTo>
                  <a:pt x="1130" y="202"/>
                  <a:pt x="1130" y="202"/>
                  <a:pt x="1130" y="202"/>
                </a:cubicBezTo>
                <a:cubicBezTo>
                  <a:pt x="1123" y="205"/>
                  <a:pt x="1123" y="205"/>
                  <a:pt x="1123" y="205"/>
                </a:cubicBezTo>
                <a:cubicBezTo>
                  <a:pt x="1123" y="207"/>
                  <a:pt x="1123" y="207"/>
                  <a:pt x="1123" y="207"/>
                </a:cubicBezTo>
                <a:cubicBezTo>
                  <a:pt x="1120" y="207"/>
                  <a:pt x="1120" y="207"/>
                  <a:pt x="1120" y="207"/>
                </a:cubicBezTo>
                <a:cubicBezTo>
                  <a:pt x="1119" y="208"/>
                  <a:pt x="1125" y="205"/>
                  <a:pt x="1117" y="208"/>
                </a:cubicBezTo>
                <a:cubicBezTo>
                  <a:pt x="1119" y="210"/>
                  <a:pt x="1119" y="210"/>
                  <a:pt x="1119" y="210"/>
                </a:cubicBezTo>
                <a:cubicBezTo>
                  <a:pt x="1115" y="214"/>
                  <a:pt x="1115" y="214"/>
                  <a:pt x="1115" y="214"/>
                </a:cubicBezTo>
                <a:cubicBezTo>
                  <a:pt x="1115" y="216"/>
                  <a:pt x="1115" y="216"/>
                  <a:pt x="1115" y="216"/>
                </a:cubicBezTo>
                <a:cubicBezTo>
                  <a:pt x="1112" y="215"/>
                  <a:pt x="1112" y="215"/>
                  <a:pt x="1112" y="215"/>
                </a:cubicBezTo>
                <a:cubicBezTo>
                  <a:pt x="1109" y="221"/>
                  <a:pt x="1109" y="221"/>
                  <a:pt x="1109" y="221"/>
                </a:cubicBezTo>
                <a:cubicBezTo>
                  <a:pt x="1112" y="223"/>
                  <a:pt x="1112" y="223"/>
                  <a:pt x="1112" y="223"/>
                </a:cubicBezTo>
                <a:cubicBezTo>
                  <a:pt x="1113" y="222"/>
                  <a:pt x="1113" y="222"/>
                  <a:pt x="1113" y="222"/>
                </a:cubicBezTo>
                <a:cubicBezTo>
                  <a:pt x="1112" y="226"/>
                  <a:pt x="1112" y="226"/>
                  <a:pt x="1112" y="226"/>
                </a:cubicBezTo>
                <a:cubicBezTo>
                  <a:pt x="1111" y="227"/>
                  <a:pt x="1111" y="227"/>
                  <a:pt x="1111" y="227"/>
                </a:cubicBezTo>
                <a:cubicBezTo>
                  <a:pt x="1103" y="226"/>
                  <a:pt x="1103" y="226"/>
                  <a:pt x="1103" y="226"/>
                </a:cubicBezTo>
                <a:cubicBezTo>
                  <a:pt x="1098" y="229"/>
                  <a:pt x="1098" y="229"/>
                  <a:pt x="1098" y="229"/>
                </a:cubicBezTo>
                <a:cubicBezTo>
                  <a:pt x="1097" y="230"/>
                  <a:pt x="1097" y="230"/>
                  <a:pt x="1097" y="230"/>
                </a:cubicBezTo>
                <a:cubicBezTo>
                  <a:pt x="1103" y="231"/>
                  <a:pt x="1103" y="231"/>
                  <a:pt x="1103" y="231"/>
                </a:cubicBezTo>
                <a:cubicBezTo>
                  <a:pt x="1106" y="232"/>
                  <a:pt x="1110" y="226"/>
                  <a:pt x="1113" y="233"/>
                </a:cubicBezTo>
                <a:cubicBezTo>
                  <a:pt x="1116" y="231"/>
                  <a:pt x="1116" y="231"/>
                  <a:pt x="1116" y="231"/>
                </a:cubicBezTo>
                <a:cubicBezTo>
                  <a:pt x="1117" y="231"/>
                  <a:pt x="1119" y="233"/>
                  <a:pt x="1120" y="230"/>
                </a:cubicBezTo>
                <a:cubicBezTo>
                  <a:pt x="1119" y="227"/>
                  <a:pt x="1119" y="227"/>
                  <a:pt x="1119" y="227"/>
                </a:cubicBezTo>
                <a:cubicBezTo>
                  <a:pt x="1130" y="221"/>
                  <a:pt x="1130" y="221"/>
                  <a:pt x="1130" y="221"/>
                </a:cubicBezTo>
                <a:cubicBezTo>
                  <a:pt x="1130" y="219"/>
                  <a:pt x="1130" y="219"/>
                  <a:pt x="1130" y="219"/>
                </a:cubicBezTo>
                <a:cubicBezTo>
                  <a:pt x="1139" y="215"/>
                  <a:pt x="1139" y="215"/>
                  <a:pt x="1139" y="215"/>
                </a:cubicBezTo>
                <a:cubicBezTo>
                  <a:pt x="1141" y="213"/>
                  <a:pt x="1141" y="213"/>
                  <a:pt x="1141" y="213"/>
                </a:cubicBezTo>
                <a:cubicBezTo>
                  <a:pt x="1141" y="212"/>
                  <a:pt x="1141" y="212"/>
                  <a:pt x="1141" y="212"/>
                </a:cubicBezTo>
                <a:cubicBezTo>
                  <a:pt x="1139" y="211"/>
                  <a:pt x="1139" y="211"/>
                  <a:pt x="1139" y="211"/>
                </a:cubicBezTo>
                <a:cubicBezTo>
                  <a:pt x="1137" y="212"/>
                  <a:pt x="1137" y="212"/>
                  <a:pt x="1137" y="212"/>
                </a:cubicBezTo>
                <a:cubicBezTo>
                  <a:pt x="1138" y="209"/>
                  <a:pt x="1138" y="209"/>
                  <a:pt x="1138" y="209"/>
                </a:cubicBezTo>
                <a:cubicBezTo>
                  <a:pt x="1143" y="211"/>
                  <a:pt x="1143" y="211"/>
                  <a:pt x="1143" y="211"/>
                </a:cubicBezTo>
                <a:cubicBezTo>
                  <a:pt x="1150" y="204"/>
                  <a:pt x="1150" y="204"/>
                  <a:pt x="1150" y="204"/>
                </a:cubicBezTo>
                <a:cubicBezTo>
                  <a:pt x="1154" y="201"/>
                  <a:pt x="1154" y="201"/>
                  <a:pt x="1154" y="201"/>
                </a:cubicBezTo>
                <a:cubicBezTo>
                  <a:pt x="1154" y="200"/>
                  <a:pt x="1154" y="200"/>
                  <a:pt x="1154" y="200"/>
                </a:cubicBezTo>
                <a:cubicBezTo>
                  <a:pt x="1152" y="205"/>
                  <a:pt x="1159" y="205"/>
                  <a:pt x="1162" y="193"/>
                </a:cubicBezTo>
                <a:cubicBezTo>
                  <a:pt x="1170" y="185"/>
                  <a:pt x="1170" y="185"/>
                  <a:pt x="1170" y="185"/>
                </a:cubicBezTo>
                <a:cubicBezTo>
                  <a:pt x="1170" y="186"/>
                  <a:pt x="1167" y="186"/>
                  <a:pt x="1171" y="186"/>
                </a:cubicBezTo>
                <a:cubicBezTo>
                  <a:pt x="1171" y="183"/>
                  <a:pt x="1171" y="183"/>
                  <a:pt x="1171" y="183"/>
                </a:cubicBezTo>
                <a:cubicBezTo>
                  <a:pt x="1175" y="183"/>
                  <a:pt x="1175" y="183"/>
                  <a:pt x="1175" y="183"/>
                </a:cubicBezTo>
                <a:cubicBezTo>
                  <a:pt x="1184" y="173"/>
                  <a:pt x="1184" y="173"/>
                  <a:pt x="1184" y="173"/>
                </a:cubicBezTo>
                <a:cubicBezTo>
                  <a:pt x="1190" y="172"/>
                  <a:pt x="1190" y="172"/>
                  <a:pt x="1190" y="172"/>
                </a:cubicBezTo>
                <a:cubicBezTo>
                  <a:pt x="1192" y="166"/>
                  <a:pt x="1192" y="166"/>
                  <a:pt x="1192" y="166"/>
                </a:cubicBezTo>
                <a:cubicBezTo>
                  <a:pt x="1196" y="164"/>
                  <a:pt x="1196" y="164"/>
                  <a:pt x="1196" y="164"/>
                </a:cubicBezTo>
                <a:cubicBezTo>
                  <a:pt x="1198" y="160"/>
                  <a:pt x="1198" y="160"/>
                  <a:pt x="1198" y="160"/>
                </a:cubicBezTo>
                <a:cubicBezTo>
                  <a:pt x="1202" y="159"/>
                  <a:pt x="1202" y="159"/>
                  <a:pt x="1202" y="159"/>
                </a:cubicBezTo>
                <a:cubicBezTo>
                  <a:pt x="1205" y="153"/>
                  <a:pt x="1205" y="153"/>
                  <a:pt x="1205" y="153"/>
                </a:cubicBezTo>
                <a:cubicBezTo>
                  <a:pt x="1207" y="152"/>
                  <a:pt x="1207" y="152"/>
                  <a:pt x="1207" y="152"/>
                </a:cubicBezTo>
                <a:cubicBezTo>
                  <a:pt x="1204" y="156"/>
                  <a:pt x="1204" y="156"/>
                  <a:pt x="1204" y="156"/>
                </a:cubicBezTo>
                <a:cubicBezTo>
                  <a:pt x="1210" y="155"/>
                  <a:pt x="1210" y="155"/>
                  <a:pt x="1210" y="155"/>
                </a:cubicBezTo>
                <a:cubicBezTo>
                  <a:pt x="1212" y="152"/>
                  <a:pt x="1212" y="152"/>
                  <a:pt x="1212" y="152"/>
                </a:cubicBezTo>
                <a:cubicBezTo>
                  <a:pt x="1210" y="150"/>
                  <a:pt x="1210" y="150"/>
                  <a:pt x="1210" y="150"/>
                </a:cubicBezTo>
                <a:cubicBezTo>
                  <a:pt x="1208" y="150"/>
                  <a:pt x="1207" y="150"/>
                  <a:pt x="1207" y="151"/>
                </a:cubicBezTo>
                <a:cubicBezTo>
                  <a:pt x="1206" y="149"/>
                  <a:pt x="1206" y="149"/>
                  <a:pt x="1206" y="149"/>
                </a:cubicBezTo>
                <a:cubicBezTo>
                  <a:pt x="1202" y="149"/>
                  <a:pt x="1202" y="149"/>
                  <a:pt x="1202" y="149"/>
                </a:cubicBezTo>
                <a:cubicBezTo>
                  <a:pt x="1199" y="151"/>
                  <a:pt x="1199" y="151"/>
                  <a:pt x="1199" y="151"/>
                </a:cubicBezTo>
                <a:cubicBezTo>
                  <a:pt x="1199" y="152"/>
                  <a:pt x="1198" y="151"/>
                  <a:pt x="1197" y="150"/>
                </a:cubicBezTo>
                <a:cubicBezTo>
                  <a:pt x="1199" y="147"/>
                  <a:pt x="1199" y="147"/>
                  <a:pt x="1199" y="147"/>
                </a:cubicBezTo>
                <a:cubicBezTo>
                  <a:pt x="1199" y="147"/>
                  <a:pt x="1202" y="154"/>
                  <a:pt x="1204" y="146"/>
                </a:cubicBezTo>
                <a:cubicBezTo>
                  <a:pt x="1204" y="145"/>
                  <a:pt x="1204" y="145"/>
                  <a:pt x="1204" y="145"/>
                </a:cubicBezTo>
                <a:cubicBezTo>
                  <a:pt x="1202" y="145"/>
                  <a:pt x="1202" y="145"/>
                  <a:pt x="1202" y="145"/>
                </a:cubicBezTo>
                <a:cubicBezTo>
                  <a:pt x="1203" y="144"/>
                  <a:pt x="1203" y="144"/>
                  <a:pt x="1203" y="144"/>
                </a:cubicBezTo>
                <a:cubicBezTo>
                  <a:pt x="1204" y="145"/>
                  <a:pt x="1204" y="145"/>
                  <a:pt x="1204" y="145"/>
                </a:cubicBezTo>
                <a:cubicBezTo>
                  <a:pt x="1207" y="143"/>
                  <a:pt x="1207" y="143"/>
                  <a:pt x="1207" y="143"/>
                </a:cubicBezTo>
                <a:cubicBezTo>
                  <a:pt x="1206" y="144"/>
                  <a:pt x="1203" y="140"/>
                  <a:pt x="1208" y="145"/>
                </a:cubicBezTo>
                <a:cubicBezTo>
                  <a:pt x="1208" y="144"/>
                  <a:pt x="1203" y="141"/>
                  <a:pt x="1207" y="147"/>
                </a:cubicBezTo>
                <a:cubicBezTo>
                  <a:pt x="1217" y="147"/>
                  <a:pt x="1217" y="147"/>
                  <a:pt x="1217" y="147"/>
                </a:cubicBezTo>
                <a:cubicBezTo>
                  <a:pt x="1216" y="148"/>
                  <a:pt x="1216" y="148"/>
                  <a:pt x="1216" y="148"/>
                </a:cubicBezTo>
                <a:cubicBezTo>
                  <a:pt x="1218" y="151"/>
                  <a:pt x="1218" y="151"/>
                  <a:pt x="1218" y="151"/>
                </a:cubicBezTo>
                <a:cubicBezTo>
                  <a:pt x="1216" y="153"/>
                  <a:pt x="1213" y="150"/>
                  <a:pt x="1212" y="155"/>
                </a:cubicBezTo>
                <a:cubicBezTo>
                  <a:pt x="1210" y="157"/>
                  <a:pt x="1210" y="157"/>
                  <a:pt x="1210" y="157"/>
                </a:cubicBezTo>
                <a:cubicBezTo>
                  <a:pt x="1210" y="159"/>
                  <a:pt x="1210" y="159"/>
                  <a:pt x="1210" y="159"/>
                </a:cubicBezTo>
                <a:cubicBezTo>
                  <a:pt x="1207" y="159"/>
                  <a:pt x="1207" y="159"/>
                  <a:pt x="1207" y="159"/>
                </a:cubicBezTo>
                <a:cubicBezTo>
                  <a:pt x="1199" y="166"/>
                  <a:pt x="1199" y="166"/>
                  <a:pt x="1199" y="166"/>
                </a:cubicBezTo>
                <a:cubicBezTo>
                  <a:pt x="1198" y="170"/>
                  <a:pt x="1198" y="170"/>
                  <a:pt x="1198" y="170"/>
                </a:cubicBezTo>
                <a:cubicBezTo>
                  <a:pt x="1195" y="173"/>
                  <a:pt x="1195" y="173"/>
                  <a:pt x="1195" y="173"/>
                </a:cubicBezTo>
                <a:cubicBezTo>
                  <a:pt x="1193" y="173"/>
                  <a:pt x="1193" y="173"/>
                  <a:pt x="1193" y="173"/>
                </a:cubicBezTo>
                <a:cubicBezTo>
                  <a:pt x="1192" y="176"/>
                  <a:pt x="1192" y="176"/>
                  <a:pt x="1192" y="176"/>
                </a:cubicBezTo>
                <a:cubicBezTo>
                  <a:pt x="1180" y="185"/>
                  <a:pt x="1180" y="185"/>
                  <a:pt x="1180" y="185"/>
                </a:cubicBezTo>
                <a:cubicBezTo>
                  <a:pt x="1175" y="190"/>
                  <a:pt x="1175" y="190"/>
                  <a:pt x="1175" y="190"/>
                </a:cubicBezTo>
                <a:cubicBezTo>
                  <a:pt x="1168" y="197"/>
                  <a:pt x="1168" y="197"/>
                  <a:pt x="1168" y="197"/>
                </a:cubicBezTo>
                <a:cubicBezTo>
                  <a:pt x="1167" y="196"/>
                  <a:pt x="1167" y="197"/>
                  <a:pt x="1166" y="195"/>
                </a:cubicBezTo>
                <a:cubicBezTo>
                  <a:pt x="1165" y="197"/>
                  <a:pt x="1165" y="197"/>
                  <a:pt x="1165" y="197"/>
                </a:cubicBezTo>
                <a:cubicBezTo>
                  <a:pt x="1165" y="197"/>
                  <a:pt x="1165" y="197"/>
                  <a:pt x="1165" y="197"/>
                </a:cubicBezTo>
                <a:cubicBezTo>
                  <a:pt x="1163" y="200"/>
                  <a:pt x="1163" y="200"/>
                  <a:pt x="1163" y="200"/>
                </a:cubicBezTo>
                <a:cubicBezTo>
                  <a:pt x="1157" y="203"/>
                  <a:pt x="1157" y="203"/>
                  <a:pt x="1157" y="203"/>
                </a:cubicBezTo>
                <a:cubicBezTo>
                  <a:pt x="1155" y="203"/>
                  <a:pt x="1152" y="204"/>
                  <a:pt x="1157" y="207"/>
                </a:cubicBezTo>
                <a:cubicBezTo>
                  <a:pt x="1154" y="209"/>
                  <a:pt x="1154" y="209"/>
                  <a:pt x="1154" y="209"/>
                </a:cubicBezTo>
                <a:cubicBezTo>
                  <a:pt x="1153" y="210"/>
                  <a:pt x="1153" y="210"/>
                  <a:pt x="1153" y="210"/>
                </a:cubicBezTo>
                <a:cubicBezTo>
                  <a:pt x="1153" y="211"/>
                  <a:pt x="1153" y="211"/>
                  <a:pt x="1153" y="211"/>
                </a:cubicBezTo>
                <a:cubicBezTo>
                  <a:pt x="1156" y="211"/>
                  <a:pt x="1156" y="211"/>
                  <a:pt x="1156" y="211"/>
                </a:cubicBezTo>
                <a:cubicBezTo>
                  <a:pt x="1160" y="207"/>
                  <a:pt x="1160" y="207"/>
                  <a:pt x="1160" y="207"/>
                </a:cubicBezTo>
                <a:cubicBezTo>
                  <a:pt x="1160" y="206"/>
                  <a:pt x="1156" y="211"/>
                  <a:pt x="1162" y="206"/>
                </a:cubicBezTo>
                <a:cubicBezTo>
                  <a:pt x="1153" y="216"/>
                  <a:pt x="1153" y="216"/>
                  <a:pt x="1153" y="216"/>
                </a:cubicBezTo>
                <a:cubicBezTo>
                  <a:pt x="1148" y="215"/>
                  <a:pt x="1148" y="215"/>
                  <a:pt x="1148" y="215"/>
                </a:cubicBezTo>
                <a:cubicBezTo>
                  <a:pt x="1144" y="217"/>
                  <a:pt x="1144" y="217"/>
                  <a:pt x="1144" y="217"/>
                </a:cubicBezTo>
                <a:cubicBezTo>
                  <a:pt x="1145" y="217"/>
                  <a:pt x="1140" y="217"/>
                  <a:pt x="1145" y="217"/>
                </a:cubicBezTo>
                <a:cubicBezTo>
                  <a:pt x="1140" y="222"/>
                  <a:pt x="1140" y="222"/>
                  <a:pt x="1140" y="222"/>
                </a:cubicBezTo>
                <a:cubicBezTo>
                  <a:pt x="1142" y="224"/>
                  <a:pt x="1142" y="224"/>
                  <a:pt x="1142" y="224"/>
                </a:cubicBezTo>
                <a:cubicBezTo>
                  <a:pt x="1147" y="221"/>
                  <a:pt x="1147" y="221"/>
                  <a:pt x="1147" y="221"/>
                </a:cubicBezTo>
                <a:cubicBezTo>
                  <a:pt x="1145" y="224"/>
                  <a:pt x="1145" y="224"/>
                  <a:pt x="1145" y="224"/>
                </a:cubicBezTo>
                <a:cubicBezTo>
                  <a:pt x="1140" y="227"/>
                  <a:pt x="1140" y="227"/>
                  <a:pt x="1140" y="227"/>
                </a:cubicBezTo>
                <a:cubicBezTo>
                  <a:pt x="1138" y="231"/>
                  <a:pt x="1138" y="231"/>
                  <a:pt x="1138" y="231"/>
                </a:cubicBezTo>
                <a:cubicBezTo>
                  <a:pt x="1143" y="230"/>
                  <a:pt x="1143" y="230"/>
                  <a:pt x="1143" y="230"/>
                </a:cubicBezTo>
                <a:cubicBezTo>
                  <a:pt x="1144" y="229"/>
                  <a:pt x="1144" y="229"/>
                  <a:pt x="1144" y="229"/>
                </a:cubicBezTo>
                <a:cubicBezTo>
                  <a:pt x="1147" y="227"/>
                  <a:pt x="1147" y="227"/>
                  <a:pt x="1147" y="227"/>
                </a:cubicBezTo>
                <a:cubicBezTo>
                  <a:pt x="1148" y="227"/>
                  <a:pt x="1148" y="227"/>
                  <a:pt x="1148" y="227"/>
                </a:cubicBezTo>
                <a:cubicBezTo>
                  <a:pt x="1148" y="228"/>
                  <a:pt x="1146" y="226"/>
                  <a:pt x="1147" y="229"/>
                </a:cubicBezTo>
                <a:cubicBezTo>
                  <a:pt x="1157" y="226"/>
                  <a:pt x="1157" y="226"/>
                  <a:pt x="1157" y="226"/>
                </a:cubicBezTo>
                <a:cubicBezTo>
                  <a:pt x="1163" y="224"/>
                  <a:pt x="1163" y="224"/>
                  <a:pt x="1163" y="224"/>
                </a:cubicBezTo>
                <a:cubicBezTo>
                  <a:pt x="1163" y="219"/>
                  <a:pt x="1163" y="219"/>
                  <a:pt x="1163" y="219"/>
                </a:cubicBezTo>
                <a:cubicBezTo>
                  <a:pt x="1166" y="218"/>
                  <a:pt x="1166" y="218"/>
                  <a:pt x="1166" y="218"/>
                </a:cubicBezTo>
                <a:cubicBezTo>
                  <a:pt x="1169" y="219"/>
                  <a:pt x="1169" y="219"/>
                  <a:pt x="1169" y="219"/>
                </a:cubicBezTo>
                <a:cubicBezTo>
                  <a:pt x="1172" y="219"/>
                  <a:pt x="1172" y="219"/>
                  <a:pt x="1172" y="219"/>
                </a:cubicBezTo>
                <a:cubicBezTo>
                  <a:pt x="1172" y="216"/>
                  <a:pt x="1172" y="216"/>
                  <a:pt x="1172" y="216"/>
                </a:cubicBezTo>
                <a:cubicBezTo>
                  <a:pt x="1179" y="213"/>
                  <a:pt x="1179" y="213"/>
                  <a:pt x="1179" y="213"/>
                </a:cubicBezTo>
                <a:cubicBezTo>
                  <a:pt x="1179" y="212"/>
                  <a:pt x="1179" y="212"/>
                  <a:pt x="1179" y="212"/>
                </a:cubicBezTo>
                <a:cubicBezTo>
                  <a:pt x="1184" y="209"/>
                  <a:pt x="1184" y="209"/>
                  <a:pt x="1184" y="209"/>
                </a:cubicBezTo>
                <a:cubicBezTo>
                  <a:pt x="1184" y="206"/>
                  <a:pt x="1184" y="206"/>
                  <a:pt x="1184" y="206"/>
                </a:cubicBezTo>
                <a:cubicBezTo>
                  <a:pt x="1189" y="205"/>
                  <a:pt x="1189" y="205"/>
                  <a:pt x="1189" y="205"/>
                </a:cubicBezTo>
                <a:cubicBezTo>
                  <a:pt x="1195" y="198"/>
                  <a:pt x="1195" y="198"/>
                  <a:pt x="1195" y="198"/>
                </a:cubicBezTo>
                <a:cubicBezTo>
                  <a:pt x="1195" y="197"/>
                  <a:pt x="1196" y="198"/>
                  <a:pt x="1197" y="196"/>
                </a:cubicBezTo>
                <a:cubicBezTo>
                  <a:pt x="1198" y="200"/>
                  <a:pt x="1198" y="200"/>
                  <a:pt x="1198" y="200"/>
                </a:cubicBezTo>
                <a:cubicBezTo>
                  <a:pt x="1201" y="201"/>
                  <a:pt x="1201" y="201"/>
                  <a:pt x="1201" y="201"/>
                </a:cubicBezTo>
                <a:cubicBezTo>
                  <a:pt x="1200" y="203"/>
                  <a:pt x="1200" y="203"/>
                  <a:pt x="1200" y="203"/>
                </a:cubicBezTo>
                <a:cubicBezTo>
                  <a:pt x="1203" y="204"/>
                  <a:pt x="1203" y="204"/>
                  <a:pt x="1203" y="204"/>
                </a:cubicBezTo>
                <a:cubicBezTo>
                  <a:pt x="1205" y="201"/>
                  <a:pt x="1208" y="206"/>
                  <a:pt x="1207" y="200"/>
                </a:cubicBezTo>
                <a:cubicBezTo>
                  <a:pt x="1206" y="195"/>
                  <a:pt x="1206" y="195"/>
                  <a:pt x="1206" y="195"/>
                </a:cubicBezTo>
                <a:cubicBezTo>
                  <a:pt x="1206" y="195"/>
                  <a:pt x="1206" y="195"/>
                  <a:pt x="1206" y="195"/>
                </a:cubicBezTo>
                <a:cubicBezTo>
                  <a:pt x="1209" y="193"/>
                  <a:pt x="1209" y="193"/>
                  <a:pt x="1209" y="193"/>
                </a:cubicBezTo>
                <a:cubicBezTo>
                  <a:pt x="1209" y="194"/>
                  <a:pt x="1209" y="194"/>
                  <a:pt x="1209" y="194"/>
                </a:cubicBezTo>
                <a:cubicBezTo>
                  <a:pt x="1210" y="195"/>
                  <a:pt x="1210" y="195"/>
                  <a:pt x="1210" y="195"/>
                </a:cubicBezTo>
                <a:cubicBezTo>
                  <a:pt x="1216" y="193"/>
                  <a:pt x="1216" y="193"/>
                  <a:pt x="1216" y="193"/>
                </a:cubicBezTo>
                <a:cubicBezTo>
                  <a:pt x="1216" y="195"/>
                  <a:pt x="1216" y="195"/>
                  <a:pt x="1216" y="195"/>
                </a:cubicBezTo>
                <a:cubicBezTo>
                  <a:pt x="1217" y="197"/>
                  <a:pt x="1217" y="197"/>
                  <a:pt x="1217" y="197"/>
                </a:cubicBezTo>
                <a:cubicBezTo>
                  <a:pt x="1219" y="194"/>
                  <a:pt x="1219" y="194"/>
                  <a:pt x="1219" y="194"/>
                </a:cubicBezTo>
                <a:cubicBezTo>
                  <a:pt x="1217" y="191"/>
                  <a:pt x="1217" y="191"/>
                  <a:pt x="1217" y="191"/>
                </a:cubicBezTo>
                <a:cubicBezTo>
                  <a:pt x="1217" y="188"/>
                  <a:pt x="1217" y="188"/>
                  <a:pt x="1217" y="188"/>
                </a:cubicBezTo>
                <a:cubicBezTo>
                  <a:pt x="1221" y="187"/>
                  <a:pt x="1221" y="187"/>
                  <a:pt x="1221" y="187"/>
                </a:cubicBezTo>
                <a:cubicBezTo>
                  <a:pt x="1222" y="183"/>
                  <a:pt x="1222" y="183"/>
                  <a:pt x="1222" y="183"/>
                </a:cubicBezTo>
                <a:cubicBezTo>
                  <a:pt x="1221" y="184"/>
                  <a:pt x="1223" y="186"/>
                  <a:pt x="1226" y="183"/>
                </a:cubicBezTo>
                <a:cubicBezTo>
                  <a:pt x="1224" y="181"/>
                  <a:pt x="1224" y="181"/>
                  <a:pt x="1224" y="181"/>
                </a:cubicBezTo>
                <a:cubicBezTo>
                  <a:pt x="1227" y="178"/>
                  <a:pt x="1227" y="178"/>
                  <a:pt x="1227" y="178"/>
                </a:cubicBezTo>
                <a:cubicBezTo>
                  <a:pt x="1228" y="179"/>
                  <a:pt x="1226" y="178"/>
                  <a:pt x="1228" y="179"/>
                </a:cubicBezTo>
                <a:cubicBezTo>
                  <a:pt x="1230" y="175"/>
                  <a:pt x="1230" y="175"/>
                  <a:pt x="1230" y="175"/>
                </a:cubicBezTo>
                <a:cubicBezTo>
                  <a:pt x="1230" y="176"/>
                  <a:pt x="1230" y="176"/>
                  <a:pt x="1230" y="176"/>
                </a:cubicBezTo>
                <a:cubicBezTo>
                  <a:pt x="1230" y="176"/>
                  <a:pt x="1230" y="176"/>
                  <a:pt x="1230" y="176"/>
                </a:cubicBezTo>
                <a:cubicBezTo>
                  <a:pt x="1236" y="178"/>
                  <a:pt x="1236" y="178"/>
                  <a:pt x="1236" y="178"/>
                </a:cubicBezTo>
                <a:cubicBezTo>
                  <a:pt x="1238" y="178"/>
                  <a:pt x="1238" y="178"/>
                  <a:pt x="1238" y="178"/>
                </a:cubicBezTo>
                <a:cubicBezTo>
                  <a:pt x="1236" y="176"/>
                  <a:pt x="1236" y="176"/>
                  <a:pt x="1236" y="176"/>
                </a:cubicBezTo>
                <a:cubicBezTo>
                  <a:pt x="1232" y="176"/>
                  <a:pt x="1232" y="176"/>
                  <a:pt x="1232" y="176"/>
                </a:cubicBezTo>
                <a:cubicBezTo>
                  <a:pt x="1235" y="170"/>
                  <a:pt x="1235" y="170"/>
                  <a:pt x="1235" y="170"/>
                </a:cubicBezTo>
                <a:cubicBezTo>
                  <a:pt x="1236" y="172"/>
                  <a:pt x="1235" y="171"/>
                  <a:pt x="1241" y="168"/>
                </a:cubicBezTo>
                <a:cubicBezTo>
                  <a:pt x="1240" y="166"/>
                  <a:pt x="1240" y="166"/>
                  <a:pt x="1240" y="166"/>
                </a:cubicBezTo>
                <a:cubicBezTo>
                  <a:pt x="1242" y="163"/>
                  <a:pt x="1242" y="163"/>
                  <a:pt x="1242" y="163"/>
                </a:cubicBezTo>
                <a:cubicBezTo>
                  <a:pt x="1245" y="165"/>
                  <a:pt x="1245" y="165"/>
                  <a:pt x="1245" y="165"/>
                </a:cubicBezTo>
                <a:cubicBezTo>
                  <a:pt x="1247" y="160"/>
                  <a:pt x="1247" y="160"/>
                  <a:pt x="1247" y="160"/>
                </a:cubicBezTo>
                <a:cubicBezTo>
                  <a:pt x="1248" y="161"/>
                  <a:pt x="1249" y="160"/>
                  <a:pt x="1250" y="159"/>
                </a:cubicBezTo>
                <a:cubicBezTo>
                  <a:pt x="1250" y="154"/>
                  <a:pt x="1250" y="154"/>
                  <a:pt x="1250" y="154"/>
                </a:cubicBezTo>
                <a:cubicBezTo>
                  <a:pt x="1254" y="152"/>
                  <a:pt x="1254" y="152"/>
                  <a:pt x="1254" y="152"/>
                </a:cubicBezTo>
                <a:cubicBezTo>
                  <a:pt x="1256" y="156"/>
                  <a:pt x="1256" y="156"/>
                  <a:pt x="1256" y="156"/>
                </a:cubicBezTo>
                <a:cubicBezTo>
                  <a:pt x="1258" y="155"/>
                  <a:pt x="1258" y="155"/>
                  <a:pt x="1258" y="155"/>
                </a:cubicBezTo>
                <a:cubicBezTo>
                  <a:pt x="1259" y="155"/>
                  <a:pt x="1254" y="158"/>
                  <a:pt x="1259" y="153"/>
                </a:cubicBezTo>
                <a:cubicBezTo>
                  <a:pt x="1257" y="151"/>
                  <a:pt x="1257" y="151"/>
                  <a:pt x="1257" y="151"/>
                </a:cubicBezTo>
                <a:cubicBezTo>
                  <a:pt x="1259" y="149"/>
                  <a:pt x="1259" y="149"/>
                  <a:pt x="1259" y="149"/>
                </a:cubicBezTo>
                <a:cubicBezTo>
                  <a:pt x="1258" y="148"/>
                  <a:pt x="1258" y="148"/>
                  <a:pt x="1258" y="148"/>
                </a:cubicBezTo>
                <a:cubicBezTo>
                  <a:pt x="1261" y="148"/>
                  <a:pt x="1261" y="148"/>
                  <a:pt x="1261" y="148"/>
                </a:cubicBezTo>
                <a:cubicBezTo>
                  <a:pt x="1263" y="146"/>
                  <a:pt x="1263" y="146"/>
                  <a:pt x="1263" y="146"/>
                </a:cubicBezTo>
                <a:cubicBezTo>
                  <a:pt x="1261" y="144"/>
                  <a:pt x="1261" y="144"/>
                  <a:pt x="1261" y="144"/>
                </a:cubicBezTo>
                <a:cubicBezTo>
                  <a:pt x="1266" y="138"/>
                  <a:pt x="1266" y="138"/>
                  <a:pt x="1266" y="138"/>
                </a:cubicBezTo>
                <a:cubicBezTo>
                  <a:pt x="1270" y="138"/>
                  <a:pt x="1270" y="138"/>
                  <a:pt x="1270" y="138"/>
                </a:cubicBezTo>
                <a:cubicBezTo>
                  <a:pt x="1272" y="136"/>
                  <a:pt x="1272" y="136"/>
                  <a:pt x="1272" y="136"/>
                </a:cubicBezTo>
                <a:cubicBezTo>
                  <a:pt x="1269" y="134"/>
                  <a:pt x="1269" y="134"/>
                  <a:pt x="1269" y="134"/>
                </a:cubicBezTo>
                <a:cubicBezTo>
                  <a:pt x="1268" y="136"/>
                  <a:pt x="1268" y="136"/>
                  <a:pt x="1268" y="136"/>
                </a:cubicBezTo>
                <a:cubicBezTo>
                  <a:pt x="1269" y="133"/>
                  <a:pt x="1269" y="133"/>
                  <a:pt x="1269" y="133"/>
                </a:cubicBezTo>
                <a:cubicBezTo>
                  <a:pt x="1266" y="132"/>
                  <a:pt x="1266" y="132"/>
                  <a:pt x="1266" y="132"/>
                </a:cubicBezTo>
                <a:cubicBezTo>
                  <a:pt x="1269" y="132"/>
                  <a:pt x="1269" y="132"/>
                  <a:pt x="1269" y="132"/>
                </a:cubicBezTo>
                <a:cubicBezTo>
                  <a:pt x="1270" y="132"/>
                  <a:pt x="1270" y="132"/>
                  <a:pt x="1270" y="132"/>
                </a:cubicBezTo>
                <a:cubicBezTo>
                  <a:pt x="1270" y="133"/>
                  <a:pt x="1275" y="131"/>
                  <a:pt x="1272" y="134"/>
                </a:cubicBezTo>
                <a:cubicBezTo>
                  <a:pt x="1276" y="129"/>
                  <a:pt x="1276" y="129"/>
                  <a:pt x="1276" y="129"/>
                </a:cubicBezTo>
                <a:cubicBezTo>
                  <a:pt x="1280" y="132"/>
                  <a:pt x="1280" y="132"/>
                  <a:pt x="1280" y="132"/>
                </a:cubicBezTo>
                <a:cubicBezTo>
                  <a:pt x="1282" y="129"/>
                  <a:pt x="1282" y="129"/>
                  <a:pt x="1282" y="129"/>
                </a:cubicBezTo>
                <a:cubicBezTo>
                  <a:pt x="1278" y="128"/>
                  <a:pt x="1278" y="128"/>
                  <a:pt x="1278" y="128"/>
                </a:cubicBezTo>
                <a:cubicBezTo>
                  <a:pt x="1278" y="127"/>
                  <a:pt x="1278" y="127"/>
                  <a:pt x="1278" y="127"/>
                </a:cubicBezTo>
                <a:cubicBezTo>
                  <a:pt x="1276" y="127"/>
                  <a:pt x="1276" y="127"/>
                  <a:pt x="1276" y="127"/>
                </a:cubicBezTo>
                <a:cubicBezTo>
                  <a:pt x="1278" y="124"/>
                  <a:pt x="1278" y="124"/>
                  <a:pt x="1278" y="124"/>
                </a:cubicBezTo>
                <a:cubicBezTo>
                  <a:pt x="1280" y="125"/>
                  <a:pt x="1280" y="125"/>
                  <a:pt x="1280" y="125"/>
                </a:cubicBezTo>
                <a:cubicBezTo>
                  <a:pt x="1283" y="122"/>
                  <a:pt x="1283" y="122"/>
                  <a:pt x="1283" y="122"/>
                </a:cubicBezTo>
                <a:cubicBezTo>
                  <a:pt x="1283" y="121"/>
                  <a:pt x="1283" y="121"/>
                  <a:pt x="1283" y="121"/>
                </a:cubicBezTo>
                <a:cubicBezTo>
                  <a:pt x="1281" y="121"/>
                  <a:pt x="1281" y="121"/>
                  <a:pt x="1281" y="121"/>
                </a:cubicBezTo>
                <a:cubicBezTo>
                  <a:pt x="1282" y="118"/>
                  <a:pt x="1282" y="118"/>
                  <a:pt x="1282" y="118"/>
                </a:cubicBezTo>
                <a:cubicBezTo>
                  <a:pt x="1294" y="105"/>
                  <a:pt x="1294" y="105"/>
                  <a:pt x="1294" y="105"/>
                </a:cubicBezTo>
                <a:cubicBezTo>
                  <a:pt x="1299" y="104"/>
                  <a:pt x="1299" y="104"/>
                  <a:pt x="1299" y="104"/>
                </a:cubicBezTo>
                <a:cubicBezTo>
                  <a:pt x="1303" y="97"/>
                  <a:pt x="1303" y="97"/>
                  <a:pt x="1303" y="97"/>
                </a:cubicBezTo>
                <a:cubicBezTo>
                  <a:pt x="1305" y="100"/>
                  <a:pt x="1304" y="95"/>
                  <a:pt x="1307" y="97"/>
                </a:cubicBezTo>
                <a:cubicBezTo>
                  <a:pt x="1307" y="97"/>
                  <a:pt x="1314" y="100"/>
                  <a:pt x="1309" y="93"/>
                </a:cubicBezTo>
                <a:cubicBezTo>
                  <a:pt x="1311" y="90"/>
                  <a:pt x="1311" y="90"/>
                  <a:pt x="1311" y="90"/>
                </a:cubicBezTo>
                <a:cubicBezTo>
                  <a:pt x="1315" y="90"/>
                  <a:pt x="1315" y="90"/>
                  <a:pt x="1315" y="90"/>
                </a:cubicBezTo>
                <a:cubicBezTo>
                  <a:pt x="1317" y="88"/>
                  <a:pt x="1317" y="88"/>
                  <a:pt x="1317" y="88"/>
                </a:cubicBezTo>
                <a:cubicBezTo>
                  <a:pt x="1315" y="92"/>
                  <a:pt x="1315" y="92"/>
                  <a:pt x="1315" y="92"/>
                </a:cubicBezTo>
                <a:cubicBezTo>
                  <a:pt x="1315" y="91"/>
                  <a:pt x="1315" y="93"/>
                  <a:pt x="1314" y="91"/>
                </a:cubicBezTo>
                <a:cubicBezTo>
                  <a:pt x="1313" y="93"/>
                  <a:pt x="1313" y="93"/>
                  <a:pt x="1313" y="93"/>
                </a:cubicBezTo>
                <a:cubicBezTo>
                  <a:pt x="1314" y="94"/>
                  <a:pt x="1314" y="94"/>
                  <a:pt x="1314" y="94"/>
                </a:cubicBezTo>
                <a:cubicBezTo>
                  <a:pt x="1303" y="105"/>
                  <a:pt x="1303" y="105"/>
                  <a:pt x="1303" y="105"/>
                </a:cubicBezTo>
                <a:cubicBezTo>
                  <a:pt x="1304" y="106"/>
                  <a:pt x="1304" y="106"/>
                  <a:pt x="1304" y="106"/>
                </a:cubicBezTo>
                <a:cubicBezTo>
                  <a:pt x="1296" y="115"/>
                  <a:pt x="1296" y="115"/>
                  <a:pt x="1296" y="115"/>
                </a:cubicBezTo>
                <a:cubicBezTo>
                  <a:pt x="1290" y="116"/>
                  <a:pt x="1290" y="116"/>
                  <a:pt x="1290" y="116"/>
                </a:cubicBezTo>
                <a:cubicBezTo>
                  <a:pt x="1290" y="117"/>
                  <a:pt x="1292" y="112"/>
                  <a:pt x="1289" y="118"/>
                </a:cubicBezTo>
                <a:cubicBezTo>
                  <a:pt x="1296" y="116"/>
                  <a:pt x="1296" y="116"/>
                  <a:pt x="1296" y="116"/>
                </a:cubicBezTo>
                <a:cubicBezTo>
                  <a:pt x="1290" y="124"/>
                  <a:pt x="1290" y="124"/>
                  <a:pt x="1290" y="124"/>
                </a:cubicBezTo>
                <a:cubicBezTo>
                  <a:pt x="1287" y="125"/>
                  <a:pt x="1287" y="125"/>
                  <a:pt x="1287" y="125"/>
                </a:cubicBezTo>
                <a:cubicBezTo>
                  <a:pt x="1288" y="126"/>
                  <a:pt x="1288" y="126"/>
                  <a:pt x="1288" y="126"/>
                </a:cubicBezTo>
                <a:cubicBezTo>
                  <a:pt x="1285" y="130"/>
                  <a:pt x="1285" y="130"/>
                  <a:pt x="1285" y="130"/>
                </a:cubicBezTo>
                <a:cubicBezTo>
                  <a:pt x="1283" y="130"/>
                  <a:pt x="1283" y="130"/>
                  <a:pt x="1283" y="130"/>
                </a:cubicBezTo>
                <a:cubicBezTo>
                  <a:pt x="1281" y="132"/>
                  <a:pt x="1281" y="132"/>
                  <a:pt x="1281" y="132"/>
                </a:cubicBezTo>
                <a:cubicBezTo>
                  <a:pt x="1281" y="133"/>
                  <a:pt x="1278" y="134"/>
                  <a:pt x="1283" y="134"/>
                </a:cubicBezTo>
                <a:cubicBezTo>
                  <a:pt x="1280" y="136"/>
                  <a:pt x="1280" y="136"/>
                  <a:pt x="1280" y="136"/>
                </a:cubicBezTo>
                <a:cubicBezTo>
                  <a:pt x="1273" y="147"/>
                  <a:pt x="1273" y="147"/>
                  <a:pt x="1273" y="147"/>
                </a:cubicBezTo>
                <a:cubicBezTo>
                  <a:pt x="1274" y="147"/>
                  <a:pt x="1274" y="147"/>
                  <a:pt x="1274" y="147"/>
                </a:cubicBezTo>
                <a:cubicBezTo>
                  <a:pt x="1274" y="151"/>
                  <a:pt x="1274" y="151"/>
                  <a:pt x="1274" y="151"/>
                </a:cubicBezTo>
                <a:cubicBezTo>
                  <a:pt x="1273" y="149"/>
                  <a:pt x="1273" y="149"/>
                  <a:pt x="1273" y="149"/>
                </a:cubicBezTo>
                <a:cubicBezTo>
                  <a:pt x="1268" y="153"/>
                  <a:pt x="1268" y="153"/>
                  <a:pt x="1268" y="153"/>
                </a:cubicBezTo>
                <a:cubicBezTo>
                  <a:pt x="1269" y="155"/>
                  <a:pt x="1269" y="155"/>
                  <a:pt x="1269" y="155"/>
                </a:cubicBezTo>
                <a:cubicBezTo>
                  <a:pt x="1265" y="154"/>
                  <a:pt x="1267" y="160"/>
                  <a:pt x="1264" y="157"/>
                </a:cubicBezTo>
                <a:cubicBezTo>
                  <a:pt x="1264" y="158"/>
                  <a:pt x="1261" y="156"/>
                  <a:pt x="1263" y="159"/>
                </a:cubicBezTo>
                <a:cubicBezTo>
                  <a:pt x="1260" y="160"/>
                  <a:pt x="1257" y="161"/>
                  <a:pt x="1257" y="164"/>
                </a:cubicBezTo>
                <a:cubicBezTo>
                  <a:pt x="1259" y="168"/>
                  <a:pt x="1259" y="168"/>
                  <a:pt x="1259" y="168"/>
                </a:cubicBezTo>
                <a:cubicBezTo>
                  <a:pt x="1255" y="170"/>
                  <a:pt x="1255" y="170"/>
                  <a:pt x="1255" y="170"/>
                </a:cubicBezTo>
                <a:cubicBezTo>
                  <a:pt x="1254" y="173"/>
                  <a:pt x="1254" y="173"/>
                  <a:pt x="1254" y="173"/>
                </a:cubicBezTo>
                <a:cubicBezTo>
                  <a:pt x="1250" y="175"/>
                  <a:pt x="1250" y="175"/>
                  <a:pt x="1250" y="175"/>
                </a:cubicBezTo>
                <a:cubicBezTo>
                  <a:pt x="1249" y="177"/>
                  <a:pt x="1249" y="177"/>
                  <a:pt x="1249" y="177"/>
                </a:cubicBezTo>
                <a:cubicBezTo>
                  <a:pt x="1249" y="181"/>
                  <a:pt x="1240" y="180"/>
                  <a:pt x="1242" y="184"/>
                </a:cubicBezTo>
                <a:cubicBezTo>
                  <a:pt x="1232" y="193"/>
                  <a:pt x="1232" y="193"/>
                  <a:pt x="1232" y="193"/>
                </a:cubicBezTo>
                <a:cubicBezTo>
                  <a:pt x="1225" y="200"/>
                  <a:pt x="1225" y="200"/>
                  <a:pt x="1225" y="200"/>
                </a:cubicBezTo>
                <a:cubicBezTo>
                  <a:pt x="1223" y="203"/>
                  <a:pt x="1217" y="200"/>
                  <a:pt x="1219" y="208"/>
                </a:cubicBezTo>
                <a:cubicBezTo>
                  <a:pt x="1219" y="206"/>
                  <a:pt x="1217" y="208"/>
                  <a:pt x="1217" y="207"/>
                </a:cubicBezTo>
                <a:cubicBezTo>
                  <a:pt x="1215" y="209"/>
                  <a:pt x="1215" y="209"/>
                  <a:pt x="1215" y="209"/>
                </a:cubicBezTo>
                <a:cubicBezTo>
                  <a:pt x="1219" y="210"/>
                  <a:pt x="1219" y="210"/>
                  <a:pt x="1219" y="210"/>
                </a:cubicBezTo>
                <a:cubicBezTo>
                  <a:pt x="1211" y="212"/>
                  <a:pt x="1211" y="212"/>
                  <a:pt x="1211" y="212"/>
                </a:cubicBezTo>
                <a:cubicBezTo>
                  <a:pt x="1210" y="214"/>
                  <a:pt x="1210" y="214"/>
                  <a:pt x="1210" y="214"/>
                </a:cubicBezTo>
                <a:cubicBezTo>
                  <a:pt x="1214" y="215"/>
                  <a:pt x="1214" y="215"/>
                  <a:pt x="1214" y="215"/>
                </a:cubicBezTo>
                <a:cubicBezTo>
                  <a:pt x="1222" y="212"/>
                  <a:pt x="1222" y="212"/>
                  <a:pt x="1222" y="212"/>
                </a:cubicBezTo>
                <a:cubicBezTo>
                  <a:pt x="1229" y="211"/>
                  <a:pt x="1229" y="211"/>
                  <a:pt x="1229" y="211"/>
                </a:cubicBezTo>
                <a:cubicBezTo>
                  <a:pt x="1230" y="209"/>
                  <a:pt x="1230" y="209"/>
                  <a:pt x="1230" y="209"/>
                </a:cubicBezTo>
                <a:cubicBezTo>
                  <a:pt x="1229" y="207"/>
                  <a:pt x="1229" y="207"/>
                  <a:pt x="1229" y="207"/>
                </a:cubicBezTo>
                <a:cubicBezTo>
                  <a:pt x="1236" y="207"/>
                  <a:pt x="1236" y="207"/>
                  <a:pt x="1236" y="207"/>
                </a:cubicBezTo>
                <a:cubicBezTo>
                  <a:pt x="1236" y="208"/>
                  <a:pt x="1236" y="208"/>
                  <a:pt x="1236" y="208"/>
                </a:cubicBezTo>
                <a:cubicBezTo>
                  <a:pt x="1232" y="209"/>
                  <a:pt x="1232" y="209"/>
                  <a:pt x="1232" y="209"/>
                </a:cubicBezTo>
                <a:cubicBezTo>
                  <a:pt x="1234" y="210"/>
                  <a:pt x="1234" y="210"/>
                  <a:pt x="1234" y="210"/>
                </a:cubicBezTo>
                <a:cubicBezTo>
                  <a:pt x="1249" y="206"/>
                  <a:pt x="1249" y="206"/>
                  <a:pt x="1249" y="206"/>
                </a:cubicBezTo>
                <a:cubicBezTo>
                  <a:pt x="1249" y="204"/>
                  <a:pt x="1249" y="204"/>
                  <a:pt x="1249" y="204"/>
                </a:cubicBezTo>
                <a:cubicBezTo>
                  <a:pt x="1253" y="206"/>
                  <a:pt x="1253" y="206"/>
                  <a:pt x="1253" y="206"/>
                </a:cubicBezTo>
                <a:cubicBezTo>
                  <a:pt x="1262" y="203"/>
                  <a:pt x="1262" y="203"/>
                  <a:pt x="1262" y="203"/>
                </a:cubicBezTo>
                <a:cubicBezTo>
                  <a:pt x="1262" y="202"/>
                  <a:pt x="1262" y="202"/>
                  <a:pt x="1262" y="202"/>
                </a:cubicBezTo>
                <a:cubicBezTo>
                  <a:pt x="1264" y="204"/>
                  <a:pt x="1264" y="204"/>
                  <a:pt x="1264" y="204"/>
                </a:cubicBezTo>
                <a:cubicBezTo>
                  <a:pt x="1265" y="203"/>
                  <a:pt x="1265" y="203"/>
                  <a:pt x="1265" y="203"/>
                </a:cubicBezTo>
                <a:cubicBezTo>
                  <a:pt x="1267" y="204"/>
                  <a:pt x="1267" y="204"/>
                  <a:pt x="1267" y="204"/>
                </a:cubicBezTo>
                <a:cubicBezTo>
                  <a:pt x="1270" y="201"/>
                  <a:pt x="1270" y="201"/>
                  <a:pt x="1270" y="201"/>
                </a:cubicBezTo>
                <a:cubicBezTo>
                  <a:pt x="1273" y="202"/>
                  <a:pt x="1273" y="202"/>
                  <a:pt x="1273" y="202"/>
                </a:cubicBezTo>
                <a:cubicBezTo>
                  <a:pt x="1273" y="199"/>
                  <a:pt x="1273" y="199"/>
                  <a:pt x="1273" y="199"/>
                </a:cubicBezTo>
                <a:cubicBezTo>
                  <a:pt x="1277" y="201"/>
                  <a:pt x="1277" y="201"/>
                  <a:pt x="1277" y="201"/>
                </a:cubicBezTo>
                <a:cubicBezTo>
                  <a:pt x="1278" y="200"/>
                  <a:pt x="1268" y="205"/>
                  <a:pt x="1280" y="198"/>
                </a:cubicBezTo>
                <a:cubicBezTo>
                  <a:pt x="1281" y="200"/>
                  <a:pt x="1281" y="200"/>
                  <a:pt x="1281" y="200"/>
                </a:cubicBezTo>
                <a:cubicBezTo>
                  <a:pt x="1285" y="194"/>
                  <a:pt x="1285" y="194"/>
                  <a:pt x="1285" y="194"/>
                </a:cubicBezTo>
                <a:cubicBezTo>
                  <a:pt x="1288" y="194"/>
                  <a:pt x="1288" y="194"/>
                  <a:pt x="1288" y="194"/>
                </a:cubicBezTo>
                <a:cubicBezTo>
                  <a:pt x="1288" y="193"/>
                  <a:pt x="1284" y="199"/>
                  <a:pt x="1288" y="192"/>
                </a:cubicBezTo>
                <a:cubicBezTo>
                  <a:pt x="1289" y="194"/>
                  <a:pt x="1282" y="191"/>
                  <a:pt x="1291" y="193"/>
                </a:cubicBezTo>
                <a:cubicBezTo>
                  <a:pt x="1291" y="189"/>
                  <a:pt x="1291" y="189"/>
                  <a:pt x="1291" y="189"/>
                </a:cubicBezTo>
                <a:cubicBezTo>
                  <a:pt x="1297" y="187"/>
                  <a:pt x="1297" y="187"/>
                  <a:pt x="1297" y="187"/>
                </a:cubicBezTo>
                <a:cubicBezTo>
                  <a:pt x="1300" y="184"/>
                  <a:pt x="1300" y="184"/>
                  <a:pt x="1300" y="184"/>
                </a:cubicBezTo>
                <a:cubicBezTo>
                  <a:pt x="1299" y="182"/>
                  <a:pt x="1299" y="182"/>
                  <a:pt x="1299" y="182"/>
                </a:cubicBezTo>
                <a:cubicBezTo>
                  <a:pt x="1300" y="182"/>
                  <a:pt x="1300" y="182"/>
                  <a:pt x="1300" y="182"/>
                </a:cubicBezTo>
                <a:cubicBezTo>
                  <a:pt x="1299" y="179"/>
                  <a:pt x="1299" y="179"/>
                  <a:pt x="1299" y="179"/>
                </a:cubicBezTo>
                <a:cubicBezTo>
                  <a:pt x="1304" y="176"/>
                  <a:pt x="1304" y="176"/>
                  <a:pt x="1304" y="176"/>
                </a:cubicBezTo>
                <a:cubicBezTo>
                  <a:pt x="1305" y="174"/>
                  <a:pt x="1293" y="182"/>
                  <a:pt x="1308" y="172"/>
                </a:cubicBezTo>
                <a:cubicBezTo>
                  <a:pt x="1308" y="172"/>
                  <a:pt x="1302" y="175"/>
                  <a:pt x="1309" y="170"/>
                </a:cubicBezTo>
                <a:cubicBezTo>
                  <a:pt x="1310" y="170"/>
                  <a:pt x="1310" y="170"/>
                  <a:pt x="1310" y="170"/>
                </a:cubicBezTo>
                <a:cubicBezTo>
                  <a:pt x="1309" y="172"/>
                  <a:pt x="1309" y="172"/>
                  <a:pt x="1309" y="172"/>
                </a:cubicBezTo>
                <a:cubicBezTo>
                  <a:pt x="1313" y="175"/>
                  <a:pt x="1313" y="175"/>
                  <a:pt x="1313" y="175"/>
                </a:cubicBezTo>
                <a:cubicBezTo>
                  <a:pt x="1314" y="174"/>
                  <a:pt x="1314" y="174"/>
                  <a:pt x="1314" y="174"/>
                </a:cubicBezTo>
                <a:cubicBezTo>
                  <a:pt x="1313" y="170"/>
                  <a:pt x="1313" y="170"/>
                  <a:pt x="1313" y="170"/>
                </a:cubicBezTo>
                <a:cubicBezTo>
                  <a:pt x="1316" y="169"/>
                  <a:pt x="1316" y="169"/>
                  <a:pt x="1316" y="169"/>
                </a:cubicBezTo>
                <a:cubicBezTo>
                  <a:pt x="1317" y="169"/>
                  <a:pt x="1311" y="174"/>
                  <a:pt x="1317" y="165"/>
                </a:cubicBezTo>
                <a:cubicBezTo>
                  <a:pt x="1319" y="165"/>
                  <a:pt x="1319" y="165"/>
                  <a:pt x="1319" y="165"/>
                </a:cubicBezTo>
                <a:cubicBezTo>
                  <a:pt x="1322" y="164"/>
                  <a:pt x="1302" y="173"/>
                  <a:pt x="1326" y="160"/>
                </a:cubicBezTo>
                <a:cubicBezTo>
                  <a:pt x="1335" y="151"/>
                  <a:pt x="1335" y="151"/>
                  <a:pt x="1335" y="151"/>
                </a:cubicBezTo>
                <a:cubicBezTo>
                  <a:pt x="1339" y="148"/>
                  <a:pt x="1339" y="148"/>
                  <a:pt x="1339" y="148"/>
                </a:cubicBezTo>
                <a:cubicBezTo>
                  <a:pt x="1339" y="146"/>
                  <a:pt x="1328" y="156"/>
                  <a:pt x="1342" y="143"/>
                </a:cubicBezTo>
                <a:cubicBezTo>
                  <a:pt x="1335" y="153"/>
                  <a:pt x="1335" y="153"/>
                  <a:pt x="1335" y="153"/>
                </a:cubicBezTo>
                <a:cubicBezTo>
                  <a:pt x="1333" y="155"/>
                  <a:pt x="1333" y="155"/>
                  <a:pt x="1333" y="155"/>
                </a:cubicBezTo>
                <a:cubicBezTo>
                  <a:pt x="1333" y="158"/>
                  <a:pt x="1333" y="158"/>
                  <a:pt x="1333" y="158"/>
                </a:cubicBezTo>
                <a:cubicBezTo>
                  <a:pt x="1322" y="168"/>
                  <a:pt x="1322" y="168"/>
                  <a:pt x="1322" y="168"/>
                </a:cubicBezTo>
                <a:cubicBezTo>
                  <a:pt x="1321" y="173"/>
                  <a:pt x="1315" y="172"/>
                  <a:pt x="1315" y="178"/>
                </a:cubicBezTo>
                <a:cubicBezTo>
                  <a:pt x="1320" y="179"/>
                  <a:pt x="1320" y="179"/>
                  <a:pt x="1320" y="179"/>
                </a:cubicBezTo>
                <a:cubicBezTo>
                  <a:pt x="1317" y="181"/>
                  <a:pt x="1312" y="181"/>
                  <a:pt x="1314" y="185"/>
                </a:cubicBezTo>
                <a:cubicBezTo>
                  <a:pt x="1316" y="186"/>
                  <a:pt x="1316" y="186"/>
                  <a:pt x="1316" y="186"/>
                </a:cubicBezTo>
                <a:cubicBezTo>
                  <a:pt x="1319" y="183"/>
                  <a:pt x="1319" y="183"/>
                  <a:pt x="1319" y="183"/>
                </a:cubicBezTo>
                <a:cubicBezTo>
                  <a:pt x="1319" y="186"/>
                  <a:pt x="1319" y="186"/>
                  <a:pt x="1319" y="186"/>
                </a:cubicBezTo>
                <a:cubicBezTo>
                  <a:pt x="1315" y="190"/>
                  <a:pt x="1315" y="190"/>
                  <a:pt x="1315" y="190"/>
                </a:cubicBezTo>
                <a:cubicBezTo>
                  <a:pt x="1315" y="191"/>
                  <a:pt x="1315" y="191"/>
                  <a:pt x="1315" y="191"/>
                </a:cubicBezTo>
                <a:cubicBezTo>
                  <a:pt x="1320" y="189"/>
                  <a:pt x="1320" y="189"/>
                  <a:pt x="1320" y="189"/>
                </a:cubicBezTo>
                <a:cubicBezTo>
                  <a:pt x="1325" y="182"/>
                  <a:pt x="1325" y="182"/>
                  <a:pt x="1325" y="182"/>
                </a:cubicBezTo>
                <a:cubicBezTo>
                  <a:pt x="1325" y="185"/>
                  <a:pt x="1325" y="185"/>
                  <a:pt x="1325" y="185"/>
                </a:cubicBezTo>
                <a:cubicBezTo>
                  <a:pt x="1327" y="185"/>
                  <a:pt x="1327" y="185"/>
                  <a:pt x="1327" y="185"/>
                </a:cubicBezTo>
                <a:cubicBezTo>
                  <a:pt x="1327" y="186"/>
                  <a:pt x="1327" y="186"/>
                  <a:pt x="1327" y="186"/>
                </a:cubicBezTo>
                <a:cubicBezTo>
                  <a:pt x="1325" y="186"/>
                  <a:pt x="1326" y="190"/>
                  <a:pt x="1323" y="186"/>
                </a:cubicBezTo>
                <a:cubicBezTo>
                  <a:pt x="1320" y="191"/>
                  <a:pt x="1320" y="191"/>
                  <a:pt x="1320" y="191"/>
                </a:cubicBezTo>
                <a:cubicBezTo>
                  <a:pt x="1325" y="191"/>
                  <a:pt x="1325" y="191"/>
                  <a:pt x="1325" y="191"/>
                </a:cubicBezTo>
                <a:cubicBezTo>
                  <a:pt x="1328" y="188"/>
                  <a:pt x="1328" y="188"/>
                  <a:pt x="1328" y="188"/>
                </a:cubicBezTo>
                <a:cubicBezTo>
                  <a:pt x="1333" y="187"/>
                  <a:pt x="1333" y="187"/>
                  <a:pt x="1333" y="187"/>
                </a:cubicBezTo>
                <a:cubicBezTo>
                  <a:pt x="1327" y="193"/>
                  <a:pt x="1331" y="193"/>
                  <a:pt x="1319" y="195"/>
                </a:cubicBezTo>
                <a:cubicBezTo>
                  <a:pt x="1335" y="193"/>
                  <a:pt x="1335" y="193"/>
                  <a:pt x="1335" y="193"/>
                </a:cubicBezTo>
                <a:cubicBezTo>
                  <a:pt x="1340" y="191"/>
                  <a:pt x="1340" y="191"/>
                  <a:pt x="1340" y="191"/>
                </a:cubicBezTo>
                <a:cubicBezTo>
                  <a:pt x="1341" y="194"/>
                  <a:pt x="1330" y="191"/>
                  <a:pt x="1346" y="188"/>
                </a:cubicBezTo>
                <a:cubicBezTo>
                  <a:pt x="1346" y="188"/>
                  <a:pt x="1347" y="189"/>
                  <a:pt x="1346" y="189"/>
                </a:cubicBezTo>
                <a:cubicBezTo>
                  <a:pt x="1351" y="190"/>
                  <a:pt x="1351" y="190"/>
                  <a:pt x="1351" y="190"/>
                </a:cubicBezTo>
                <a:cubicBezTo>
                  <a:pt x="1353" y="188"/>
                  <a:pt x="1353" y="188"/>
                  <a:pt x="1353" y="188"/>
                </a:cubicBezTo>
                <a:cubicBezTo>
                  <a:pt x="1354" y="189"/>
                  <a:pt x="1354" y="189"/>
                  <a:pt x="1354" y="189"/>
                </a:cubicBezTo>
                <a:cubicBezTo>
                  <a:pt x="1358" y="187"/>
                  <a:pt x="1358" y="187"/>
                  <a:pt x="1358" y="187"/>
                </a:cubicBezTo>
                <a:cubicBezTo>
                  <a:pt x="1360" y="188"/>
                  <a:pt x="1360" y="188"/>
                  <a:pt x="1360" y="188"/>
                </a:cubicBezTo>
                <a:cubicBezTo>
                  <a:pt x="1364" y="186"/>
                  <a:pt x="1364" y="186"/>
                  <a:pt x="1364" y="186"/>
                </a:cubicBezTo>
                <a:cubicBezTo>
                  <a:pt x="1369" y="185"/>
                  <a:pt x="1369" y="185"/>
                  <a:pt x="1369" y="185"/>
                </a:cubicBezTo>
                <a:cubicBezTo>
                  <a:pt x="1368" y="185"/>
                  <a:pt x="1368" y="185"/>
                  <a:pt x="1368" y="185"/>
                </a:cubicBezTo>
                <a:cubicBezTo>
                  <a:pt x="1368" y="188"/>
                  <a:pt x="1368" y="188"/>
                  <a:pt x="1368" y="188"/>
                </a:cubicBezTo>
                <a:cubicBezTo>
                  <a:pt x="1372" y="190"/>
                  <a:pt x="1372" y="190"/>
                  <a:pt x="1372" y="190"/>
                </a:cubicBezTo>
                <a:cubicBezTo>
                  <a:pt x="1371" y="191"/>
                  <a:pt x="1371" y="191"/>
                  <a:pt x="1371" y="191"/>
                </a:cubicBezTo>
                <a:cubicBezTo>
                  <a:pt x="1362" y="190"/>
                  <a:pt x="1362" y="190"/>
                  <a:pt x="1362" y="190"/>
                </a:cubicBezTo>
                <a:cubicBezTo>
                  <a:pt x="1358" y="190"/>
                  <a:pt x="1360" y="192"/>
                  <a:pt x="1360" y="194"/>
                </a:cubicBezTo>
                <a:cubicBezTo>
                  <a:pt x="1357" y="193"/>
                  <a:pt x="1357" y="193"/>
                  <a:pt x="1357" y="193"/>
                </a:cubicBezTo>
                <a:cubicBezTo>
                  <a:pt x="1356" y="193"/>
                  <a:pt x="1356" y="193"/>
                  <a:pt x="1356" y="193"/>
                </a:cubicBezTo>
                <a:cubicBezTo>
                  <a:pt x="1348" y="195"/>
                  <a:pt x="1348" y="195"/>
                  <a:pt x="1348" y="195"/>
                </a:cubicBezTo>
                <a:cubicBezTo>
                  <a:pt x="1348" y="195"/>
                  <a:pt x="1346" y="196"/>
                  <a:pt x="1349" y="196"/>
                </a:cubicBezTo>
                <a:cubicBezTo>
                  <a:pt x="1347" y="196"/>
                  <a:pt x="1347" y="200"/>
                  <a:pt x="1346" y="195"/>
                </a:cubicBezTo>
                <a:cubicBezTo>
                  <a:pt x="1344" y="195"/>
                  <a:pt x="1343" y="195"/>
                  <a:pt x="1343" y="198"/>
                </a:cubicBezTo>
                <a:cubicBezTo>
                  <a:pt x="1343" y="198"/>
                  <a:pt x="1343" y="198"/>
                  <a:pt x="1343" y="198"/>
                </a:cubicBezTo>
                <a:cubicBezTo>
                  <a:pt x="1340" y="197"/>
                  <a:pt x="1340" y="197"/>
                  <a:pt x="1340" y="197"/>
                </a:cubicBezTo>
                <a:cubicBezTo>
                  <a:pt x="1339" y="199"/>
                  <a:pt x="1339" y="199"/>
                  <a:pt x="1339" y="199"/>
                </a:cubicBezTo>
                <a:cubicBezTo>
                  <a:pt x="1337" y="198"/>
                  <a:pt x="1337" y="198"/>
                  <a:pt x="1337" y="198"/>
                </a:cubicBezTo>
                <a:cubicBezTo>
                  <a:pt x="1336" y="200"/>
                  <a:pt x="1332" y="199"/>
                  <a:pt x="1334" y="203"/>
                </a:cubicBezTo>
                <a:cubicBezTo>
                  <a:pt x="1332" y="202"/>
                  <a:pt x="1332" y="202"/>
                  <a:pt x="1332" y="202"/>
                </a:cubicBezTo>
                <a:cubicBezTo>
                  <a:pt x="1332" y="200"/>
                  <a:pt x="1332" y="200"/>
                  <a:pt x="1332" y="200"/>
                </a:cubicBezTo>
                <a:cubicBezTo>
                  <a:pt x="1330" y="199"/>
                  <a:pt x="1331" y="197"/>
                  <a:pt x="1325" y="201"/>
                </a:cubicBezTo>
                <a:cubicBezTo>
                  <a:pt x="1324" y="203"/>
                  <a:pt x="1324" y="203"/>
                  <a:pt x="1324" y="203"/>
                </a:cubicBezTo>
                <a:cubicBezTo>
                  <a:pt x="1322" y="201"/>
                  <a:pt x="1322" y="201"/>
                  <a:pt x="1322" y="201"/>
                </a:cubicBezTo>
                <a:cubicBezTo>
                  <a:pt x="1323" y="201"/>
                  <a:pt x="1318" y="202"/>
                  <a:pt x="1323" y="198"/>
                </a:cubicBezTo>
                <a:cubicBezTo>
                  <a:pt x="1318" y="198"/>
                  <a:pt x="1318" y="198"/>
                  <a:pt x="1318" y="198"/>
                </a:cubicBezTo>
                <a:cubicBezTo>
                  <a:pt x="1320" y="203"/>
                  <a:pt x="1320" y="203"/>
                  <a:pt x="1320" y="203"/>
                </a:cubicBezTo>
                <a:cubicBezTo>
                  <a:pt x="1317" y="204"/>
                  <a:pt x="1317" y="204"/>
                  <a:pt x="1317" y="204"/>
                </a:cubicBezTo>
                <a:cubicBezTo>
                  <a:pt x="1317" y="204"/>
                  <a:pt x="1317" y="204"/>
                  <a:pt x="1317" y="204"/>
                </a:cubicBezTo>
                <a:cubicBezTo>
                  <a:pt x="1310" y="204"/>
                  <a:pt x="1310" y="204"/>
                  <a:pt x="1310" y="204"/>
                </a:cubicBezTo>
                <a:cubicBezTo>
                  <a:pt x="1310" y="207"/>
                  <a:pt x="1306" y="208"/>
                  <a:pt x="1303" y="207"/>
                </a:cubicBezTo>
                <a:cubicBezTo>
                  <a:pt x="1296" y="209"/>
                  <a:pt x="1296" y="209"/>
                  <a:pt x="1296" y="209"/>
                </a:cubicBezTo>
                <a:cubicBezTo>
                  <a:pt x="1293" y="210"/>
                  <a:pt x="1294" y="215"/>
                  <a:pt x="1287" y="216"/>
                </a:cubicBezTo>
                <a:cubicBezTo>
                  <a:pt x="1290" y="218"/>
                  <a:pt x="1290" y="218"/>
                  <a:pt x="1290" y="218"/>
                </a:cubicBezTo>
                <a:cubicBezTo>
                  <a:pt x="1278" y="227"/>
                  <a:pt x="1278" y="227"/>
                  <a:pt x="1278" y="227"/>
                </a:cubicBezTo>
                <a:cubicBezTo>
                  <a:pt x="1277" y="228"/>
                  <a:pt x="1271" y="234"/>
                  <a:pt x="1275" y="233"/>
                </a:cubicBezTo>
                <a:cubicBezTo>
                  <a:pt x="1275" y="233"/>
                  <a:pt x="1273" y="235"/>
                  <a:pt x="1277" y="233"/>
                </a:cubicBezTo>
                <a:cubicBezTo>
                  <a:pt x="1278" y="231"/>
                  <a:pt x="1278" y="231"/>
                  <a:pt x="1278" y="231"/>
                </a:cubicBezTo>
                <a:cubicBezTo>
                  <a:pt x="1281" y="237"/>
                  <a:pt x="1281" y="237"/>
                  <a:pt x="1281" y="237"/>
                </a:cubicBezTo>
                <a:cubicBezTo>
                  <a:pt x="1285" y="237"/>
                  <a:pt x="1285" y="237"/>
                  <a:pt x="1285" y="237"/>
                </a:cubicBezTo>
                <a:cubicBezTo>
                  <a:pt x="1286" y="236"/>
                  <a:pt x="1286" y="236"/>
                  <a:pt x="1286" y="236"/>
                </a:cubicBezTo>
                <a:cubicBezTo>
                  <a:pt x="1283" y="235"/>
                  <a:pt x="1283" y="235"/>
                  <a:pt x="1283" y="235"/>
                </a:cubicBezTo>
                <a:cubicBezTo>
                  <a:pt x="1290" y="232"/>
                  <a:pt x="1290" y="232"/>
                  <a:pt x="1290" y="232"/>
                </a:cubicBezTo>
                <a:cubicBezTo>
                  <a:pt x="1291" y="233"/>
                  <a:pt x="1291" y="233"/>
                  <a:pt x="1291" y="233"/>
                </a:cubicBezTo>
                <a:cubicBezTo>
                  <a:pt x="1294" y="231"/>
                  <a:pt x="1294" y="231"/>
                  <a:pt x="1294" y="231"/>
                </a:cubicBezTo>
                <a:cubicBezTo>
                  <a:pt x="1293" y="230"/>
                  <a:pt x="1292" y="236"/>
                  <a:pt x="1292" y="229"/>
                </a:cubicBezTo>
                <a:cubicBezTo>
                  <a:pt x="1296" y="231"/>
                  <a:pt x="1296" y="231"/>
                  <a:pt x="1296" y="231"/>
                </a:cubicBezTo>
                <a:cubicBezTo>
                  <a:pt x="1302" y="231"/>
                  <a:pt x="1302" y="231"/>
                  <a:pt x="1302" y="231"/>
                </a:cubicBezTo>
                <a:cubicBezTo>
                  <a:pt x="1304" y="230"/>
                  <a:pt x="1304" y="230"/>
                  <a:pt x="1304" y="230"/>
                </a:cubicBezTo>
                <a:cubicBezTo>
                  <a:pt x="1310" y="228"/>
                  <a:pt x="1310" y="228"/>
                  <a:pt x="1310" y="228"/>
                </a:cubicBezTo>
                <a:cubicBezTo>
                  <a:pt x="1309" y="231"/>
                  <a:pt x="1309" y="231"/>
                  <a:pt x="1309" y="231"/>
                </a:cubicBezTo>
                <a:cubicBezTo>
                  <a:pt x="1311" y="232"/>
                  <a:pt x="1311" y="232"/>
                  <a:pt x="1311" y="232"/>
                </a:cubicBezTo>
                <a:cubicBezTo>
                  <a:pt x="1324" y="230"/>
                  <a:pt x="1324" y="230"/>
                  <a:pt x="1324" y="230"/>
                </a:cubicBezTo>
                <a:cubicBezTo>
                  <a:pt x="1342" y="226"/>
                  <a:pt x="1342" y="226"/>
                  <a:pt x="1342" y="226"/>
                </a:cubicBezTo>
                <a:cubicBezTo>
                  <a:pt x="1349" y="224"/>
                  <a:pt x="1349" y="224"/>
                  <a:pt x="1349" y="224"/>
                </a:cubicBezTo>
                <a:cubicBezTo>
                  <a:pt x="1350" y="224"/>
                  <a:pt x="1350" y="224"/>
                  <a:pt x="1350" y="224"/>
                </a:cubicBezTo>
                <a:cubicBezTo>
                  <a:pt x="1353" y="222"/>
                  <a:pt x="1353" y="222"/>
                  <a:pt x="1353" y="222"/>
                </a:cubicBezTo>
                <a:cubicBezTo>
                  <a:pt x="1346" y="221"/>
                  <a:pt x="1346" y="221"/>
                  <a:pt x="1346" y="221"/>
                </a:cubicBezTo>
                <a:cubicBezTo>
                  <a:pt x="1350" y="220"/>
                  <a:pt x="1350" y="220"/>
                  <a:pt x="1350" y="220"/>
                </a:cubicBezTo>
                <a:cubicBezTo>
                  <a:pt x="1352" y="219"/>
                  <a:pt x="1352" y="219"/>
                  <a:pt x="1352" y="219"/>
                </a:cubicBezTo>
                <a:cubicBezTo>
                  <a:pt x="1361" y="217"/>
                  <a:pt x="1361" y="217"/>
                  <a:pt x="1361" y="217"/>
                </a:cubicBezTo>
                <a:cubicBezTo>
                  <a:pt x="1362" y="215"/>
                  <a:pt x="1362" y="215"/>
                  <a:pt x="1362" y="215"/>
                </a:cubicBezTo>
                <a:cubicBezTo>
                  <a:pt x="1367" y="216"/>
                  <a:pt x="1367" y="216"/>
                  <a:pt x="1367" y="216"/>
                </a:cubicBezTo>
                <a:cubicBezTo>
                  <a:pt x="1369" y="216"/>
                  <a:pt x="1369" y="216"/>
                  <a:pt x="1369" y="216"/>
                </a:cubicBezTo>
                <a:cubicBezTo>
                  <a:pt x="1371" y="214"/>
                  <a:pt x="1371" y="214"/>
                  <a:pt x="1371" y="214"/>
                </a:cubicBezTo>
                <a:cubicBezTo>
                  <a:pt x="1377" y="213"/>
                  <a:pt x="1377" y="213"/>
                  <a:pt x="1377" y="213"/>
                </a:cubicBezTo>
                <a:cubicBezTo>
                  <a:pt x="1376" y="211"/>
                  <a:pt x="1376" y="211"/>
                  <a:pt x="1376" y="211"/>
                </a:cubicBezTo>
                <a:cubicBezTo>
                  <a:pt x="1378" y="211"/>
                  <a:pt x="1378" y="211"/>
                  <a:pt x="1378" y="211"/>
                </a:cubicBezTo>
                <a:cubicBezTo>
                  <a:pt x="1381" y="213"/>
                  <a:pt x="1381" y="213"/>
                  <a:pt x="1381" y="213"/>
                </a:cubicBezTo>
                <a:cubicBezTo>
                  <a:pt x="1388" y="210"/>
                  <a:pt x="1388" y="210"/>
                  <a:pt x="1388" y="210"/>
                </a:cubicBezTo>
                <a:cubicBezTo>
                  <a:pt x="1390" y="210"/>
                  <a:pt x="1390" y="210"/>
                  <a:pt x="1390" y="210"/>
                </a:cubicBezTo>
                <a:cubicBezTo>
                  <a:pt x="1389" y="211"/>
                  <a:pt x="1389" y="211"/>
                  <a:pt x="1389" y="211"/>
                </a:cubicBezTo>
                <a:cubicBezTo>
                  <a:pt x="1392" y="212"/>
                  <a:pt x="1392" y="212"/>
                  <a:pt x="1392" y="212"/>
                </a:cubicBezTo>
                <a:cubicBezTo>
                  <a:pt x="1402" y="207"/>
                  <a:pt x="1402" y="207"/>
                  <a:pt x="1402" y="207"/>
                </a:cubicBezTo>
                <a:cubicBezTo>
                  <a:pt x="1405" y="209"/>
                  <a:pt x="1405" y="209"/>
                  <a:pt x="1405" y="209"/>
                </a:cubicBezTo>
                <a:cubicBezTo>
                  <a:pt x="1409" y="208"/>
                  <a:pt x="1409" y="208"/>
                  <a:pt x="1409" y="208"/>
                </a:cubicBezTo>
                <a:cubicBezTo>
                  <a:pt x="1410" y="206"/>
                  <a:pt x="1410" y="206"/>
                  <a:pt x="1410" y="206"/>
                </a:cubicBezTo>
                <a:cubicBezTo>
                  <a:pt x="1416" y="203"/>
                  <a:pt x="1416" y="203"/>
                  <a:pt x="1416" y="203"/>
                </a:cubicBezTo>
                <a:cubicBezTo>
                  <a:pt x="1424" y="203"/>
                  <a:pt x="1424" y="203"/>
                  <a:pt x="1424" y="203"/>
                </a:cubicBezTo>
                <a:cubicBezTo>
                  <a:pt x="1416" y="206"/>
                  <a:pt x="1416" y="206"/>
                  <a:pt x="1416" y="206"/>
                </a:cubicBezTo>
                <a:cubicBezTo>
                  <a:pt x="1412" y="208"/>
                  <a:pt x="1417" y="200"/>
                  <a:pt x="1411" y="208"/>
                </a:cubicBezTo>
                <a:cubicBezTo>
                  <a:pt x="1412" y="209"/>
                  <a:pt x="1412" y="209"/>
                  <a:pt x="1412" y="209"/>
                </a:cubicBezTo>
                <a:cubicBezTo>
                  <a:pt x="1408" y="211"/>
                  <a:pt x="1408" y="211"/>
                  <a:pt x="1408" y="211"/>
                </a:cubicBezTo>
                <a:cubicBezTo>
                  <a:pt x="1411" y="212"/>
                  <a:pt x="1411" y="212"/>
                  <a:pt x="1411" y="212"/>
                </a:cubicBezTo>
                <a:cubicBezTo>
                  <a:pt x="1420" y="210"/>
                  <a:pt x="1420" y="210"/>
                  <a:pt x="1420" y="210"/>
                </a:cubicBezTo>
                <a:cubicBezTo>
                  <a:pt x="1420" y="209"/>
                  <a:pt x="1420" y="209"/>
                  <a:pt x="1423" y="211"/>
                </a:cubicBezTo>
                <a:cubicBezTo>
                  <a:pt x="1425" y="209"/>
                  <a:pt x="1425" y="209"/>
                  <a:pt x="1425" y="209"/>
                </a:cubicBezTo>
                <a:cubicBezTo>
                  <a:pt x="1425" y="210"/>
                  <a:pt x="1425" y="210"/>
                  <a:pt x="1425" y="210"/>
                </a:cubicBezTo>
                <a:cubicBezTo>
                  <a:pt x="1423" y="211"/>
                  <a:pt x="1423" y="211"/>
                  <a:pt x="1423" y="211"/>
                </a:cubicBezTo>
                <a:cubicBezTo>
                  <a:pt x="1422" y="211"/>
                  <a:pt x="1421" y="208"/>
                  <a:pt x="1419" y="211"/>
                </a:cubicBezTo>
                <a:cubicBezTo>
                  <a:pt x="1420" y="213"/>
                  <a:pt x="1420" y="213"/>
                  <a:pt x="1420" y="213"/>
                </a:cubicBezTo>
                <a:cubicBezTo>
                  <a:pt x="1420" y="213"/>
                  <a:pt x="1423" y="205"/>
                  <a:pt x="1416" y="214"/>
                </a:cubicBezTo>
                <a:cubicBezTo>
                  <a:pt x="1409" y="213"/>
                  <a:pt x="1409" y="213"/>
                  <a:pt x="1409" y="213"/>
                </a:cubicBezTo>
                <a:cubicBezTo>
                  <a:pt x="1407" y="215"/>
                  <a:pt x="1404" y="210"/>
                  <a:pt x="1406" y="215"/>
                </a:cubicBezTo>
                <a:cubicBezTo>
                  <a:pt x="1404" y="213"/>
                  <a:pt x="1404" y="213"/>
                  <a:pt x="1404" y="213"/>
                </a:cubicBezTo>
                <a:cubicBezTo>
                  <a:pt x="1403" y="215"/>
                  <a:pt x="1403" y="215"/>
                  <a:pt x="1403" y="215"/>
                </a:cubicBezTo>
                <a:cubicBezTo>
                  <a:pt x="1398" y="214"/>
                  <a:pt x="1398" y="214"/>
                  <a:pt x="1398" y="214"/>
                </a:cubicBezTo>
                <a:cubicBezTo>
                  <a:pt x="1388" y="217"/>
                  <a:pt x="1388" y="217"/>
                  <a:pt x="1388" y="217"/>
                </a:cubicBezTo>
                <a:cubicBezTo>
                  <a:pt x="1384" y="219"/>
                  <a:pt x="1384" y="219"/>
                  <a:pt x="1384" y="219"/>
                </a:cubicBezTo>
                <a:cubicBezTo>
                  <a:pt x="1381" y="219"/>
                  <a:pt x="1381" y="219"/>
                  <a:pt x="1381" y="219"/>
                </a:cubicBezTo>
                <a:cubicBezTo>
                  <a:pt x="1367" y="223"/>
                  <a:pt x="1367" y="223"/>
                  <a:pt x="1367" y="223"/>
                </a:cubicBezTo>
                <a:cubicBezTo>
                  <a:pt x="1365" y="223"/>
                  <a:pt x="1365" y="223"/>
                  <a:pt x="1365" y="223"/>
                </a:cubicBezTo>
                <a:cubicBezTo>
                  <a:pt x="1363" y="223"/>
                  <a:pt x="1363" y="223"/>
                  <a:pt x="1363" y="223"/>
                </a:cubicBezTo>
                <a:cubicBezTo>
                  <a:pt x="1360" y="224"/>
                  <a:pt x="1360" y="224"/>
                  <a:pt x="1360" y="224"/>
                </a:cubicBezTo>
                <a:cubicBezTo>
                  <a:pt x="1359" y="226"/>
                  <a:pt x="1359" y="226"/>
                  <a:pt x="1359" y="226"/>
                </a:cubicBezTo>
                <a:cubicBezTo>
                  <a:pt x="1361" y="226"/>
                  <a:pt x="1361" y="226"/>
                  <a:pt x="1361" y="226"/>
                </a:cubicBezTo>
                <a:cubicBezTo>
                  <a:pt x="1346" y="229"/>
                  <a:pt x="1346" y="229"/>
                  <a:pt x="1346" y="229"/>
                </a:cubicBezTo>
                <a:cubicBezTo>
                  <a:pt x="1347" y="230"/>
                  <a:pt x="1347" y="230"/>
                  <a:pt x="1347" y="230"/>
                </a:cubicBezTo>
                <a:cubicBezTo>
                  <a:pt x="1345" y="227"/>
                  <a:pt x="1342" y="231"/>
                  <a:pt x="1336" y="231"/>
                </a:cubicBezTo>
                <a:cubicBezTo>
                  <a:pt x="1328" y="231"/>
                  <a:pt x="1328" y="231"/>
                  <a:pt x="1328" y="231"/>
                </a:cubicBezTo>
                <a:cubicBezTo>
                  <a:pt x="1309" y="235"/>
                  <a:pt x="1309" y="235"/>
                  <a:pt x="1309" y="235"/>
                </a:cubicBezTo>
                <a:cubicBezTo>
                  <a:pt x="1299" y="238"/>
                  <a:pt x="1299" y="238"/>
                  <a:pt x="1299" y="238"/>
                </a:cubicBezTo>
                <a:cubicBezTo>
                  <a:pt x="1303" y="234"/>
                  <a:pt x="1292" y="238"/>
                  <a:pt x="1302" y="234"/>
                </a:cubicBezTo>
                <a:cubicBezTo>
                  <a:pt x="1301" y="233"/>
                  <a:pt x="1301" y="233"/>
                  <a:pt x="1301" y="233"/>
                </a:cubicBezTo>
                <a:cubicBezTo>
                  <a:pt x="1298" y="234"/>
                  <a:pt x="1298" y="234"/>
                  <a:pt x="1298" y="234"/>
                </a:cubicBezTo>
                <a:cubicBezTo>
                  <a:pt x="1296" y="235"/>
                  <a:pt x="1296" y="235"/>
                  <a:pt x="1296" y="235"/>
                </a:cubicBezTo>
                <a:cubicBezTo>
                  <a:pt x="1297" y="236"/>
                  <a:pt x="1297" y="236"/>
                  <a:pt x="1297" y="236"/>
                </a:cubicBezTo>
                <a:cubicBezTo>
                  <a:pt x="1297" y="238"/>
                  <a:pt x="1297" y="238"/>
                  <a:pt x="1297" y="238"/>
                </a:cubicBezTo>
                <a:cubicBezTo>
                  <a:pt x="1291" y="240"/>
                  <a:pt x="1291" y="240"/>
                  <a:pt x="1291" y="240"/>
                </a:cubicBezTo>
                <a:cubicBezTo>
                  <a:pt x="1286" y="240"/>
                  <a:pt x="1286" y="240"/>
                  <a:pt x="1286" y="240"/>
                </a:cubicBezTo>
                <a:cubicBezTo>
                  <a:pt x="1283" y="242"/>
                  <a:pt x="1279" y="246"/>
                  <a:pt x="1278" y="246"/>
                </a:cubicBezTo>
                <a:cubicBezTo>
                  <a:pt x="1279" y="243"/>
                  <a:pt x="1279" y="243"/>
                  <a:pt x="1279" y="243"/>
                </a:cubicBezTo>
                <a:cubicBezTo>
                  <a:pt x="1276" y="242"/>
                  <a:pt x="1276" y="242"/>
                  <a:pt x="1276" y="242"/>
                </a:cubicBezTo>
                <a:cubicBezTo>
                  <a:pt x="1267" y="245"/>
                  <a:pt x="1267" y="245"/>
                  <a:pt x="1267" y="245"/>
                </a:cubicBezTo>
                <a:cubicBezTo>
                  <a:pt x="1265" y="246"/>
                  <a:pt x="1265" y="246"/>
                  <a:pt x="1265" y="246"/>
                </a:cubicBezTo>
                <a:cubicBezTo>
                  <a:pt x="1266" y="247"/>
                  <a:pt x="1266" y="247"/>
                  <a:pt x="1266" y="247"/>
                </a:cubicBezTo>
                <a:cubicBezTo>
                  <a:pt x="1257" y="248"/>
                  <a:pt x="1257" y="248"/>
                  <a:pt x="1257" y="248"/>
                </a:cubicBezTo>
                <a:cubicBezTo>
                  <a:pt x="1254" y="252"/>
                  <a:pt x="1254" y="252"/>
                  <a:pt x="1254" y="252"/>
                </a:cubicBezTo>
                <a:cubicBezTo>
                  <a:pt x="1258" y="252"/>
                  <a:pt x="1258" y="252"/>
                  <a:pt x="1258" y="252"/>
                </a:cubicBezTo>
                <a:cubicBezTo>
                  <a:pt x="1259" y="252"/>
                  <a:pt x="1259" y="252"/>
                  <a:pt x="1259" y="252"/>
                </a:cubicBezTo>
                <a:cubicBezTo>
                  <a:pt x="1255" y="256"/>
                  <a:pt x="1255" y="256"/>
                  <a:pt x="1255" y="256"/>
                </a:cubicBezTo>
                <a:cubicBezTo>
                  <a:pt x="1253" y="256"/>
                  <a:pt x="1270" y="247"/>
                  <a:pt x="1249" y="257"/>
                </a:cubicBezTo>
                <a:cubicBezTo>
                  <a:pt x="1249" y="259"/>
                  <a:pt x="1249" y="259"/>
                  <a:pt x="1249" y="259"/>
                </a:cubicBezTo>
                <a:cubicBezTo>
                  <a:pt x="1256" y="263"/>
                  <a:pt x="1256" y="263"/>
                  <a:pt x="1256" y="263"/>
                </a:cubicBezTo>
                <a:cubicBezTo>
                  <a:pt x="1259" y="263"/>
                  <a:pt x="1259" y="263"/>
                  <a:pt x="1259" y="263"/>
                </a:cubicBezTo>
                <a:cubicBezTo>
                  <a:pt x="1259" y="260"/>
                  <a:pt x="1259" y="260"/>
                  <a:pt x="1259" y="260"/>
                </a:cubicBezTo>
                <a:cubicBezTo>
                  <a:pt x="1263" y="258"/>
                  <a:pt x="1263" y="258"/>
                  <a:pt x="1263" y="258"/>
                </a:cubicBezTo>
                <a:cubicBezTo>
                  <a:pt x="1267" y="259"/>
                  <a:pt x="1267" y="259"/>
                  <a:pt x="1267" y="259"/>
                </a:cubicBezTo>
                <a:cubicBezTo>
                  <a:pt x="1268" y="261"/>
                  <a:pt x="1268" y="261"/>
                  <a:pt x="1268" y="261"/>
                </a:cubicBezTo>
                <a:cubicBezTo>
                  <a:pt x="1272" y="260"/>
                  <a:pt x="1272" y="260"/>
                  <a:pt x="1272" y="260"/>
                </a:cubicBezTo>
                <a:cubicBezTo>
                  <a:pt x="1276" y="256"/>
                  <a:pt x="1276" y="256"/>
                  <a:pt x="1276" y="256"/>
                </a:cubicBezTo>
                <a:cubicBezTo>
                  <a:pt x="1269" y="250"/>
                  <a:pt x="1269" y="250"/>
                  <a:pt x="1269" y="250"/>
                </a:cubicBezTo>
                <a:cubicBezTo>
                  <a:pt x="1281" y="254"/>
                  <a:pt x="1281" y="254"/>
                  <a:pt x="1281" y="254"/>
                </a:cubicBezTo>
                <a:cubicBezTo>
                  <a:pt x="1285" y="252"/>
                  <a:pt x="1285" y="252"/>
                  <a:pt x="1285" y="252"/>
                </a:cubicBezTo>
                <a:cubicBezTo>
                  <a:pt x="1289" y="251"/>
                  <a:pt x="1289" y="251"/>
                  <a:pt x="1289" y="251"/>
                </a:cubicBezTo>
                <a:cubicBezTo>
                  <a:pt x="1290" y="248"/>
                  <a:pt x="1290" y="248"/>
                  <a:pt x="1290" y="248"/>
                </a:cubicBezTo>
                <a:cubicBezTo>
                  <a:pt x="1290" y="247"/>
                  <a:pt x="1290" y="247"/>
                  <a:pt x="1290" y="247"/>
                </a:cubicBezTo>
                <a:cubicBezTo>
                  <a:pt x="1294" y="249"/>
                  <a:pt x="1294" y="249"/>
                  <a:pt x="1294" y="249"/>
                </a:cubicBezTo>
                <a:cubicBezTo>
                  <a:pt x="1295" y="247"/>
                  <a:pt x="1300" y="254"/>
                  <a:pt x="1296" y="245"/>
                </a:cubicBezTo>
                <a:cubicBezTo>
                  <a:pt x="1299" y="249"/>
                  <a:pt x="1299" y="249"/>
                  <a:pt x="1299" y="249"/>
                </a:cubicBezTo>
                <a:cubicBezTo>
                  <a:pt x="1297" y="249"/>
                  <a:pt x="1297" y="249"/>
                  <a:pt x="1297" y="249"/>
                </a:cubicBezTo>
                <a:cubicBezTo>
                  <a:pt x="1292" y="251"/>
                  <a:pt x="1292" y="251"/>
                  <a:pt x="1292" y="251"/>
                </a:cubicBezTo>
                <a:cubicBezTo>
                  <a:pt x="1289" y="251"/>
                  <a:pt x="1289" y="251"/>
                  <a:pt x="1289" y="251"/>
                </a:cubicBezTo>
                <a:cubicBezTo>
                  <a:pt x="1288" y="254"/>
                  <a:pt x="1288" y="254"/>
                  <a:pt x="1288" y="254"/>
                </a:cubicBezTo>
                <a:cubicBezTo>
                  <a:pt x="1284" y="253"/>
                  <a:pt x="1290" y="258"/>
                  <a:pt x="1284" y="254"/>
                </a:cubicBezTo>
                <a:cubicBezTo>
                  <a:pt x="1284" y="257"/>
                  <a:pt x="1277" y="254"/>
                  <a:pt x="1285" y="258"/>
                </a:cubicBezTo>
                <a:cubicBezTo>
                  <a:pt x="1290" y="256"/>
                  <a:pt x="1290" y="256"/>
                  <a:pt x="1290" y="256"/>
                </a:cubicBezTo>
                <a:cubicBezTo>
                  <a:pt x="1292" y="257"/>
                  <a:pt x="1292" y="257"/>
                  <a:pt x="1292" y="257"/>
                </a:cubicBezTo>
                <a:cubicBezTo>
                  <a:pt x="1306" y="252"/>
                  <a:pt x="1306" y="252"/>
                  <a:pt x="1306" y="252"/>
                </a:cubicBezTo>
                <a:cubicBezTo>
                  <a:pt x="1321" y="249"/>
                  <a:pt x="1321" y="249"/>
                  <a:pt x="1321" y="249"/>
                </a:cubicBezTo>
                <a:cubicBezTo>
                  <a:pt x="1327" y="248"/>
                  <a:pt x="1327" y="248"/>
                  <a:pt x="1327" y="248"/>
                </a:cubicBezTo>
                <a:cubicBezTo>
                  <a:pt x="1326" y="249"/>
                  <a:pt x="1324" y="250"/>
                  <a:pt x="1327" y="251"/>
                </a:cubicBezTo>
                <a:cubicBezTo>
                  <a:pt x="1329" y="250"/>
                  <a:pt x="1329" y="250"/>
                  <a:pt x="1329" y="250"/>
                </a:cubicBezTo>
                <a:cubicBezTo>
                  <a:pt x="1328" y="248"/>
                  <a:pt x="1328" y="248"/>
                  <a:pt x="1328" y="248"/>
                </a:cubicBezTo>
                <a:cubicBezTo>
                  <a:pt x="1335" y="249"/>
                  <a:pt x="1335" y="249"/>
                  <a:pt x="1335" y="249"/>
                </a:cubicBezTo>
                <a:cubicBezTo>
                  <a:pt x="1336" y="247"/>
                  <a:pt x="1336" y="247"/>
                  <a:pt x="1336" y="247"/>
                </a:cubicBezTo>
                <a:cubicBezTo>
                  <a:pt x="1346" y="245"/>
                  <a:pt x="1346" y="245"/>
                  <a:pt x="1346" y="245"/>
                </a:cubicBezTo>
                <a:cubicBezTo>
                  <a:pt x="1354" y="245"/>
                  <a:pt x="1354" y="245"/>
                  <a:pt x="1354" y="245"/>
                </a:cubicBezTo>
                <a:cubicBezTo>
                  <a:pt x="1377" y="239"/>
                  <a:pt x="1377" y="239"/>
                  <a:pt x="1377" y="239"/>
                </a:cubicBezTo>
                <a:cubicBezTo>
                  <a:pt x="1379" y="238"/>
                  <a:pt x="1379" y="238"/>
                  <a:pt x="1379" y="238"/>
                </a:cubicBezTo>
                <a:cubicBezTo>
                  <a:pt x="1389" y="236"/>
                  <a:pt x="1389" y="236"/>
                  <a:pt x="1389" y="236"/>
                </a:cubicBezTo>
                <a:cubicBezTo>
                  <a:pt x="1389" y="234"/>
                  <a:pt x="1389" y="234"/>
                  <a:pt x="1389" y="234"/>
                </a:cubicBezTo>
                <a:cubicBezTo>
                  <a:pt x="1392" y="232"/>
                  <a:pt x="1392" y="232"/>
                  <a:pt x="1392" y="232"/>
                </a:cubicBezTo>
                <a:cubicBezTo>
                  <a:pt x="1393" y="234"/>
                  <a:pt x="1393" y="234"/>
                  <a:pt x="1393" y="234"/>
                </a:cubicBezTo>
                <a:cubicBezTo>
                  <a:pt x="1392" y="236"/>
                  <a:pt x="1392" y="236"/>
                  <a:pt x="1392" y="236"/>
                </a:cubicBezTo>
                <a:cubicBezTo>
                  <a:pt x="1384" y="238"/>
                  <a:pt x="1384" y="238"/>
                  <a:pt x="1384" y="238"/>
                </a:cubicBezTo>
                <a:cubicBezTo>
                  <a:pt x="1391" y="240"/>
                  <a:pt x="1391" y="240"/>
                  <a:pt x="1391" y="240"/>
                </a:cubicBezTo>
                <a:cubicBezTo>
                  <a:pt x="1396" y="235"/>
                  <a:pt x="1396" y="235"/>
                  <a:pt x="1396" y="235"/>
                </a:cubicBezTo>
                <a:cubicBezTo>
                  <a:pt x="1397" y="238"/>
                  <a:pt x="1397" y="238"/>
                  <a:pt x="1397" y="238"/>
                </a:cubicBezTo>
                <a:cubicBezTo>
                  <a:pt x="1403" y="239"/>
                  <a:pt x="1403" y="239"/>
                  <a:pt x="1403" y="239"/>
                </a:cubicBezTo>
                <a:cubicBezTo>
                  <a:pt x="1402" y="241"/>
                  <a:pt x="1402" y="241"/>
                  <a:pt x="1402" y="241"/>
                </a:cubicBezTo>
                <a:cubicBezTo>
                  <a:pt x="1409" y="242"/>
                  <a:pt x="1409" y="242"/>
                  <a:pt x="1409" y="242"/>
                </a:cubicBezTo>
                <a:cubicBezTo>
                  <a:pt x="1420" y="240"/>
                  <a:pt x="1420" y="240"/>
                  <a:pt x="1420" y="240"/>
                </a:cubicBezTo>
                <a:cubicBezTo>
                  <a:pt x="1424" y="239"/>
                  <a:pt x="1424" y="239"/>
                  <a:pt x="1424" y="239"/>
                </a:cubicBezTo>
                <a:cubicBezTo>
                  <a:pt x="1423" y="238"/>
                  <a:pt x="1423" y="238"/>
                  <a:pt x="1423" y="238"/>
                </a:cubicBezTo>
                <a:cubicBezTo>
                  <a:pt x="1426" y="238"/>
                  <a:pt x="1426" y="238"/>
                  <a:pt x="1426" y="238"/>
                </a:cubicBezTo>
                <a:cubicBezTo>
                  <a:pt x="1426" y="240"/>
                  <a:pt x="1425" y="233"/>
                  <a:pt x="1428" y="240"/>
                </a:cubicBezTo>
                <a:cubicBezTo>
                  <a:pt x="1435" y="240"/>
                  <a:pt x="1435" y="240"/>
                  <a:pt x="1435" y="240"/>
                </a:cubicBezTo>
                <a:cubicBezTo>
                  <a:pt x="1447" y="239"/>
                  <a:pt x="1447" y="239"/>
                  <a:pt x="1447" y="239"/>
                </a:cubicBezTo>
                <a:cubicBezTo>
                  <a:pt x="1454" y="239"/>
                  <a:pt x="1454" y="239"/>
                  <a:pt x="1454" y="239"/>
                </a:cubicBezTo>
                <a:cubicBezTo>
                  <a:pt x="1454" y="239"/>
                  <a:pt x="1451" y="241"/>
                  <a:pt x="1454" y="237"/>
                </a:cubicBezTo>
                <a:cubicBezTo>
                  <a:pt x="1457" y="239"/>
                  <a:pt x="1457" y="239"/>
                  <a:pt x="1457" y="239"/>
                </a:cubicBezTo>
                <a:cubicBezTo>
                  <a:pt x="1461" y="238"/>
                  <a:pt x="1461" y="238"/>
                  <a:pt x="1461" y="238"/>
                </a:cubicBezTo>
                <a:cubicBezTo>
                  <a:pt x="1480" y="240"/>
                  <a:pt x="1480" y="240"/>
                  <a:pt x="1480" y="240"/>
                </a:cubicBezTo>
                <a:cubicBezTo>
                  <a:pt x="1488" y="241"/>
                  <a:pt x="1488" y="241"/>
                  <a:pt x="1488" y="241"/>
                </a:cubicBezTo>
                <a:cubicBezTo>
                  <a:pt x="1492" y="242"/>
                  <a:pt x="1492" y="242"/>
                  <a:pt x="1492" y="242"/>
                </a:cubicBezTo>
                <a:cubicBezTo>
                  <a:pt x="1490" y="243"/>
                  <a:pt x="1490" y="243"/>
                  <a:pt x="1490" y="243"/>
                </a:cubicBezTo>
                <a:cubicBezTo>
                  <a:pt x="1490" y="244"/>
                  <a:pt x="1489" y="244"/>
                  <a:pt x="1493" y="245"/>
                </a:cubicBezTo>
                <a:cubicBezTo>
                  <a:pt x="1493" y="245"/>
                  <a:pt x="1493" y="245"/>
                  <a:pt x="1493" y="245"/>
                </a:cubicBezTo>
                <a:cubicBezTo>
                  <a:pt x="1494" y="242"/>
                  <a:pt x="1494" y="242"/>
                  <a:pt x="1494" y="242"/>
                </a:cubicBezTo>
                <a:cubicBezTo>
                  <a:pt x="1498" y="244"/>
                  <a:pt x="1498" y="244"/>
                  <a:pt x="1498" y="244"/>
                </a:cubicBezTo>
                <a:cubicBezTo>
                  <a:pt x="1497" y="248"/>
                  <a:pt x="1497" y="248"/>
                  <a:pt x="1497" y="248"/>
                </a:cubicBezTo>
                <a:cubicBezTo>
                  <a:pt x="1494" y="249"/>
                  <a:pt x="1494" y="249"/>
                  <a:pt x="1494" y="249"/>
                </a:cubicBezTo>
                <a:cubicBezTo>
                  <a:pt x="1488" y="256"/>
                  <a:pt x="1488" y="256"/>
                  <a:pt x="1488" y="256"/>
                </a:cubicBezTo>
                <a:cubicBezTo>
                  <a:pt x="1468" y="267"/>
                  <a:pt x="1468" y="267"/>
                  <a:pt x="1468" y="267"/>
                </a:cubicBezTo>
                <a:cubicBezTo>
                  <a:pt x="1469" y="269"/>
                  <a:pt x="1466" y="268"/>
                  <a:pt x="1466" y="270"/>
                </a:cubicBezTo>
                <a:cubicBezTo>
                  <a:pt x="1464" y="268"/>
                  <a:pt x="1464" y="268"/>
                  <a:pt x="1464" y="268"/>
                </a:cubicBezTo>
                <a:cubicBezTo>
                  <a:pt x="1457" y="272"/>
                  <a:pt x="1457" y="272"/>
                  <a:pt x="1457" y="272"/>
                </a:cubicBezTo>
                <a:cubicBezTo>
                  <a:pt x="1454" y="270"/>
                  <a:pt x="1454" y="270"/>
                  <a:pt x="1454" y="270"/>
                </a:cubicBezTo>
                <a:cubicBezTo>
                  <a:pt x="1452" y="272"/>
                  <a:pt x="1452" y="272"/>
                  <a:pt x="1452" y="272"/>
                </a:cubicBezTo>
                <a:cubicBezTo>
                  <a:pt x="1454" y="273"/>
                  <a:pt x="1454" y="273"/>
                  <a:pt x="1454" y="273"/>
                </a:cubicBezTo>
                <a:cubicBezTo>
                  <a:pt x="1452" y="274"/>
                  <a:pt x="1452" y="274"/>
                  <a:pt x="1452" y="274"/>
                </a:cubicBezTo>
                <a:cubicBezTo>
                  <a:pt x="1457" y="275"/>
                  <a:pt x="1457" y="275"/>
                  <a:pt x="1457" y="275"/>
                </a:cubicBezTo>
                <a:cubicBezTo>
                  <a:pt x="1468" y="272"/>
                  <a:pt x="1468" y="272"/>
                  <a:pt x="1468" y="272"/>
                </a:cubicBezTo>
                <a:cubicBezTo>
                  <a:pt x="1470" y="275"/>
                  <a:pt x="1470" y="275"/>
                  <a:pt x="1470" y="275"/>
                </a:cubicBezTo>
                <a:cubicBezTo>
                  <a:pt x="1470" y="276"/>
                  <a:pt x="1469" y="277"/>
                  <a:pt x="1471" y="278"/>
                </a:cubicBezTo>
                <a:cubicBezTo>
                  <a:pt x="1474" y="275"/>
                  <a:pt x="1474" y="275"/>
                  <a:pt x="1474" y="275"/>
                </a:cubicBezTo>
                <a:cubicBezTo>
                  <a:pt x="1473" y="275"/>
                  <a:pt x="1473" y="275"/>
                  <a:pt x="1473" y="275"/>
                </a:cubicBezTo>
                <a:cubicBezTo>
                  <a:pt x="1475" y="273"/>
                  <a:pt x="1475" y="273"/>
                  <a:pt x="1475" y="273"/>
                </a:cubicBezTo>
                <a:cubicBezTo>
                  <a:pt x="1476" y="274"/>
                  <a:pt x="1476" y="274"/>
                  <a:pt x="1476" y="274"/>
                </a:cubicBezTo>
                <a:cubicBezTo>
                  <a:pt x="1477" y="271"/>
                  <a:pt x="1477" y="271"/>
                  <a:pt x="1477" y="271"/>
                </a:cubicBezTo>
                <a:cubicBezTo>
                  <a:pt x="1479" y="273"/>
                  <a:pt x="1479" y="273"/>
                  <a:pt x="1479" y="273"/>
                </a:cubicBezTo>
                <a:cubicBezTo>
                  <a:pt x="1479" y="274"/>
                  <a:pt x="1479" y="274"/>
                  <a:pt x="1479" y="274"/>
                </a:cubicBezTo>
                <a:cubicBezTo>
                  <a:pt x="1482" y="272"/>
                  <a:pt x="1482" y="272"/>
                  <a:pt x="1482" y="272"/>
                </a:cubicBezTo>
                <a:cubicBezTo>
                  <a:pt x="1485" y="273"/>
                  <a:pt x="1485" y="273"/>
                  <a:pt x="1485" y="273"/>
                </a:cubicBezTo>
                <a:cubicBezTo>
                  <a:pt x="1484" y="275"/>
                  <a:pt x="1484" y="275"/>
                  <a:pt x="1484" y="275"/>
                </a:cubicBezTo>
                <a:cubicBezTo>
                  <a:pt x="1486" y="276"/>
                  <a:pt x="1486" y="276"/>
                  <a:pt x="1486" y="276"/>
                </a:cubicBezTo>
                <a:cubicBezTo>
                  <a:pt x="1488" y="276"/>
                  <a:pt x="1488" y="276"/>
                  <a:pt x="1488" y="276"/>
                </a:cubicBezTo>
                <a:cubicBezTo>
                  <a:pt x="1486" y="273"/>
                  <a:pt x="1486" y="273"/>
                  <a:pt x="1486" y="273"/>
                </a:cubicBezTo>
                <a:cubicBezTo>
                  <a:pt x="1488" y="272"/>
                  <a:pt x="1488" y="272"/>
                  <a:pt x="1488" y="272"/>
                </a:cubicBezTo>
                <a:cubicBezTo>
                  <a:pt x="1490" y="275"/>
                  <a:pt x="1490" y="275"/>
                  <a:pt x="1490" y="275"/>
                </a:cubicBezTo>
                <a:cubicBezTo>
                  <a:pt x="1492" y="274"/>
                  <a:pt x="1492" y="274"/>
                  <a:pt x="1492" y="274"/>
                </a:cubicBezTo>
                <a:cubicBezTo>
                  <a:pt x="1492" y="274"/>
                  <a:pt x="1491" y="273"/>
                  <a:pt x="1492" y="275"/>
                </a:cubicBezTo>
                <a:cubicBezTo>
                  <a:pt x="1494" y="275"/>
                  <a:pt x="1494" y="275"/>
                  <a:pt x="1494" y="275"/>
                </a:cubicBezTo>
                <a:cubicBezTo>
                  <a:pt x="1496" y="272"/>
                  <a:pt x="1496" y="272"/>
                  <a:pt x="1496" y="272"/>
                </a:cubicBezTo>
                <a:cubicBezTo>
                  <a:pt x="1494" y="271"/>
                  <a:pt x="1494" y="271"/>
                  <a:pt x="1494" y="271"/>
                </a:cubicBezTo>
                <a:cubicBezTo>
                  <a:pt x="1496" y="269"/>
                  <a:pt x="1496" y="269"/>
                  <a:pt x="1496" y="269"/>
                </a:cubicBezTo>
                <a:cubicBezTo>
                  <a:pt x="1507" y="268"/>
                  <a:pt x="1507" y="268"/>
                  <a:pt x="1507" y="268"/>
                </a:cubicBezTo>
                <a:cubicBezTo>
                  <a:pt x="1513" y="269"/>
                  <a:pt x="1513" y="269"/>
                  <a:pt x="1513" y="269"/>
                </a:cubicBezTo>
                <a:cubicBezTo>
                  <a:pt x="1507" y="270"/>
                  <a:pt x="1507" y="270"/>
                  <a:pt x="1507" y="270"/>
                </a:cubicBezTo>
                <a:cubicBezTo>
                  <a:pt x="1508" y="274"/>
                  <a:pt x="1508" y="274"/>
                  <a:pt x="1508" y="274"/>
                </a:cubicBezTo>
                <a:cubicBezTo>
                  <a:pt x="1506" y="275"/>
                  <a:pt x="1506" y="275"/>
                  <a:pt x="1506" y="275"/>
                </a:cubicBezTo>
                <a:cubicBezTo>
                  <a:pt x="1513" y="277"/>
                  <a:pt x="1513" y="277"/>
                  <a:pt x="1513" y="277"/>
                </a:cubicBezTo>
                <a:cubicBezTo>
                  <a:pt x="1513" y="277"/>
                  <a:pt x="1513" y="277"/>
                  <a:pt x="1513" y="277"/>
                </a:cubicBezTo>
                <a:cubicBezTo>
                  <a:pt x="1516" y="276"/>
                  <a:pt x="1516" y="276"/>
                  <a:pt x="1516" y="276"/>
                </a:cubicBezTo>
                <a:cubicBezTo>
                  <a:pt x="1517" y="277"/>
                  <a:pt x="1517" y="277"/>
                  <a:pt x="1517" y="277"/>
                </a:cubicBezTo>
                <a:cubicBezTo>
                  <a:pt x="1518" y="277"/>
                  <a:pt x="1513" y="280"/>
                  <a:pt x="1518" y="275"/>
                </a:cubicBezTo>
                <a:cubicBezTo>
                  <a:pt x="1520" y="276"/>
                  <a:pt x="1520" y="276"/>
                  <a:pt x="1520" y="276"/>
                </a:cubicBezTo>
                <a:cubicBezTo>
                  <a:pt x="1523" y="273"/>
                  <a:pt x="1523" y="273"/>
                  <a:pt x="1523" y="273"/>
                </a:cubicBezTo>
                <a:cubicBezTo>
                  <a:pt x="1526" y="272"/>
                  <a:pt x="1526" y="272"/>
                  <a:pt x="1526" y="272"/>
                </a:cubicBezTo>
                <a:cubicBezTo>
                  <a:pt x="1527" y="269"/>
                  <a:pt x="1527" y="269"/>
                  <a:pt x="1527" y="269"/>
                </a:cubicBezTo>
                <a:cubicBezTo>
                  <a:pt x="1530" y="271"/>
                  <a:pt x="1530" y="271"/>
                  <a:pt x="1530" y="271"/>
                </a:cubicBezTo>
                <a:cubicBezTo>
                  <a:pt x="1533" y="269"/>
                  <a:pt x="1533" y="269"/>
                  <a:pt x="1533" y="269"/>
                </a:cubicBezTo>
                <a:cubicBezTo>
                  <a:pt x="1534" y="272"/>
                  <a:pt x="1534" y="272"/>
                  <a:pt x="1534" y="272"/>
                </a:cubicBezTo>
                <a:cubicBezTo>
                  <a:pt x="1536" y="273"/>
                  <a:pt x="1536" y="273"/>
                  <a:pt x="1536" y="273"/>
                </a:cubicBezTo>
                <a:cubicBezTo>
                  <a:pt x="1548" y="270"/>
                  <a:pt x="1548" y="270"/>
                  <a:pt x="1548" y="270"/>
                </a:cubicBezTo>
                <a:cubicBezTo>
                  <a:pt x="1553" y="264"/>
                  <a:pt x="1553" y="264"/>
                  <a:pt x="1553" y="264"/>
                </a:cubicBezTo>
                <a:cubicBezTo>
                  <a:pt x="1554" y="265"/>
                  <a:pt x="1554" y="265"/>
                  <a:pt x="1554" y="265"/>
                </a:cubicBezTo>
                <a:cubicBezTo>
                  <a:pt x="1559" y="262"/>
                  <a:pt x="1559" y="262"/>
                  <a:pt x="1559" y="262"/>
                </a:cubicBezTo>
                <a:cubicBezTo>
                  <a:pt x="1557" y="267"/>
                  <a:pt x="1557" y="267"/>
                  <a:pt x="1557" y="267"/>
                </a:cubicBezTo>
                <a:cubicBezTo>
                  <a:pt x="1553" y="271"/>
                  <a:pt x="1553" y="271"/>
                  <a:pt x="1553" y="271"/>
                </a:cubicBezTo>
                <a:cubicBezTo>
                  <a:pt x="1552" y="270"/>
                  <a:pt x="1552" y="270"/>
                  <a:pt x="1552" y="270"/>
                </a:cubicBezTo>
                <a:cubicBezTo>
                  <a:pt x="1551" y="271"/>
                  <a:pt x="1551" y="271"/>
                  <a:pt x="1551" y="271"/>
                </a:cubicBezTo>
                <a:cubicBezTo>
                  <a:pt x="1553" y="274"/>
                  <a:pt x="1553" y="274"/>
                  <a:pt x="1553" y="274"/>
                </a:cubicBezTo>
                <a:cubicBezTo>
                  <a:pt x="1554" y="272"/>
                  <a:pt x="1554" y="272"/>
                  <a:pt x="1554" y="272"/>
                </a:cubicBezTo>
                <a:cubicBezTo>
                  <a:pt x="1558" y="275"/>
                  <a:pt x="1558" y="275"/>
                  <a:pt x="1558" y="275"/>
                </a:cubicBezTo>
                <a:cubicBezTo>
                  <a:pt x="1562" y="275"/>
                  <a:pt x="1562" y="275"/>
                  <a:pt x="1562" y="275"/>
                </a:cubicBezTo>
                <a:cubicBezTo>
                  <a:pt x="1563" y="277"/>
                  <a:pt x="1563" y="277"/>
                  <a:pt x="1563" y="277"/>
                </a:cubicBezTo>
                <a:cubicBezTo>
                  <a:pt x="1563" y="278"/>
                  <a:pt x="1563" y="278"/>
                  <a:pt x="1563" y="278"/>
                </a:cubicBezTo>
                <a:cubicBezTo>
                  <a:pt x="1567" y="275"/>
                  <a:pt x="1567" y="275"/>
                  <a:pt x="1567" y="275"/>
                </a:cubicBezTo>
                <a:cubicBezTo>
                  <a:pt x="1565" y="278"/>
                  <a:pt x="1571" y="273"/>
                  <a:pt x="1567" y="277"/>
                </a:cubicBezTo>
                <a:cubicBezTo>
                  <a:pt x="1572" y="281"/>
                  <a:pt x="1572" y="281"/>
                  <a:pt x="1572" y="281"/>
                </a:cubicBezTo>
                <a:cubicBezTo>
                  <a:pt x="1568" y="280"/>
                  <a:pt x="1568" y="280"/>
                  <a:pt x="1568" y="280"/>
                </a:cubicBezTo>
                <a:cubicBezTo>
                  <a:pt x="1567" y="280"/>
                  <a:pt x="1576" y="277"/>
                  <a:pt x="1565" y="281"/>
                </a:cubicBezTo>
                <a:cubicBezTo>
                  <a:pt x="1566" y="283"/>
                  <a:pt x="1566" y="283"/>
                  <a:pt x="1566" y="283"/>
                </a:cubicBezTo>
                <a:cubicBezTo>
                  <a:pt x="1574" y="285"/>
                  <a:pt x="1574" y="285"/>
                  <a:pt x="1574" y="285"/>
                </a:cubicBezTo>
                <a:cubicBezTo>
                  <a:pt x="1569" y="290"/>
                  <a:pt x="1569" y="290"/>
                  <a:pt x="1569" y="290"/>
                </a:cubicBezTo>
                <a:cubicBezTo>
                  <a:pt x="1569" y="290"/>
                  <a:pt x="1575" y="286"/>
                  <a:pt x="1567" y="291"/>
                </a:cubicBezTo>
                <a:cubicBezTo>
                  <a:pt x="1567" y="292"/>
                  <a:pt x="1567" y="292"/>
                  <a:pt x="1567" y="292"/>
                </a:cubicBezTo>
                <a:cubicBezTo>
                  <a:pt x="1572" y="292"/>
                  <a:pt x="1572" y="292"/>
                  <a:pt x="1572" y="292"/>
                </a:cubicBezTo>
                <a:cubicBezTo>
                  <a:pt x="1571" y="291"/>
                  <a:pt x="1571" y="291"/>
                  <a:pt x="1571" y="291"/>
                </a:cubicBezTo>
                <a:cubicBezTo>
                  <a:pt x="1572" y="292"/>
                  <a:pt x="1572" y="292"/>
                  <a:pt x="1572" y="292"/>
                </a:cubicBezTo>
                <a:cubicBezTo>
                  <a:pt x="1575" y="293"/>
                  <a:pt x="1572" y="286"/>
                  <a:pt x="1577" y="292"/>
                </a:cubicBezTo>
                <a:cubicBezTo>
                  <a:pt x="1579" y="291"/>
                  <a:pt x="1579" y="291"/>
                  <a:pt x="1579" y="291"/>
                </a:cubicBezTo>
                <a:cubicBezTo>
                  <a:pt x="1583" y="292"/>
                  <a:pt x="1583" y="292"/>
                  <a:pt x="1583" y="292"/>
                </a:cubicBezTo>
                <a:cubicBezTo>
                  <a:pt x="1583" y="293"/>
                  <a:pt x="1583" y="293"/>
                  <a:pt x="1583" y="293"/>
                </a:cubicBezTo>
                <a:cubicBezTo>
                  <a:pt x="1579" y="291"/>
                  <a:pt x="1579" y="291"/>
                  <a:pt x="1579" y="291"/>
                </a:cubicBezTo>
                <a:cubicBezTo>
                  <a:pt x="1581" y="296"/>
                  <a:pt x="1581" y="296"/>
                  <a:pt x="1581" y="296"/>
                </a:cubicBezTo>
                <a:cubicBezTo>
                  <a:pt x="1585" y="296"/>
                  <a:pt x="1585" y="296"/>
                  <a:pt x="1585" y="296"/>
                </a:cubicBezTo>
                <a:cubicBezTo>
                  <a:pt x="1582" y="298"/>
                  <a:pt x="1582" y="298"/>
                  <a:pt x="1582" y="298"/>
                </a:cubicBezTo>
                <a:cubicBezTo>
                  <a:pt x="1582" y="300"/>
                  <a:pt x="1582" y="300"/>
                  <a:pt x="1582" y="300"/>
                </a:cubicBezTo>
                <a:cubicBezTo>
                  <a:pt x="1586" y="301"/>
                  <a:pt x="1586" y="301"/>
                  <a:pt x="1586" y="301"/>
                </a:cubicBezTo>
                <a:cubicBezTo>
                  <a:pt x="1584" y="305"/>
                  <a:pt x="1584" y="305"/>
                  <a:pt x="1584" y="305"/>
                </a:cubicBezTo>
                <a:cubicBezTo>
                  <a:pt x="1590" y="304"/>
                  <a:pt x="1590" y="304"/>
                  <a:pt x="1590" y="304"/>
                </a:cubicBezTo>
                <a:cubicBezTo>
                  <a:pt x="1590" y="303"/>
                  <a:pt x="1590" y="303"/>
                  <a:pt x="1590" y="303"/>
                </a:cubicBezTo>
                <a:cubicBezTo>
                  <a:pt x="1593" y="303"/>
                  <a:pt x="1593" y="303"/>
                  <a:pt x="1593" y="303"/>
                </a:cubicBezTo>
                <a:cubicBezTo>
                  <a:pt x="1594" y="304"/>
                  <a:pt x="1594" y="304"/>
                  <a:pt x="1594" y="304"/>
                </a:cubicBezTo>
                <a:cubicBezTo>
                  <a:pt x="1590" y="306"/>
                  <a:pt x="1590" y="306"/>
                  <a:pt x="1590" y="306"/>
                </a:cubicBezTo>
                <a:cubicBezTo>
                  <a:pt x="1591" y="307"/>
                  <a:pt x="1591" y="307"/>
                  <a:pt x="1591" y="307"/>
                </a:cubicBezTo>
                <a:cubicBezTo>
                  <a:pt x="1588" y="307"/>
                  <a:pt x="1588" y="307"/>
                  <a:pt x="1588" y="307"/>
                </a:cubicBezTo>
                <a:cubicBezTo>
                  <a:pt x="1580" y="313"/>
                  <a:pt x="1580" y="313"/>
                  <a:pt x="1580" y="313"/>
                </a:cubicBezTo>
                <a:cubicBezTo>
                  <a:pt x="1585" y="314"/>
                  <a:pt x="1585" y="314"/>
                  <a:pt x="1585" y="314"/>
                </a:cubicBezTo>
                <a:cubicBezTo>
                  <a:pt x="1594" y="313"/>
                  <a:pt x="1594" y="313"/>
                  <a:pt x="1594" y="313"/>
                </a:cubicBezTo>
                <a:cubicBezTo>
                  <a:pt x="1590" y="316"/>
                  <a:pt x="1590" y="316"/>
                  <a:pt x="1590" y="316"/>
                </a:cubicBezTo>
                <a:cubicBezTo>
                  <a:pt x="1587" y="316"/>
                  <a:pt x="1587" y="316"/>
                  <a:pt x="1587" y="316"/>
                </a:cubicBezTo>
                <a:cubicBezTo>
                  <a:pt x="1584" y="319"/>
                  <a:pt x="1593" y="316"/>
                  <a:pt x="1586" y="319"/>
                </a:cubicBezTo>
                <a:cubicBezTo>
                  <a:pt x="1594" y="320"/>
                  <a:pt x="1594" y="320"/>
                  <a:pt x="1594" y="320"/>
                </a:cubicBezTo>
                <a:cubicBezTo>
                  <a:pt x="1595" y="320"/>
                  <a:pt x="1595" y="320"/>
                  <a:pt x="1595" y="320"/>
                </a:cubicBezTo>
                <a:cubicBezTo>
                  <a:pt x="1600" y="322"/>
                  <a:pt x="1600" y="322"/>
                  <a:pt x="1600" y="322"/>
                </a:cubicBezTo>
                <a:cubicBezTo>
                  <a:pt x="1603" y="321"/>
                  <a:pt x="1603" y="321"/>
                  <a:pt x="1603" y="321"/>
                </a:cubicBezTo>
                <a:cubicBezTo>
                  <a:pt x="1604" y="323"/>
                  <a:pt x="1604" y="323"/>
                  <a:pt x="1604" y="323"/>
                </a:cubicBezTo>
                <a:cubicBezTo>
                  <a:pt x="1600" y="324"/>
                  <a:pt x="1600" y="324"/>
                  <a:pt x="1600" y="324"/>
                </a:cubicBezTo>
                <a:cubicBezTo>
                  <a:pt x="1608" y="332"/>
                  <a:pt x="1608" y="332"/>
                  <a:pt x="1608" y="332"/>
                </a:cubicBezTo>
                <a:cubicBezTo>
                  <a:pt x="1607" y="334"/>
                  <a:pt x="1609" y="332"/>
                  <a:pt x="1612" y="332"/>
                </a:cubicBezTo>
                <a:cubicBezTo>
                  <a:pt x="1611" y="329"/>
                  <a:pt x="1611" y="329"/>
                  <a:pt x="1611" y="329"/>
                </a:cubicBezTo>
                <a:cubicBezTo>
                  <a:pt x="1608" y="329"/>
                  <a:pt x="1608" y="329"/>
                  <a:pt x="1608" y="329"/>
                </a:cubicBezTo>
                <a:cubicBezTo>
                  <a:pt x="1608" y="328"/>
                  <a:pt x="1610" y="328"/>
                  <a:pt x="1609" y="327"/>
                </a:cubicBezTo>
                <a:cubicBezTo>
                  <a:pt x="1607" y="326"/>
                  <a:pt x="1607" y="326"/>
                  <a:pt x="1607" y="326"/>
                </a:cubicBezTo>
                <a:cubicBezTo>
                  <a:pt x="1605" y="324"/>
                  <a:pt x="1605" y="324"/>
                  <a:pt x="1605" y="324"/>
                </a:cubicBezTo>
                <a:cubicBezTo>
                  <a:pt x="1607" y="328"/>
                  <a:pt x="1606" y="321"/>
                  <a:pt x="1611" y="324"/>
                </a:cubicBezTo>
                <a:cubicBezTo>
                  <a:pt x="1610" y="326"/>
                  <a:pt x="1610" y="326"/>
                  <a:pt x="1610" y="326"/>
                </a:cubicBezTo>
                <a:cubicBezTo>
                  <a:pt x="1614" y="332"/>
                  <a:pt x="1614" y="332"/>
                  <a:pt x="1614" y="332"/>
                </a:cubicBezTo>
                <a:cubicBezTo>
                  <a:pt x="1614" y="335"/>
                  <a:pt x="1614" y="335"/>
                  <a:pt x="1614" y="335"/>
                </a:cubicBezTo>
                <a:cubicBezTo>
                  <a:pt x="1618" y="338"/>
                  <a:pt x="1618" y="338"/>
                  <a:pt x="1618" y="338"/>
                </a:cubicBezTo>
                <a:cubicBezTo>
                  <a:pt x="1621" y="338"/>
                  <a:pt x="1621" y="338"/>
                  <a:pt x="1621" y="338"/>
                </a:cubicBezTo>
                <a:cubicBezTo>
                  <a:pt x="1619" y="343"/>
                  <a:pt x="1619" y="343"/>
                  <a:pt x="1619" y="343"/>
                </a:cubicBezTo>
                <a:cubicBezTo>
                  <a:pt x="1616" y="341"/>
                  <a:pt x="1616" y="341"/>
                  <a:pt x="1616" y="341"/>
                </a:cubicBezTo>
                <a:cubicBezTo>
                  <a:pt x="1613" y="342"/>
                  <a:pt x="1617" y="337"/>
                  <a:pt x="1613" y="343"/>
                </a:cubicBezTo>
                <a:cubicBezTo>
                  <a:pt x="1615" y="344"/>
                  <a:pt x="1615" y="344"/>
                  <a:pt x="1615" y="344"/>
                </a:cubicBezTo>
                <a:cubicBezTo>
                  <a:pt x="1614" y="344"/>
                  <a:pt x="1614" y="344"/>
                  <a:pt x="1614" y="344"/>
                </a:cubicBezTo>
                <a:cubicBezTo>
                  <a:pt x="1614" y="343"/>
                  <a:pt x="1609" y="350"/>
                  <a:pt x="1619" y="344"/>
                </a:cubicBezTo>
                <a:cubicBezTo>
                  <a:pt x="1622" y="345"/>
                  <a:pt x="1622" y="345"/>
                  <a:pt x="1622" y="345"/>
                </a:cubicBezTo>
                <a:cubicBezTo>
                  <a:pt x="1625" y="343"/>
                  <a:pt x="1625" y="343"/>
                  <a:pt x="1625" y="343"/>
                </a:cubicBezTo>
                <a:cubicBezTo>
                  <a:pt x="1628" y="347"/>
                  <a:pt x="1628" y="347"/>
                  <a:pt x="1628" y="347"/>
                </a:cubicBezTo>
                <a:cubicBezTo>
                  <a:pt x="1627" y="349"/>
                  <a:pt x="1627" y="349"/>
                  <a:pt x="1627" y="349"/>
                </a:cubicBezTo>
                <a:cubicBezTo>
                  <a:pt x="1628" y="351"/>
                  <a:pt x="1628" y="351"/>
                  <a:pt x="1628" y="351"/>
                </a:cubicBezTo>
                <a:cubicBezTo>
                  <a:pt x="1627" y="353"/>
                  <a:pt x="1627" y="353"/>
                  <a:pt x="1627" y="353"/>
                </a:cubicBezTo>
                <a:cubicBezTo>
                  <a:pt x="1618" y="353"/>
                  <a:pt x="1618" y="353"/>
                  <a:pt x="1618" y="353"/>
                </a:cubicBezTo>
                <a:cubicBezTo>
                  <a:pt x="1618" y="355"/>
                  <a:pt x="1613" y="353"/>
                  <a:pt x="1617" y="357"/>
                </a:cubicBezTo>
                <a:cubicBezTo>
                  <a:pt x="1615" y="352"/>
                  <a:pt x="1615" y="352"/>
                  <a:pt x="1615" y="352"/>
                </a:cubicBezTo>
                <a:cubicBezTo>
                  <a:pt x="1617" y="352"/>
                  <a:pt x="1620" y="351"/>
                  <a:pt x="1618" y="348"/>
                </a:cubicBezTo>
                <a:cubicBezTo>
                  <a:pt x="1610" y="347"/>
                  <a:pt x="1610" y="347"/>
                  <a:pt x="1610" y="347"/>
                </a:cubicBezTo>
                <a:cubicBezTo>
                  <a:pt x="1607" y="348"/>
                  <a:pt x="1607" y="348"/>
                  <a:pt x="1607" y="348"/>
                </a:cubicBezTo>
                <a:cubicBezTo>
                  <a:pt x="1603" y="348"/>
                  <a:pt x="1603" y="348"/>
                  <a:pt x="1603" y="348"/>
                </a:cubicBezTo>
                <a:cubicBezTo>
                  <a:pt x="1601" y="349"/>
                  <a:pt x="1624" y="343"/>
                  <a:pt x="1594" y="351"/>
                </a:cubicBezTo>
                <a:cubicBezTo>
                  <a:pt x="1594" y="353"/>
                  <a:pt x="1594" y="353"/>
                  <a:pt x="1594" y="353"/>
                </a:cubicBezTo>
                <a:cubicBezTo>
                  <a:pt x="1601" y="355"/>
                  <a:pt x="1601" y="355"/>
                  <a:pt x="1601" y="355"/>
                </a:cubicBezTo>
                <a:cubicBezTo>
                  <a:pt x="1601" y="355"/>
                  <a:pt x="1601" y="355"/>
                  <a:pt x="1601" y="355"/>
                </a:cubicBezTo>
                <a:cubicBezTo>
                  <a:pt x="1601" y="353"/>
                  <a:pt x="1601" y="353"/>
                  <a:pt x="1601" y="353"/>
                </a:cubicBezTo>
                <a:cubicBezTo>
                  <a:pt x="1609" y="356"/>
                  <a:pt x="1609" y="356"/>
                  <a:pt x="1609" y="356"/>
                </a:cubicBezTo>
                <a:cubicBezTo>
                  <a:pt x="1613" y="353"/>
                  <a:pt x="1613" y="353"/>
                  <a:pt x="1613" y="353"/>
                </a:cubicBezTo>
                <a:cubicBezTo>
                  <a:pt x="1612" y="357"/>
                  <a:pt x="1612" y="357"/>
                  <a:pt x="1612" y="357"/>
                </a:cubicBezTo>
                <a:cubicBezTo>
                  <a:pt x="1614" y="357"/>
                  <a:pt x="1614" y="357"/>
                  <a:pt x="1614" y="357"/>
                </a:cubicBezTo>
                <a:cubicBezTo>
                  <a:pt x="1614" y="359"/>
                  <a:pt x="1614" y="359"/>
                  <a:pt x="1614" y="359"/>
                </a:cubicBezTo>
                <a:cubicBezTo>
                  <a:pt x="1618" y="362"/>
                  <a:pt x="1618" y="362"/>
                  <a:pt x="1618" y="362"/>
                </a:cubicBezTo>
                <a:cubicBezTo>
                  <a:pt x="1617" y="362"/>
                  <a:pt x="1617" y="362"/>
                  <a:pt x="1617" y="362"/>
                </a:cubicBezTo>
                <a:cubicBezTo>
                  <a:pt x="1619" y="364"/>
                  <a:pt x="1619" y="364"/>
                  <a:pt x="1619" y="364"/>
                </a:cubicBezTo>
                <a:cubicBezTo>
                  <a:pt x="1620" y="360"/>
                  <a:pt x="1620" y="360"/>
                  <a:pt x="1620" y="360"/>
                </a:cubicBezTo>
                <a:cubicBezTo>
                  <a:pt x="1622" y="360"/>
                  <a:pt x="1622" y="360"/>
                  <a:pt x="1622" y="360"/>
                </a:cubicBezTo>
                <a:cubicBezTo>
                  <a:pt x="1623" y="365"/>
                  <a:pt x="1623" y="365"/>
                  <a:pt x="1623" y="365"/>
                </a:cubicBezTo>
                <a:cubicBezTo>
                  <a:pt x="1620" y="365"/>
                  <a:pt x="1620" y="365"/>
                  <a:pt x="1620" y="365"/>
                </a:cubicBezTo>
                <a:cubicBezTo>
                  <a:pt x="1619" y="365"/>
                  <a:pt x="1619" y="365"/>
                  <a:pt x="1619" y="365"/>
                </a:cubicBezTo>
                <a:cubicBezTo>
                  <a:pt x="1618" y="369"/>
                  <a:pt x="1618" y="369"/>
                  <a:pt x="1618" y="369"/>
                </a:cubicBezTo>
                <a:cubicBezTo>
                  <a:pt x="1621" y="368"/>
                  <a:pt x="1621" y="368"/>
                  <a:pt x="1621" y="368"/>
                </a:cubicBezTo>
                <a:cubicBezTo>
                  <a:pt x="1624" y="370"/>
                  <a:pt x="1624" y="370"/>
                  <a:pt x="1624" y="370"/>
                </a:cubicBezTo>
                <a:cubicBezTo>
                  <a:pt x="1621" y="371"/>
                  <a:pt x="1621" y="371"/>
                  <a:pt x="1621" y="371"/>
                </a:cubicBezTo>
                <a:cubicBezTo>
                  <a:pt x="1618" y="370"/>
                  <a:pt x="1618" y="370"/>
                  <a:pt x="1618" y="370"/>
                </a:cubicBezTo>
                <a:cubicBezTo>
                  <a:pt x="1615" y="371"/>
                  <a:pt x="1615" y="371"/>
                  <a:pt x="1615" y="371"/>
                </a:cubicBezTo>
                <a:cubicBezTo>
                  <a:pt x="1614" y="372"/>
                  <a:pt x="1614" y="372"/>
                  <a:pt x="1614" y="372"/>
                </a:cubicBezTo>
                <a:cubicBezTo>
                  <a:pt x="1617" y="373"/>
                  <a:pt x="1612" y="372"/>
                  <a:pt x="1615" y="374"/>
                </a:cubicBezTo>
                <a:cubicBezTo>
                  <a:pt x="1618" y="373"/>
                  <a:pt x="1618" y="373"/>
                  <a:pt x="1618" y="373"/>
                </a:cubicBezTo>
                <a:cubicBezTo>
                  <a:pt x="1619" y="374"/>
                  <a:pt x="1619" y="374"/>
                  <a:pt x="1619" y="374"/>
                </a:cubicBezTo>
                <a:cubicBezTo>
                  <a:pt x="1626" y="374"/>
                  <a:pt x="1619" y="366"/>
                  <a:pt x="1628" y="374"/>
                </a:cubicBezTo>
                <a:cubicBezTo>
                  <a:pt x="1633" y="372"/>
                  <a:pt x="1633" y="372"/>
                  <a:pt x="1633" y="372"/>
                </a:cubicBezTo>
                <a:cubicBezTo>
                  <a:pt x="1635" y="369"/>
                  <a:pt x="1635" y="369"/>
                  <a:pt x="1635" y="369"/>
                </a:cubicBezTo>
                <a:cubicBezTo>
                  <a:pt x="1636" y="371"/>
                  <a:pt x="1636" y="371"/>
                  <a:pt x="1636" y="371"/>
                </a:cubicBezTo>
                <a:cubicBezTo>
                  <a:pt x="1637" y="370"/>
                  <a:pt x="1637" y="370"/>
                  <a:pt x="1637" y="370"/>
                </a:cubicBezTo>
                <a:cubicBezTo>
                  <a:pt x="1639" y="371"/>
                  <a:pt x="1639" y="371"/>
                  <a:pt x="1639" y="371"/>
                </a:cubicBezTo>
                <a:cubicBezTo>
                  <a:pt x="1636" y="374"/>
                  <a:pt x="1636" y="374"/>
                  <a:pt x="1636" y="374"/>
                </a:cubicBezTo>
                <a:cubicBezTo>
                  <a:pt x="1630" y="376"/>
                  <a:pt x="1630" y="376"/>
                  <a:pt x="1630" y="376"/>
                </a:cubicBezTo>
                <a:cubicBezTo>
                  <a:pt x="1635" y="377"/>
                  <a:pt x="1635" y="377"/>
                  <a:pt x="1635" y="377"/>
                </a:cubicBezTo>
                <a:cubicBezTo>
                  <a:pt x="1625" y="389"/>
                  <a:pt x="1625" y="389"/>
                  <a:pt x="1625" y="389"/>
                </a:cubicBezTo>
                <a:cubicBezTo>
                  <a:pt x="1623" y="394"/>
                  <a:pt x="1623" y="394"/>
                  <a:pt x="1623" y="394"/>
                </a:cubicBezTo>
                <a:cubicBezTo>
                  <a:pt x="1622" y="393"/>
                  <a:pt x="1622" y="393"/>
                  <a:pt x="1622" y="393"/>
                </a:cubicBezTo>
                <a:cubicBezTo>
                  <a:pt x="1618" y="395"/>
                  <a:pt x="1618" y="395"/>
                  <a:pt x="1618" y="395"/>
                </a:cubicBezTo>
                <a:cubicBezTo>
                  <a:pt x="1617" y="398"/>
                  <a:pt x="1617" y="398"/>
                  <a:pt x="1617" y="398"/>
                </a:cubicBezTo>
                <a:cubicBezTo>
                  <a:pt x="1616" y="398"/>
                  <a:pt x="1620" y="397"/>
                  <a:pt x="1615" y="397"/>
                </a:cubicBezTo>
                <a:cubicBezTo>
                  <a:pt x="1614" y="399"/>
                  <a:pt x="1614" y="399"/>
                  <a:pt x="1614" y="399"/>
                </a:cubicBezTo>
                <a:cubicBezTo>
                  <a:pt x="1611" y="398"/>
                  <a:pt x="1611" y="398"/>
                  <a:pt x="1611" y="398"/>
                </a:cubicBezTo>
                <a:cubicBezTo>
                  <a:pt x="1611" y="404"/>
                  <a:pt x="1611" y="404"/>
                  <a:pt x="1611" y="404"/>
                </a:cubicBezTo>
                <a:cubicBezTo>
                  <a:pt x="1605" y="404"/>
                  <a:pt x="1605" y="404"/>
                  <a:pt x="1605" y="404"/>
                </a:cubicBezTo>
                <a:cubicBezTo>
                  <a:pt x="1607" y="407"/>
                  <a:pt x="1607" y="407"/>
                  <a:pt x="1607" y="407"/>
                </a:cubicBezTo>
                <a:cubicBezTo>
                  <a:pt x="1601" y="412"/>
                  <a:pt x="1601" y="412"/>
                  <a:pt x="1601" y="412"/>
                </a:cubicBezTo>
                <a:cubicBezTo>
                  <a:pt x="1602" y="414"/>
                  <a:pt x="1602" y="414"/>
                  <a:pt x="1602" y="414"/>
                </a:cubicBezTo>
                <a:cubicBezTo>
                  <a:pt x="1604" y="413"/>
                  <a:pt x="1604" y="413"/>
                  <a:pt x="1604" y="413"/>
                </a:cubicBezTo>
                <a:cubicBezTo>
                  <a:pt x="1605" y="413"/>
                  <a:pt x="1605" y="413"/>
                  <a:pt x="1605" y="413"/>
                </a:cubicBezTo>
                <a:cubicBezTo>
                  <a:pt x="1605" y="413"/>
                  <a:pt x="1604" y="412"/>
                  <a:pt x="1605" y="414"/>
                </a:cubicBezTo>
                <a:cubicBezTo>
                  <a:pt x="1611" y="412"/>
                  <a:pt x="1611" y="412"/>
                  <a:pt x="1611" y="412"/>
                </a:cubicBezTo>
                <a:cubicBezTo>
                  <a:pt x="1613" y="411"/>
                  <a:pt x="1613" y="411"/>
                  <a:pt x="1613" y="411"/>
                </a:cubicBezTo>
                <a:cubicBezTo>
                  <a:pt x="1615" y="414"/>
                  <a:pt x="1615" y="414"/>
                  <a:pt x="1615" y="414"/>
                </a:cubicBezTo>
                <a:cubicBezTo>
                  <a:pt x="1621" y="413"/>
                  <a:pt x="1621" y="413"/>
                  <a:pt x="1621" y="413"/>
                </a:cubicBezTo>
                <a:cubicBezTo>
                  <a:pt x="1626" y="411"/>
                  <a:pt x="1611" y="409"/>
                  <a:pt x="1625" y="410"/>
                </a:cubicBezTo>
                <a:cubicBezTo>
                  <a:pt x="1626" y="411"/>
                  <a:pt x="1626" y="411"/>
                  <a:pt x="1626" y="411"/>
                </a:cubicBezTo>
                <a:cubicBezTo>
                  <a:pt x="1629" y="409"/>
                  <a:pt x="1629" y="409"/>
                  <a:pt x="1629" y="409"/>
                </a:cubicBezTo>
                <a:cubicBezTo>
                  <a:pt x="1631" y="412"/>
                  <a:pt x="1631" y="412"/>
                  <a:pt x="1631" y="412"/>
                </a:cubicBezTo>
                <a:cubicBezTo>
                  <a:pt x="1629" y="413"/>
                  <a:pt x="1629" y="413"/>
                  <a:pt x="1629" y="413"/>
                </a:cubicBezTo>
                <a:cubicBezTo>
                  <a:pt x="1632" y="413"/>
                  <a:pt x="1632" y="413"/>
                  <a:pt x="1632" y="413"/>
                </a:cubicBezTo>
                <a:cubicBezTo>
                  <a:pt x="1633" y="411"/>
                  <a:pt x="1633" y="411"/>
                  <a:pt x="1633" y="411"/>
                </a:cubicBezTo>
                <a:cubicBezTo>
                  <a:pt x="1636" y="408"/>
                  <a:pt x="1636" y="408"/>
                  <a:pt x="1636" y="408"/>
                </a:cubicBezTo>
                <a:cubicBezTo>
                  <a:pt x="1636" y="409"/>
                  <a:pt x="1636" y="409"/>
                  <a:pt x="1636" y="409"/>
                </a:cubicBezTo>
                <a:cubicBezTo>
                  <a:pt x="1642" y="410"/>
                  <a:pt x="1642" y="410"/>
                  <a:pt x="1642" y="410"/>
                </a:cubicBezTo>
                <a:cubicBezTo>
                  <a:pt x="1649" y="414"/>
                  <a:pt x="1638" y="402"/>
                  <a:pt x="1651" y="409"/>
                </a:cubicBezTo>
                <a:cubicBezTo>
                  <a:pt x="1652" y="409"/>
                  <a:pt x="1653" y="410"/>
                  <a:pt x="1654" y="409"/>
                </a:cubicBezTo>
                <a:cubicBezTo>
                  <a:pt x="1653" y="413"/>
                  <a:pt x="1653" y="413"/>
                  <a:pt x="1653" y="413"/>
                </a:cubicBezTo>
                <a:cubicBezTo>
                  <a:pt x="1651" y="413"/>
                  <a:pt x="1651" y="413"/>
                  <a:pt x="1651" y="413"/>
                </a:cubicBezTo>
                <a:cubicBezTo>
                  <a:pt x="1652" y="416"/>
                  <a:pt x="1652" y="416"/>
                  <a:pt x="1652" y="416"/>
                </a:cubicBezTo>
                <a:cubicBezTo>
                  <a:pt x="1652" y="419"/>
                  <a:pt x="1658" y="416"/>
                  <a:pt x="1655" y="420"/>
                </a:cubicBezTo>
                <a:cubicBezTo>
                  <a:pt x="1652" y="418"/>
                  <a:pt x="1652" y="418"/>
                  <a:pt x="1652" y="418"/>
                </a:cubicBezTo>
                <a:cubicBezTo>
                  <a:pt x="1651" y="419"/>
                  <a:pt x="1651" y="419"/>
                  <a:pt x="1651" y="419"/>
                </a:cubicBezTo>
                <a:cubicBezTo>
                  <a:pt x="1653" y="423"/>
                  <a:pt x="1653" y="423"/>
                  <a:pt x="1653" y="423"/>
                </a:cubicBezTo>
                <a:cubicBezTo>
                  <a:pt x="1658" y="423"/>
                  <a:pt x="1658" y="423"/>
                  <a:pt x="1658" y="423"/>
                </a:cubicBezTo>
                <a:cubicBezTo>
                  <a:pt x="1656" y="425"/>
                  <a:pt x="1656" y="425"/>
                  <a:pt x="1656" y="425"/>
                </a:cubicBezTo>
                <a:cubicBezTo>
                  <a:pt x="1661" y="428"/>
                  <a:pt x="1661" y="428"/>
                  <a:pt x="1661" y="428"/>
                </a:cubicBezTo>
                <a:cubicBezTo>
                  <a:pt x="1661" y="429"/>
                  <a:pt x="1657" y="428"/>
                  <a:pt x="1662" y="430"/>
                </a:cubicBezTo>
                <a:cubicBezTo>
                  <a:pt x="1658" y="431"/>
                  <a:pt x="1666" y="429"/>
                  <a:pt x="1659" y="429"/>
                </a:cubicBezTo>
                <a:cubicBezTo>
                  <a:pt x="1655" y="433"/>
                  <a:pt x="1655" y="433"/>
                  <a:pt x="1655" y="433"/>
                </a:cubicBezTo>
                <a:cubicBezTo>
                  <a:pt x="1654" y="432"/>
                  <a:pt x="1661" y="433"/>
                  <a:pt x="1651" y="431"/>
                </a:cubicBezTo>
                <a:cubicBezTo>
                  <a:pt x="1650" y="432"/>
                  <a:pt x="1650" y="432"/>
                  <a:pt x="1650" y="432"/>
                </a:cubicBezTo>
                <a:cubicBezTo>
                  <a:pt x="1652" y="434"/>
                  <a:pt x="1652" y="434"/>
                  <a:pt x="1652" y="434"/>
                </a:cubicBezTo>
                <a:cubicBezTo>
                  <a:pt x="1650" y="434"/>
                  <a:pt x="1650" y="434"/>
                  <a:pt x="1650" y="434"/>
                </a:cubicBezTo>
                <a:cubicBezTo>
                  <a:pt x="1650" y="435"/>
                  <a:pt x="1654" y="431"/>
                  <a:pt x="1650" y="436"/>
                </a:cubicBezTo>
                <a:cubicBezTo>
                  <a:pt x="1641" y="436"/>
                  <a:pt x="1658" y="430"/>
                  <a:pt x="1642" y="435"/>
                </a:cubicBezTo>
                <a:cubicBezTo>
                  <a:pt x="1642" y="436"/>
                  <a:pt x="1649" y="431"/>
                  <a:pt x="1640" y="438"/>
                </a:cubicBezTo>
                <a:cubicBezTo>
                  <a:pt x="1640" y="439"/>
                  <a:pt x="1640" y="439"/>
                  <a:pt x="1640" y="439"/>
                </a:cubicBezTo>
                <a:cubicBezTo>
                  <a:pt x="1643" y="438"/>
                  <a:pt x="1643" y="438"/>
                  <a:pt x="1643" y="438"/>
                </a:cubicBezTo>
                <a:cubicBezTo>
                  <a:pt x="1641" y="442"/>
                  <a:pt x="1641" y="442"/>
                  <a:pt x="1641" y="442"/>
                </a:cubicBezTo>
                <a:cubicBezTo>
                  <a:pt x="1642" y="442"/>
                  <a:pt x="1642" y="442"/>
                  <a:pt x="1642" y="442"/>
                </a:cubicBezTo>
                <a:cubicBezTo>
                  <a:pt x="1635" y="445"/>
                  <a:pt x="1635" y="445"/>
                  <a:pt x="1635" y="445"/>
                </a:cubicBezTo>
                <a:cubicBezTo>
                  <a:pt x="1632" y="449"/>
                  <a:pt x="1632" y="449"/>
                  <a:pt x="1632" y="449"/>
                </a:cubicBezTo>
                <a:cubicBezTo>
                  <a:pt x="1629" y="449"/>
                  <a:pt x="1629" y="449"/>
                  <a:pt x="1629" y="449"/>
                </a:cubicBezTo>
                <a:cubicBezTo>
                  <a:pt x="1628" y="447"/>
                  <a:pt x="1628" y="447"/>
                  <a:pt x="1628" y="447"/>
                </a:cubicBezTo>
                <a:cubicBezTo>
                  <a:pt x="1627" y="446"/>
                  <a:pt x="1627" y="446"/>
                  <a:pt x="1627" y="446"/>
                </a:cubicBezTo>
                <a:cubicBezTo>
                  <a:pt x="1622" y="449"/>
                  <a:pt x="1622" y="449"/>
                  <a:pt x="1622" y="449"/>
                </a:cubicBezTo>
                <a:cubicBezTo>
                  <a:pt x="1622" y="449"/>
                  <a:pt x="1624" y="446"/>
                  <a:pt x="1623" y="450"/>
                </a:cubicBezTo>
                <a:cubicBezTo>
                  <a:pt x="1625" y="449"/>
                  <a:pt x="1625" y="449"/>
                  <a:pt x="1625" y="449"/>
                </a:cubicBezTo>
                <a:cubicBezTo>
                  <a:pt x="1631" y="451"/>
                  <a:pt x="1631" y="451"/>
                  <a:pt x="1631" y="451"/>
                </a:cubicBezTo>
                <a:cubicBezTo>
                  <a:pt x="1629" y="453"/>
                  <a:pt x="1629" y="453"/>
                  <a:pt x="1629" y="453"/>
                </a:cubicBezTo>
                <a:cubicBezTo>
                  <a:pt x="1630" y="453"/>
                  <a:pt x="1632" y="451"/>
                  <a:pt x="1631" y="454"/>
                </a:cubicBezTo>
                <a:cubicBezTo>
                  <a:pt x="1627" y="458"/>
                  <a:pt x="1627" y="458"/>
                  <a:pt x="1627" y="458"/>
                </a:cubicBezTo>
                <a:cubicBezTo>
                  <a:pt x="1627" y="458"/>
                  <a:pt x="1627" y="458"/>
                  <a:pt x="1627" y="458"/>
                </a:cubicBezTo>
                <a:cubicBezTo>
                  <a:pt x="1627" y="456"/>
                  <a:pt x="1627" y="456"/>
                  <a:pt x="1627" y="456"/>
                </a:cubicBezTo>
                <a:cubicBezTo>
                  <a:pt x="1622" y="457"/>
                  <a:pt x="1622" y="457"/>
                  <a:pt x="1622" y="457"/>
                </a:cubicBezTo>
                <a:cubicBezTo>
                  <a:pt x="1622" y="458"/>
                  <a:pt x="1626" y="451"/>
                  <a:pt x="1621" y="459"/>
                </a:cubicBezTo>
                <a:cubicBezTo>
                  <a:pt x="1619" y="459"/>
                  <a:pt x="1619" y="459"/>
                  <a:pt x="1619" y="459"/>
                </a:cubicBezTo>
                <a:cubicBezTo>
                  <a:pt x="1619" y="461"/>
                  <a:pt x="1619" y="461"/>
                  <a:pt x="1619" y="461"/>
                </a:cubicBezTo>
                <a:cubicBezTo>
                  <a:pt x="1619" y="462"/>
                  <a:pt x="1617" y="457"/>
                  <a:pt x="1621" y="462"/>
                </a:cubicBezTo>
                <a:cubicBezTo>
                  <a:pt x="1621" y="464"/>
                  <a:pt x="1621" y="464"/>
                  <a:pt x="1621" y="464"/>
                </a:cubicBezTo>
                <a:cubicBezTo>
                  <a:pt x="1613" y="463"/>
                  <a:pt x="1613" y="463"/>
                  <a:pt x="1613" y="463"/>
                </a:cubicBezTo>
                <a:cubicBezTo>
                  <a:pt x="1613" y="464"/>
                  <a:pt x="1609" y="464"/>
                  <a:pt x="1611" y="463"/>
                </a:cubicBezTo>
                <a:cubicBezTo>
                  <a:pt x="1615" y="461"/>
                  <a:pt x="1615" y="461"/>
                  <a:pt x="1615" y="461"/>
                </a:cubicBezTo>
                <a:cubicBezTo>
                  <a:pt x="1615" y="460"/>
                  <a:pt x="1615" y="460"/>
                  <a:pt x="1615" y="460"/>
                </a:cubicBezTo>
                <a:cubicBezTo>
                  <a:pt x="1604" y="460"/>
                  <a:pt x="1604" y="460"/>
                  <a:pt x="1604" y="460"/>
                </a:cubicBezTo>
                <a:cubicBezTo>
                  <a:pt x="1600" y="463"/>
                  <a:pt x="1600" y="463"/>
                  <a:pt x="1600" y="463"/>
                </a:cubicBezTo>
                <a:cubicBezTo>
                  <a:pt x="1601" y="464"/>
                  <a:pt x="1591" y="464"/>
                  <a:pt x="1603" y="465"/>
                </a:cubicBezTo>
                <a:cubicBezTo>
                  <a:pt x="1602" y="465"/>
                  <a:pt x="1603" y="466"/>
                  <a:pt x="1602" y="466"/>
                </a:cubicBezTo>
                <a:cubicBezTo>
                  <a:pt x="1597" y="465"/>
                  <a:pt x="1597" y="465"/>
                  <a:pt x="1597" y="465"/>
                </a:cubicBezTo>
                <a:cubicBezTo>
                  <a:pt x="1595" y="469"/>
                  <a:pt x="1595" y="469"/>
                  <a:pt x="1595" y="469"/>
                </a:cubicBezTo>
                <a:cubicBezTo>
                  <a:pt x="1593" y="469"/>
                  <a:pt x="1593" y="469"/>
                  <a:pt x="1593" y="469"/>
                </a:cubicBezTo>
                <a:cubicBezTo>
                  <a:pt x="1577" y="479"/>
                  <a:pt x="1577" y="479"/>
                  <a:pt x="1577" y="479"/>
                </a:cubicBezTo>
                <a:cubicBezTo>
                  <a:pt x="1569" y="484"/>
                  <a:pt x="1569" y="484"/>
                  <a:pt x="1569" y="484"/>
                </a:cubicBezTo>
                <a:cubicBezTo>
                  <a:pt x="1568" y="485"/>
                  <a:pt x="1578" y="478"/>
                  <a:pt x="1566" y="485"/>
                </a:cubicBezTo>
                <a:cubicBezTo>
                  <a:pt x="1571" y="487"/>
                  <a:pt x="1571" y="487"/>
                  <a:pt x="1571" y="487"/>
                </a:cubicBezTo>
                <a:cubicBezTo>
                  <a:pt x="1572" y="487"/>
                  <a:pt x="1567" y="490"/>
                  <a:pt x="1573" y="486"/>
                </a:cubicBezTo>
                <a:cubicBezTo>
                  <a:pt x="1572" y="485"/>
                  <a:pt x="1572" y="485"/>
                  <a:pt x="1572" y="485"/>
                </a:cubicBezTo>
                <a:cubicBezTo>
                  <a:pt x="1574" y="484"/>
                  <a:pt x="1574" y="484"/>
                  <a:pt x="1574" y="484"/>
                </a:cubicBezTo>
                <a:cubicBezTo>
                  <a:pt x="1575" y="485"/>
                  <a:pt x="1575" y="485"/>
                  <a:pt x="1575" y="485"/>
                </a:cubicBezTo>
                <a:cubicBezTo>
                  <a:pt x="1578" y="483"/>
                  <a:pt x="1578" y="483"/>
                  <a:pt x="1578" y="483"/>
                </a:cubicBezTo>
                <a:cubicBezTo>
                  <a:pt x="1579" y="484"/>
                  <a:pt x="1579" y="484"/>
                  <a:pt x="1579" y="484"/>
                </a:cubicBezTo>
                <a:cubicBezTo>
                  <a:pt x="1578" y="483"/>
                  <a:pt x="1579" y="484"/>
                  <a:pt x="1581" y="482"/>
                </a:cubicBezTo>
                <a:cubicBezTo>
                  <a:pt x="1581" y="484"/>
                  <a:pt x="1581" y="484"/>
                  <a:pt x="1581" y="484"/>
                </a:cubicBezTo>
                <a:cubicBezTo>
                  <a:pt x="1582" y="484"/>
                  <a:pt x="1582" y="484"/>
                  <a:pt x="1582" y="484"/>
                </a:cubicBezTo>
                <a:cubicBezTo>
                  <a:pt x="1583" y="483"/>
                  <a:pt x="1585" y="483"/>
                  <a:pt x="1586" y="481"/>
                </a:cubicBezTo>
                <a:cubicBezTo>
                  <a:pt x="1583" y="477"/>
                  <a:pt x="1582" y="483"/>
                  <a:pt x="1579" y="482"/>
                </a:cubicBezTo>
                <a:cubicBezTo>
                  <a:pt x="1578" y="480"/>
                  <a:pt x="1581" y="481"/>
                  <a:pt x="1579" y="480"/>
                </a:cubicBezTo>
                <a:cubicBezTo>
                  <a:pt x="1585" y="481"/>
                  <a:pt x="1577" y="475"/>
                  <a:pt x="1586" y="480"/>
                </a:cubicBezTo>
                <a:cubicBezTo>
                  <a:pt x="1587" y="477"/>
                  <a:pt x="1587" y="477"/>
                  <a:pt x="1587" y="477"/>
                </a:cubicBezTo>
                <a:cubicBezTo>
                  <a:pt x="1590" y="477"/>
                  <a:pt x="1590" y="477"/>
                  <a:pt x="1590" y="477"/>
                </a:cubicBezTo>
                <a:cubicBezTo>
                  <a:pt x="1587" y="480"/>
                  <a:pt x="1587" y="480"/>
                  <a:pt x="1587" y="480"/>
                </a:cubicBezTo>
                <a:cubicBezTo>
                  <a:pt x="1587" y="480"/>
                  <a:pt x="1587" y="480"/>
                  <a:pt x="1587" y="480"/>
                </a:cubicBezTo>
                <a:cubicBezTo>
                  <a:pt x="1597" y="479"/>
                  <a:pt x="1597" y="479"/>
                  <a:pt x="1597" y="479"/>
                </a:cubicBezTo>
                <a:cubicBezTo>
                  <a:pt x="1596" y="475"/>
                  <a:pt x="1596" y="475"/>
                  <a:pt x="1596" y="475"/>
                </a:cubicBezTo>
                <a:cubicBezTo>
                  <a:pt x="1603" y="478"/>
                  <a:pt x="1600" y="471"/>
                  <a:pt x="1608" y="473"/>
                </a:cubicBezTo>
                <a:cubicBezTo>
                  <a:pt x="1612" y="473"/>
                  <a:pt x="1612" y="473"/>
                  <a:pt x="1612" y="473"/>
                </a:cubicBezTo>
                <a:cubicBezTo>
                  <a:pt x="1612" y="473"/>
                  <a:pt x="1615" y="473"/>
                  <a:pt x="1611" y="474"/>
                </a:cubicBezTo>
                <a:cubicBezTo>
                  <a:pt x="1613" y="475"/>
                  <a:pt x="1613" y="475"/>
                  <a:pt x="1613" y="475"/>
                </a:cubicBezTo>
                <a:cubicBezTo>
                  <a:pt x="1621" y="472"/>
                  <a:pt x="1621" y="472"/>
                  <a:pt x="1621" y="472"/>
                </a:cubicBezTo>
                <a:cubicBezTo>
                  <a:pt x="1636" y="468"/>
                  <a:pt x="1636" y="468"/>
                  <a:pt x="1636" y="468"/>
                </a:cubicBezTo>
                <a:cubicBezTo>
                  <a:pt x="1645" y="467"/>
                  <a:pt x="1645" y="467"/>
                  <a:pt x="1645" y="467"/>
                </a:cubicBezTo>
                <a:cubicBezTo>
                  <a:pt x="1654" y="463"/>
                  <a:pt x="1654" y="463"/>
                  <a:pt x="1654" y="463"/>
                </a:cubicBezTo>
                <a:cubicBezTo>
                  <a:pt x="1668" y="460"/>
                  <a:pt x="1668" y="460"/>
                  <a:pt x="1668" y="460"/>
                </a:cubicBezTo>
                <a:cubicBezTo>
                  <a:pt x="1670" y="459"/>
                  <a:pt x="1670" y="459"/>
                  <a:pt x="1670" y="459"/>
                </a:cubicBezTo>
                <a:cubicBezTo>
                  <a:pt x="1675" y="461"/>
                  <a:pt x="1675" y="461"/>
                  <a:pt x="1675" y="461"/>
                </a:cubicBezTo>
                <a:cubicBezTo>
                  <a:pt x="1677" y="459"/>
                  <a:pt x="1677" y="459"/>
                  <a:pt x="1677" y="459"/>
                </a:cubicBezTo>
                <a:cubicBezTo>
                  <a:pt x="1676" y="463"/>
                  <a:pt x="1676" y="463"/>
                  <a:pt x="1676" y="463"/>
                </a:cubicBezTo>
                <a:cubicBezTo>
                  <a:pt x="1680" y="459"/>
                  <a:pt x="1659" y="461"/>
                  <a:pt x="1683" y="462"/>
                </a:cubicBezTo>
                <a:cubicBezTo>
                  <a:pt x="1684" y="462"/>
                  <a:pt x="1682" y="461"/>
                  <a:pt x="1684" y="461"/>
                </a:cubicBezTo>
                <a:cubicBezTo>
                  <a:pt x="1682" y="459"/>
                  <a:pt x="1682" y="459"/>
                  <a:pt x="1682" y="459"/>
                </a:cubicBezTo>
                <a:cubicBezTo>
                  <a:pt x="1690" y="457"/>
                  <a:pt x="1690" y="457"/>
                  <a:pt x="1690" y="457"/>
                </a:cubicBezTo>
                <a:cubicBezTo>
                  <a:pt x="1692" y="457"/>
                  <a:pt x="1692" y="457"/>
                  <a:pt x="1692" y="457"/>
                </a:cubicBezTo>
                <a:cubicBezTo>
                  <a:pt x="1692" y="461"/>
                  <a:pt x="1692" y="461"/>
                  <a:pt x="1692" y="461"/>
                </a:cubicBezTo>
                <a:cubicBezTo>
                  <a:pt x="1686" y="460"/>
                  <a:pt x="1686" y="460"/>
                  <a:pt x="1686" y="460"/>
                </a:cubicBezTo>
                <a:cubicBezTo>
                  <a:pt x="1686" y="462"/>
                  <a:pt x="1686" y="462"/>
                  <a:pt x="1686" y="462"/>
                </a:cubicBezTo>
                <a:cubicBezTo>
                  <a:pt x="1683" y="463"/>
                  <a:pt x="1688" y="457"/>
                  <a:pt x="1682" y="462"/>
                </a:cubicBezTo>
                <a:cubicBezTo>
                  <a:pt x="1686" y="465"/>
                  <a:pt x="1686" y="465"/>
                  <a:pt x="1686" y="465"/>
                </a:cubicBezTo>
                <a:cubicBezTo>
                  <a:pt x="1684" y="466"/>
                  <a:pt x="1684" y="466"/>
                  <a:pt x="1684" y="466"/>
                </a:cubicBezTo>
                <a:cubicBezTo>
                  <a:pt x="1683" y="465"/>
                  <a:pt x="1683" y="465"/>
                  <a:pt x="1683" y="465"/>
                </a:cubicBezTo>
                <a:cubicBezTo>
                  <a:pt x="1673" y="473"/>
                  <a:pt x="1673" y="473"/>
                  <a:pt x="1673" y="473"/>
                </a:cubicBezTo>
                <a:cubicBezTo>
                  <a:pt x="1668" y="475"/>
                  <a:pt x="1668" y="475"/>
                  <a:pt x="1668" y="475"/>
                </a:cubicBezTo>
                <a:cubicBezTo>
                  <a:pt x="1665" y="477"/>
                  <a:pt x="1665" y="477"/>
                  <a:pt x="1665" y="477"/>
                </a:cubicBezTo>
                <a:cubicBezTo>
                  <a:pt x="1656" y="481"/>
                  <a:pt x="1656" y="481"/>
                  <a:pt x="1656" y="481"/>
                </a:cubicBezTo>
                <a:cubicBezTo>
                  <a:pt x="1654" y="479"/>
                  <a:pt x="1663" y="480"/>
                  <a:pt x="1653" y="483"/>
                </a:cubicBezTo>
                <a:cubicBezTo>
                  <a:pt x="1653" y="480"/>
                  <a:pt x="1653" y="480"/>
                  <a:pt x="1653" y="480"/>
                </a:cubicBezTo>
                <a:cubicBezTo>
                  <a:pt x="1650" y="481"/>
                  <a:pt x="1650" y="481"/>
                  <a:pt x="1650" y="481"/>
                </a:cubicBezTo>
                <a:cubicBezTo>
                  <a:pt x="1650" y="484"/>
                  <a:pt x="1650" y="484"/>
                  <a:pt x="1650" y="484"/>
                </a:cubicBezTo>
                <a:cubicBezTo>
                  <a:pt x="1649" y="484"/>
                  <a:pt x="1649" y="484"/>
                  <a:pt x="1649" y="484"/>
                </a:cubicBezTo>
                <a:cubicBezTo>
                  <a:pt x="1648" y="483"/>
                  <a:pt x="1648" y="483"/>
                  <a:pt x="1648" y="483"/>
                </a:cubicBezTo>
                <a:cubicBezTo>
                  <a:pt x="1655" y="478"/>
                  <a:pt x="1655" y="478"/>
                  <a:pt x="1655" y="478"/>
                </a:cubicBezTo>
                <a:cubicBezTo>
                  <a:pt x="1658" y="479"/>
                  <a:pt x="1658" y="479"/>
                  <a:pt x="1658" y="479"/>
                </a:cubicBezTo>
                <a:cubicBezTo>
                  <a:pt x="1659" y="477"/>
                  <a:pt x="1659" y="477"/>
                  <a:pt x="1659" y="477"/>
                </a:cubicBezTo>
                <a:cubicBezTo>
                  <a:pt x="1650" y="475"/>
                  <a:pt x="1650" y="475"/>
                  <a:pt x="1650" y="475"/>
                </a:cubicBezTo>
                <a:cubicBezTo>
                  <a:pt x="1644" y="477"/>
                  <a:pt x="1644" y="477"/>
                  <a:pt x="1644" y="477"/>
                </a:cubicBezTo>
                <a:cubicBezTo>
                  <a:pt x="1646" y="475"/>
                  <a:pt x="1646" y="475"/>
                  <a:pt x="1646" y="475"/>
                </a:cubicBezTo>
                <a:cubicBezTo>
                  <a:pt x="1651" y="471"/>
                  <a:pt x="1648" y="478"/>
                  <a:pt x="1656" y="473"/>
                </a:cubicBezTo>
                <a:cubicBezTo>
                  <a:pt x="1657" y="474"/>
                  <a:pt x="1657" y="474"/>
                  <a:pt x="1657" y="474"/>
                </a:cubicBezTo>
                <a:cubicBezTo>
                  <a:pt x="1664" y="470"/>
                  <a:pt x="1664" y="470"/>
                  <a:pt x="1664" y="470"/>
                </a:cubicBezTo>
                <a:cubicBezTo>
                  <a:pt x="1657" y="470"/>
                  <a:pt x="1657" y="470"/>
                  <a:pt x="1657" y="470"/>
                </a:cubicBezTo>
                <a:cubicBezTo>
                  <a:pt x="1657" y="470"/>
                  <a:pt x="1657" y="470"/>
                  <a:pt x="1657" y="470"/>
                </a:cubicBezTo>
                <a:cubicBezTo>
                  <a:pt x="1657" y="470"/>
                  <a:pt x="1657" y="471"/>
                  <a:pt x="1656" y="470"/>
                </a:cubicBezTo>
                <a:cubicBezTo>
                  <a:pt x="1658" y="468"/>
                  <a:pt x="1658" y="468"/>
                  <a:pt x="1658" y="468"/>
                </a:cubicBezTo>
                <a:cubicBezTo>
                  <a:pt x="1664" y="469"/>
                  <a:pt x="1648" y="476"/>
                  <a:pt x="1667" y="468"/>
                </a:cubicBezTo>
                <a:cubicBezTo>
                  <a:pt x="1668" y="469"/>
                  <a:pt x="1668" y="469"/>
                  <a:pt x="1668" y="469"/>
                </a:cubicBezTo>
                <a:cubicBezTo>
                  <a:pt x="1677" y="467"/>
                  <a:pt x="1677" y="467"/>
                  <a:pt x="1677" y="467"/>
                </a:cubicBezTo>
                <a:cubicBezTo>
                  <a:pt x="1679" y="466"/>
                  <a:pt x="1679" y="466"/>
                  <a:pt x="1679" y="466"/>
                </a:cubicBezTo>
                <a:cubicBezTo>
                  <a:pt x="1672" y="464"/>
                  <a:pt x="1672" y="464"/>
                  <a:pt x="1672" y="464"/>
                </a:cubicBezTo>
                <a:cubicBezTo>
                  <a:pt x="1655" y="467"/>
                  <a:pt x="1655" y="467"/>
                  <a:pt x="1655" y="467"/>
                </a:cubicBezTo>
                <a:cubicBezTo>
                  <a:pt x="1651" y="470"/>
                  <a:pt x="1651" y="470"/>
                  <a:pt x="1651" y="470"/>
                </a:cubicBezTo>
                <a:cubicBezTo>
                  <a:pt x="1650" y="471"/>
                  <a:pt x="1664" y="461"/>
                  <a:pt x="1644" y="473"/>
                </a:cubicBezTo>
                <a:cubicBezTo>
                  <a:pt x="1639" y="473"/>
                  <a:pt x="1639" y="473"/>
                  <a:pt x="1639" y="473"/>
                </a:cubicBezTo>
                <a:cubicBezTo>
                  <a:pt x="1632" y="477"/>
                  <a:pt x="1632" y="477"/>
                  <a:pt x="1632" y="477"/>
                </a:cubicBezTo>
                <a:cubicBezTo>
                  <a:pt x="1630" y="475"/>
                  <a:pt x="1630" y="475"/>
                  <a:pt x="1630" y="475"/>
                </a:cubicBezTo>
                <a:cubicBezTo>
                  <a:pt x="1629" y="479"/>
                  <a:pt x="1629" y="479"/>
                  <a:pt x="1629" y="479"/>
                </a:cubicBezTo>
                <a:cubicBezTo>
                  <a:pt x="1620" y="482"/>
                  <a:pt x="1620" y="482"/>
                  <a:pt x="1620" y="482"/>
                </a:cubicBezTo>
                <a:cubicBezTo>
                  <a:pt x="1618" y="484"/>
                  <a:pt x="1618" y="484"/>
                  <a:pt x="1618" y="484"/>
                </a:cubicBezTo>
                <a:cubicBezTo>
                  <a:pt x="1627" y="482"/>
                  <a:pt x="1627" y="482"/>
                  <a:pt x="1627" y="482"/>
                </a:cubicBezTo>
                <a:cubicBezTo>
                  <a:pt x="1623" y="485"/>
                  <a:pt x="1623" y="485"/>
                  <a:pt x="1623" y="485"/>
                </a:cubicBezTo>
                <a:cubicBezTo>
                  <a:pt x="1617" y="486"/>
                  <a:pt x="1617" y="486"/>
                  <a:pt x="1617" y="486"/>
                </a:cubicBezTo>
                <a:cubicBezTo>
                  <a:pt x="1621" y="483"/>
                  <a:pt x="1621" y="489"/>
                  <a:pt x="1609" y="489"/>
                </a:cubicBezTo>
                <a:cubicBezTo>
                  <a:pt x="1607" y="491"/>
                  <a:pt x="1607" y="491"/>
                  <a:pt x="1607" y="491"/>
                </a:cubicBezTo>
                <a:cubicBezTo>
                  <a:pt x="1602" y="493"/>
                  <a:pt x="1602" y="493"/>
                  <a:pt x="1602" y="493"/>
                </a:cubicBezTo>
                <a:cubicBezTo>
                  <a:pt x="1600" y="490"/>
                  <a:pt x="1608" y="491"/>
                  <a:pt x="1597" y="494"/>
                </a:cubicBezTo>
                <a:cubicBezTo>
                  <a:pt x="1598" y="490"/>
                  <a:pt x="1602" y="496"/>
                  <a:pt x="1603" y="490"/>
                </a:cubicBezTo>
                <a:cubicBezTo>
                  <a:pt x="1604" y="488"/>
                  <a:pt x="1607" y="492"/>
                  <a:pt x="1608" y="489"/>
                </a:cubicBezTo>
                <a:cubicBezTo>
                  <a:pt x="1608" y="488"/>
                  <a:pt x="1608" y="488"/>
                  <a:pt x="1608" y="488"/>
                </a:cubicBezTo>
                <a:cubicBezTo>
                  <a:pt x="1604" y="484"/>
                  <a:pt x="1608" y="491"/>
                  <a:pt x="1615" y="486"/>
                </a:cubicBezTo>
                <a:cubicBezTo>
                  <a:pt x="1618" y="484"/>
                  <a:pt x="1618" y="484"/>
                  <a:pt x="1618" y="484"/>
                </a:cubicBezTo>
                <a:cubicBezTo>
                  <a:pt x="1615" y="482"/>
                  <a:pt x="1611" y="481"/>
                  <a:pt x="1608" y="484"/>
                </a:cubicBezTo>
                <a:cubicBezTo>
                  <a:pt x="1601" y="487"/>
                  <a:pt x="1601" y="487"/>
                  <a:pt x="1601" y="487"/>
                </a:cubicBezTo>
                <a:cubicBezTo>
                  <a:pt x="1601" y="489"/>
                  <a:pt x="1601" y="489"/>
                  <a:pt x="1601" y="489"/>
                </a:cubicBezTo>
                <a:cubicBezTo>
                  <a:pt x="1593" y="488"/>
                  <a:pt x="1592" y="491"/>
                  <a:pt x="1584" y="494"/>
                </a:cubicBezTo>
                <a:cubicBezTo>
                  <a:pt x="1584" y="495"/>
                  <a:pt x="1584" y="495"/>
                  <a:pt x="1584" y="495"/>
                </a:cubicBezTo>
                <a:cubicBezTo>
                  <a:pt x="1582" y="494"/>
                  <a:pt x="1582" y="494"/>
                  <a:pt x="1582" y="494"/>
                </a:cubicBezTo>
                <a:cubicBezTo>
                  <a:pt x="1567" y="500"/>
                  <a:pt x="1567" y="500"/>
                  <a:pt x="1567" y="500"/>
                </a:cubicBezTo>
                <a:cubicBezTo>
                  <a:pt x="1557" y="503"/>
                  <a:pt x="1557" y="503"/>
                  <a:pt x="1557" y="503"/>
                </a:cubicBezTo>
                <a:cubicBezTo>
                  <a:pt x="1557" y="505"/>
                  <a:pt x="1557" y="505"/>
                  <a:pt x="1557" y="505"/>
                </a:cubicBezTo>
                <a:cubicBezTo>
                  <a:pt x="1557" y="504"/>
                  <a:pt x="1557" y="504"/>
                  <a:pt x="1557" y="504"/>
                </a:cubicBezTo>
                <a:cubicBezTo>
                  <a:pt x="1544" y="509"/>
                  <a:pt x="1544" y="509"/>
                  <a:pt x="1544" y="509"/>
                </a:cubicBezTo>
                <a:cubicBezTo>
                  <a:pt x="1541" y="512"/>
                  <a:pt x="1541" y="512"/>
                  <a:pt x="1541" y="512"/>
                </a:cubicBezTo>
                <a:cubicBezTo>
                  <a:pt x="1535" y="514"/>
                  <a:pt x="1535" y="514"/>
                  <a:pt x="1535" y="514"/>
                </a:cubicBezTo>
                <a:cubicBezTo>
                  <a:pt x="1535" y="512"/>
                  <a:pt x="1535" y="512"/>
                  <a:pt x="1535" y="512"/>
                </a:cubicBezTo>
                <a:cubicBezTo>
                  <a:pt x="1528" y="516"/>
                  <a:pt x="1528" y="516"/>
                  <a:pt x="1528" y="516"/>
                </a:cubicBezTo>
                <a:cubicBezTo>
                  <a:pt x="1526" y="515"/>
                  <a:pt x="1526" y="515"/>
                  <a:pt x="1526" y="515"/>
                </a:cubicBezTo>
                <a:cubicBezTo>
                  <a:pt x="1524" y="518"/>
                  <a:pt x="1524" y="518"/>
                  <a:pt x="1524" y="518"/>
                </a:cubicBezTo>
                <a:cubicBezTo>
                  <a:pt x="1518" y="516"/>
                  <a:pt x="1518" y="516"/>
                  <a:pt x="1518" y="516"/>
                </a:cubicBezTo>
                <a:cubicBezTo>
                  <a:pt x="1502" y="525"/>
                  <a:pt x="1502" y="525"/>
                  <a:pt x="1502" y="525"/>
                </a:cubicBezTo>
                <a:cubicBezTo>
                  <a:pt x="1499" y="525"/>
                  <a:pt x="1499" y="525"/>
                  <a:pt x="1499" y="525"/>
                </a:cubicBezTo>
                <a:cubicBezTo>
                  <a:pt x="1499" y="524"/>
                  <a:pt x="1499" y="524"/>
                  <a:pt x="1499" y="524"/>
                </a:cubicBezTo>
                <a:cubicBezTo>
                  <a:pt x="1499" y="524"/>
                  <a:pt x="1499" y="524"/>
                  <a:pt x="1499" y="524"/>
                </a:cubicBezTo>
                <a:cubicBezTo>
                  <a:pt x="1498" y="525"/>
                  <a:pt x="1498" y="525"/>
                  <a:pt x="1498" y="525"/>
                </a:cubicBezTo>
                <a:cubicBezTo>
                  <a:pt x="1499" y="528"/>
                  <a:pt x="1499" y="528"/>
                  <a:pt x="1499" y="528"/>
                </a:cubicBezTo>
                <a:cubicBezTo>
                  <a:pt x="1498" y="528"/>
                  <a:pt x="1498" y="528"/>
                  <a:pt x="1498" y="528"/>
                </a:cubicBezTo>
                <a:cubicBezTo>
                  <a:pt x="1499" y="531"/>
                  <a:pt x="1499" y="531"/>
                  <a:pt x="1499" y="531"/>
                </a:cubicBezTo>
                <a:cubicBezTo>
                  <a:pt x="1480" y="540"/>
                  <a:pt x="1480" y="540"/>
                  <a:pt x="1480" y="540"/>
                </a:cubicBezTo>
                <a:cubicBezTo>
                  <a:pt x="1470" y="545"/>
                  <a:pt x="1470" y="545"/>
                  <a:pt x="1470" y="545"/>
                </a:cubicBezTo>
                <a:cubicBezTo>
                  <a:pt x="1465" y="547"/>
                  <a:pt x="1465" y="547"/>
                  <a:pt x="1465" y="547"/>
                </a:cubicBezTo>
                <a:cubicBezTo>
                  <a:pt x="1465" y="548"/>
                  <a:pt x="1468" y="542"/>
                  <a:pt x="1464" y="550"/>
                </a:cubicBezTo>
                <a:cubicBezTo>
                  <a:pt x="1465" y="551"/>
                  <a:pt x="1465" y="551"/>
                  <a:pt x="1465" y="551"/>
                </a:cubicBezTo>
                <a:cubicBezTo>
                  <a:pt x="1466" y="550"/>
                  <a:pt x="1466" y="550"/>
                  <a:pt x="1466" y="550"/>
                </a:cubicBezTo>
                <a:cubicBezTo>
                  <a:pt x="1464" y="554"/>
                  <a:pt x="1464" y="554"/>
                  <a:pt x="1464" y="554"/>
                </a:cubicBezTo>
                <a:cubicBezTo>
                  <a:pt x="1465" y="554"/>
                  <a:pt x="1459" y="553"/>
                  <a:pt x="1466" y="554"/>
                </a:cubicBezTo>
                <a:cubicBezTo>
                  <a:pt x="1466" y="556"/>
                  <a:pt x="1466" y="556"/>
                  <a:pt x="1466" y="556"/>
                </a:cubicBezTo>
                <a:cubicBezTo>
                  <a:pt x="1465" y="556"/>
                  <a:pt x="1462" y="555"/>
                  <a:pt x="1464" y="558"/>
                </a:cubicBezTo>
                <a:cubicBezTo>
                  <a:pt x="1464" y="557"/>
                  <a:pt x="1463" y="558"/>
                  <a:pt x="1462" y="557"/>
                </a:cubicBezTo>
                <a:cubicBezTo>
                  <a:pt x="1464" y="556"/>
                  <a:pt x="1464" y="556"/>
                  <a:pt x="1464" y="556"/>
                </a:cubicBezTo>
                <a:cubicBezTo>
                  <a:pt x="1463" y="554"/>
                  <a:pt x="1463" y="554"/>
                  <a:pt x="1463" y="554"/>
                </a:cubicBezTo>
                <a:cubicBezTo>
                  <a:pt x="1457" y="552"/>
                  <a:pt x="1457" y="552"/>
                  <a:pt x="1457" y="552"/>
                </a:cubicBezTo>
                <a:cubicBezTo>
                  <a:pt x="1457" y="554"/>
                  <a:pt x="1457" y="554"/>
                  <a:pt x="1457" y="554"/>
                </a:cubicBezTo>
                <a:cubicBezTo>
                  <a:pt x="1451" y="554"/>
                  <a:pt x="1451" y="554"/>
                  <a:pt x="1451" y="554"/>
                </a:cubicBezTo>
                <a:cubicBezTo>
                  <a:pt x="1452" y="555"/>
                  <a:pt x="1452" y="555"/>
                  <a:pt x="1452" y="555"/>
                </a:cubicBezTo>
                <a:cubicBezTo>
                  <a:pt x="1450" y="555"/>
                  <a:pt x="1450" y="555"/>
                  <a:pt x="1450" y="555"/>
                </a:cubicBezTo>
                <a:cubicBezTo>
                  <a:pt x="1448" y="557"/>
                  <a:pt x="1448" y="557"/>
                  <a:pt x="1448" y="557"/>
                </a:cubicBezTo>
                <a:cubicBezTo>
                  <a:pt x="1452" y="561"/>
                  <a:pt x="1452" y="561"/>
                  <a:pt x="1452" y="561"/>
                </a:cubicBezTo>
                <a:cubicBezTo>
                  <a:pt x="1451" y="562"/>
                  <a:pt x="1451" y="562"/>
                  <a:pt x="1451" y="562"/>
                </a:cubicBezTo>
                <a:cubicBezTo>
                  <a:pt x="1450" y="559"/>
                  <a:pt x="1450" y="559"/>
                  <a:pt x="1450" y="559"/>
                </a:cubicBezTo>
                <a:cubicBezTo>
                  <a:pt x="1449" y="560"/>
                  <a:pt x="1449" y="560"/>
                  <a:pt x="1449" y="560"/>
                </a:cubicBezTo>
                <a:cubicBezTo>
                  <a:pt x="1444" y="563"/>
                  <a:pt x="1444" y="563"/>
                  <a:pt x="1444" y="563"/>
                </a:cubicBezTo>
                <a:cubicBezTo>
                  <a:pt x="1443" y="562"/>
                  <a:pt x="1443" y="562"/>
                  <a:pt x="1443" y="562"/>
                </a:cubicBezTo>
                <a:cubicBezTo>
                  <a:pt x="1441" y="564"/>
                  <a:pt x="1441" y="564"/>
                  <a:pt x="1441" y="564"/>
                </a:cubicBezTo>
                <a:cubicBezTo>
                  <a:pt x="1439" y="564"/>
                  <a:pt x="1439" y="564"/>
                  <a:pt x="1439" y="564"/>
                </a:cubicBezTo>
                <a:cubicBezTo>
                  <a:pt x="1440" y="563"/>
                  <a:pt x="1437" y="563"/>
                  <a:pt x="1439" y="562"/>
                </a:cubicBezTo>
                <a:cubicBezTo>
                  <a:pt x="1437" y="562"/>
                  <a:pt x="1437" y="562"/>
                  <a:pt x="1437" y="562"/>
                </a:cubicBezTo>
                <a:cubicBezTo>
                  <a:pt x="1435" y="564"/>
                  <a:pt x="1435" y="564"/>
                  <a:pt x="1435" y="564"/>
                </a:cubicBezTo>
                <a:cubicBezTo>
                  <a:pt x="1434" y="566"/>
                  <a:pt x="1434" y="566"/>
                  <a:pt x="1434" y="566"/>
                </a:cubicBezTo>
                <a:cubicBezTo>
                  <a:pt x="1433" y="566"/>
                  <a:pt x="1429" y="563"/>
                  <a:pt x="1430" y="567"/>
                </a:cubicBezTo>
                <a:cubicBezTo>
                  <a:pt x="1429" y="567"/>
                  <a:pt x="1439" y="564"/>
                  <a:pt x="1427" y="568"/>
                </a:cubicBezTo>
                <a:cubicBezTo>
                  <a:pt x="1425" y="567"/>
                  <a:pt x="1425" y="567"/>
                  <a:pt x="1425" y="567"/>
                </a:cubicBezTo>
                <a:cubicBezTo>
                  <a:pt x="1407" y="576"/>
                  <a:pt x="1407" y="576"/>
                  <a:pt x="1407" y="576"/>
                </a:cubicBezTo>
                <a:cubicBezTo>
                  <a:pt x="1398" y="580"/>
                  <a:pt x="1398" y="580"/>
                  <a:pt x="1398" y="580"/>
                </a:cubicBezTo>
                <a:cubicBezTo>
                  <a:pt x="1398" y="581"/>
                  <a:pt x="1398" y="581"/>
                  <a:pt x="1398" y="581"/>
                </a:cubicBezTo>
                <a:cubicBezTo>
                  <a:pt x="1393" y="583"/>
                  <a:pt x="1393" y="583"/>
                  <a:pt x="1393" y="583"/>
                </a:cubicBezTo>
                <a:cubicBezTo>
                  <a:pt x="1392" y="586"/>
                  <a:pt x="1392" y="586"/>
                  <a:pt x="1392" y="586"/>
                </a:cubicBezTo>
                <a:cubicBezTo>
                  <a:pt x="1395" y="587"/>
                  <a:pt x="1395" y="587"/>
                  <a:pt x="1395" y="587"/>
                </a:cubicBezTo>
                <a:cubicBezTo>
                  <a:pt x="1399" y="586"/>
                  <a:pt x="1397" y="586"/>
                  <a:pt x="1401" y="585"/>
                </a:cubicBezTo>
                <a:cubicBezTo>
                  <a:pt x="1402" y="585"/>
                  <a:pt x="1402" y="585"/>
                  <a:pt x="1402" y="585"/>
                </a:cubicBezTo>
                <a:cubicBezTo>
                  <a:pt x="1403" y="584"/>
                  <a:pt x="1403" y="584"/>
                  <a:pt x="1403" y="584"/>
                </a:cubicBezTo>
                <a:cubicBezTo>
                  <a:pt x="1402" y="584"/>
                  <a:pt x="1402" y="585"/>
                  <a:pt x="1401" y="584"/>
                </a:cubicBezTo>
                <a:cubicBezTo>
                  <a:pt x="1403" y="583"/>
                  <a:pt x="1403" y="583"/>
                  <a:pt x="1403" y="583"/>
                </a:cubicBezTo>
                <a:cubicBezTo>
                  <a:pt x="1402" y="582"/>
                  <a:pt x="1402" y="582"/>
                  <a:pt x="1402" y="582"/>
                </a:cubicBezTo>
                <a:cubicBezTo>
                  <a:pt x="1403" y="580"/>
                  <a:pt x="1388" y="585"/>
                  <a:pt x="1407" y="579"/>
                </a:cubicBezTo>
                <a:cubicBezTo>
                  <a:pt x="1408" y="580"/>
                  <a:pt x="1408" y="580"/>
                  <a:pt x="1408" y="580"/>
                </a:cubicBezTo>
                <a:cubicBezTo>
                  <a:pt x="1410" y="579"/>
                  <a:pt x="1410" y="579"/>
                  <a:pt x="1410" y="579"/>
                </a:cubicBezTo>
                <a:cubicBezTo>
                  <a:pt x="1409" y="578"/>
                  <a:pt x="1409" y="578"/>
                  <a:pt x="1409" y="578"/>
                </a:cubicBezTo>
                <a:cubicBezTo>
                  <a:pt x="1411" y="578"/>
                  <a:pt x="1411" y="578"/>
                  <a:pt x="1411" y="578"/>
                </a:cubicBezTo>
                <a:cubicBezTo>
                  <a:pt x="1410" y="580"/>
                  <a:pt x="1403" y="572"/>
                  <a:pt x="1407" y="584"/>
                </a:cubicBezTo>
                <a:cubicBezTo>
                  <a:pt x="1417" y="582"/>
                  <a:pt x="1417" y="582"/>
                  <a:pt x="1417" y="582"/>
                </a:cubicBezTo>
                <a:cubicBezTo>
                  <a:pt x="1420" y="580"/>
                  <a:pt x="1420" y="580"/>
                  <a:pt x="1420" y="580"/>
                </a:cubicBezTo>
                <a:cubicBezTo>
                  <a:pt x="1419" y="580"/>
                  <a:pt x="1417" y="578"/>
                  <a:pt x="1417" y="579"/>
                </a:cubicBezTo>
                <a:cubicBezTo>
                  <a:pt x="1417" y="579"/>
                  <a:pt x="1417" y="579"/>
                  <a:pt x="1417" y="579"/>
                </a:cubicBezTo>
                <a:cubicBezTo>
                  <a:pt x="1418" y="576"/>
                  <a:pt x="1418" y="576"/>
                  <a:pt x="1418" y="576"/>
                </a:cubicBezTo>
                <a:cubicBezTo>
                  <a:pt x="1418" y="575"/>
                  <a:pt x="1414" y="576"/>
                  <a:pt x="1417" y="573"/>
                </a:cubicBezTo>
                <a:cubicBezTo>
                  <a:pt x="1419" y="572"/>
                  <a:pt x="1419" y="572"/>
                  <a:pt x="1419" y="572"/>
                </a:cubicBezTo>
                <a:cubicBezTo>
                  <a:pt x="1420" y="573"/>
                  <a:pt x="1420" y="573"/>
                  <a:pt x="1420" y="573"/>
                </a:cubicBezTo>
                <a:cubicBezTo>
                  <a:pt x="1419" y="573"/>
                  <a:pt x="1424" y="568"/>
                  <a:pt x="1419" y="575"/>
                </a:cubicBezTo>
                <a:cubicBezTo>
                  <a:pt x="1421" y="576"/>
                  <a:pt x="1421" y="576"/>
                  <a:pt x="1421" y="576"/>
                </a:cubicBezTo>
                <a:cubicBezTo>
                  <a:pt x="1423" y="576"/>
                  <a:pt x="1423" y="576"/>
                  <a:pt x="1423" y="576"/>
                </a:cubicBezTo>
                <a:cubicBezTo>
                  <a:pt x="1420" y="577"/>
                  <a:pt x="1420" y="577"/>
                  <a:pt x="1420" y="577"/>
                </a:cubicBezTo>
                <a:cubicBezTo>
                  <a:pt x="1420" y="579"/>
                  <a:pt x="1420" y="579"/>
                  <a:pt x="1420" y="579"/>
                </a:cubicBezTo>
                <a:cubicBezTo>
                  <a:pt x="1423" y="580"/>
                  <a:pt x="1427" y="578"/>
                  <a:pt x="1428" y="579"/>
                </a:cubicBezTo>
                <a:cubicBezTo>
                  <a:pt x="1434" y="575"/>
                  <a:pt x="1434" y="575"/>
                  <a:pt x="1434" y="575"/>
                </a:cubicBezTo>
                <a:cubicBezTo>
                  <a:pt x="1435" y="575"/>
                  <a:pt x="1435" y="575"/>
                  <a:pt x="1435" y="575"/>
                </a:cubicBezTo>
                <a:cubicBezTo>
                  <a:pt x="1438" y="572"/>
                  <a:pt x="1438" y="572"/>
                  <a:pt x="1438" y="572"/>
                </a:cubicBezTo>
                <a:cubicBezTo>
                  <a:pt x="1438" y="572"/>
                  <a:pt x="1441" y="574"/>
                  <a:pt x="1437" y="572"/>
                </a:cubicBezTo>
                <a:cubicBezTo>
                  <a:pt x="1440" y="570"/>
                  <a:pt x="1440" y="570"/>
                  <a:pt x="1440" y="570"/>
                </a:cubicBezTo>
                <a:cubicBezTo>
                  <a:pt x="1444" y="573"/>
                  <a:pt x="1444" y="573"/>
                  <a:pt x="1444" y="573"/>
                </a:cubicBezTo>
                <a:cubicBezTo>
                  <a:pt x="1446" y="573"/>
                  <a:pt x="1446" y="573"/>
                  <a:pt x="1446" y="573"/>
                </a:cubicBezTo>
                <a:cubicBezTo>
                  <a:pt x="1446" y="572"/>
                  <a:pt x="1436" y="575"/>
                  <a:pt x="1447" y="569"/>
                </a:cubicBezTo>
                <a:cubicBezTo>
                  <a:pt x="1448" y="570"/>
                  <a:pt x="1448" y="570"/>
                  <a:pt x="1448" y="570"/>
                </a:cubicBezTo>
                <a:cubicBezTo>
                  <a:pt x="1449" y="568"/>
                  <a:pt x="1449" y="568"/>
                  <a:pt x="1449" y="568"/>
                </a:cubicBezTo>
                <a:cubicBezTo>
                  <a:pt x="1451" y="568"/>
                  <a:pt x="1451" y="568"/>
                  <a:pt x="1451" y="568"/>
                </a:cubicBezTo>
                <a:cubicBezTo>
                  <a:pt x="1450" y="571"/>
                  <a:pt x="1450" y="571"/>
                  <a:pt x="1450" y="571"/>
                </a:cubicBezTo>
                <a:cubicBezTo>
                  <a:pt x="1449" y="570"/>
                  <a:pt x="1453" y="571"/>
                  <a:pt x="1448" y="572"/>
                </a:cubicBezTo>
                <a:cubicBezTo>
                  <a:pt x="1451" y="576"/>
                  <a:pt x="1452" y="568"/>
                  <a:pt x="1456" y="571"/>
                </a:cubicBezTo>
                <a:cubicBezTo>
                  <a:pt x="1457" y="570"/>
                  <a:pt x="1457" y="570"/>
                  <a:pt x="1457" y="570"/>
                </a:cubicBezTo>
                <a:cubicBezTo>
                  <a:pt x="1463" y="569"/>
                  <a:pt x="1463" y="569"/>
                  <a:pt x="1463" y="569"/>
                </a:cubicBezTo>
                <a:cubicBezTo>
                  <a:pt x="1464" y="564"/>
                  <a:pt x="1464" y="564"/>
                  <a:pt x="1464" y="564"/>
                </a:cubicBezTo>
                <a:cubicBezTo>
                  <a:pt x="1465" y="562"/>
                  <a:pt x="1469" y="567"/>
                  <a:pt x="1469" y="563"/>
                </a:cubicBezTo>
                <a:cubicBezTo>
                  <a:pt x="1471" y="561"/>
                  <a:pt x="1471" y="561"/>
                  <a:pt x="1471" y="561"/>
                </a:cubicBezTo>
                <a:cubicBezTo>
                  <a:pt x="1472" y="562"/>
                  <a:pt x="1472" y="562"/>
                  <a:pt x="1472" y="562"/>
                </a:cubicBezTo>
                <a:cubicBezTo>
                  <a:pt x="1475" y="561"/>
                  <a:pt x="1475" y="561"/>
                  <a:pt x="1475" y="561"/>
                </a:cubicBezTo>
                <a:cubicBezTo>
                  <a:pt x="1476" y="564"/>
                  <a:pt x="1476" y="564"/>
                  <a:pt x="1476" y="564"/>
                </a:cubicBezTo>
                <a:cubicBezTo>
                  <a:pt x="1485" y="563"/>
                  <a:pt x="1485" y="563"/>
                  <a:pt x="1485" y="563"/>
                </a:cubicBezTo>
                <a:cubicBezTo>
                  <a:pt x="1488" y="559"/>
                  <a:pt x="1488" y="559"/>
                  <a:pt x="1488" y="559"/>
                </a:cubicBezTo>
                <a:cubicBezTo>
                  <a:pt x="1491" y="558"/>
                  <a:pt x="1491" y="558"/>
                  <a:pt x="1491" y="558"/>
                </a:cubicBezTo>
                <a:cubicBezTo>
                  <a:pt x="1492" y="559"/>
                  <a:pt x="1492" y="559"/>
                  <a:pt x="1492" y="559"/>
                </a:cubicBezTo>
                <a:cubicBezTo>
                  <a:pt x="1498" y="557"/>
                  <a:pt x="1498" y="557"/>
                  <a:pt x="1498" y="557"/>
                </a:cubicBezTo>
                <a:cubicBezTo>
                  <a:pt x="1499" y="556"/>
                  <a:pt x="1484" y="556"/>
                  <a:pt x="1502" y="560"/>
                </a:cubicBezTo>
                <a:cubicBezTo>
                  <a:pt x="1502" y="555"/>
                  <a:pt x="1502" y="555"/>
                  <a:pt x="1502" y="555"/>
                </a:cubicBezTo>
                <a:cubicBezTo>
                  <a:pt x="1509" y="555"/>
                  <a:pt x="1509" y="555"/>
                  <a:pt x="1509" y="555"/>
                </a:cubicBezTo>
                <a:cubicBezTo>
                  <a:pt x="1512" y="553"/>
                  <a:pt x="1512" y="553"/>
                  <a:pt x="1512" y="553"/>
                </a:cubicBezTo>
                <a:cubicBezTo>
                  <a:pt x="1513" y="554"/>
                  <a:pt x="1513" y="554"/>
                  <a:pt x="1513" y="554"/>
                </a:cubicBezTo>
                <a:cubicBezTo>
                  <a:pt x="1516" y="553"/>
                  <a:pt x="1516" y="553"/>
                  <a:pt x="1516" y="553"/>
                </a:cubicBezTo>
                <a:cubicBezTo>
                  <a:pt x="1517" y="551"/>
                  <a:pt x="1517" y="551"/>
                  <a:pt x="1517" y="551"/>
                </a:cubicBezTo>
                <a:cubicBezTo>
                  <a:pt x="1514" y="550"/>
                  <a:pt x="1514" y="550"/>
                  <a:pt x="1514" y="550"/>
                </a:cubicBezTo>
                <a:cubicBezTo>
                  <a:pt x="1512" y="552"/>
                  <a:pt x="1512" y="552"/>
                  <a:pt x="1512" y="552"/>
                </a:cubicBezTo>
                <a:cubicBezTo>
                  <a:pt x="1512" y="550"/>
                  <a:pt x="1512" y="550"/>
                  <a:pt x="1512" y="550"/>
                </a:cubicBezTo>
                <a:cubicBezTo>
                  <a:pt x="1516" y="550"/>
                  <a:pt x="1516" y="550"/>
                  <a:pt x="1516" y="550"/>
                </a:cubicBezTo>
                <a:cubicBezTo>
                  <a:pt x="1520" y="551"/>
                  <a:pt x="1520" y="551"/>
                  <a:pt x="1520" y="551"/>
                </a:cubicBezTo>
                <a:cubicBezTo>
                  <a:pt x="1522" y="548"/>
                  <a:pt x="1522" y="548"/>
                  <a:pt x="1522" y="548"/>
                </a:cubicBezTo>
                <a:cubicBezTo>
                  <a:pt x="1525" y="549"/>
                  <a:pt x="1525" y="549"/>
                  <a:pt x="1525" y="549"/>
                </a:cubicBezTo>
                <a:cubicBezTo>
                  <a:pt x="1526" y="549"/>
                  <a:pt x="1526" y="549"/>
                  <a:pt x="1526" y="549"/>
                </a:cubicBezTo>
                <a:cubicBezTo>
                  <a:pt x="1526" y="549"/>
                  <a:pt x="1515" y="552"/>
                  <a:pt x="1527" y="545"/>
                </a:cubicBezTo>
                <a:cubicBezTo>
                  <a:pt x="1527" y="545"/>
                  <a:pt x="1522" y="544"/>
                  <a:pt x="1527" y="547"/>
                </a:cubicBezTo>
                <a:cubicBezTo>
                  <a:pt x="1534" y="544"/>
                  <a:pt x="1534" y="544"/>
                  <a:pt x="1534" y="544"/>
                </a:cubicBezTo>
                <a:cubicBezTo>
                  <a:pt x="1534" y="544"/>
                  <a:pt x="1534" y="544"/>
                  <a:pt x="1534" y="544"/>
                </a:cubicBezTo>
                <a:cubicBezTo>
                  <a:pt x="1537" y="541"/>
                  <a:pt x="1537" y="541"/>
                  <a:pt x="1537" y="541"/>
                </a:cubicBezTo>
                <a:cubicBezTo>
                  <a:pt x="1538" y="542"/>
                  <a:pt x="1538" y="542"/>
                  <a:pt x="1538" y="542"/>
                </a:cubicBezTo>
                <a:cubicBezTo>
                  <a:pt x="1539" y="540"/>
                  <a:pt x="1539" y="540"/>
                  <a:pt x="1539" y="540"/>
                </a:cubicBezTo>
                <a:cubicBezTo>
                  <a:pt x="1543" y="544"/>
                  <a:pt x="1543" y="544"/>
                  <a:pt x="1543" y="544"/>
                </a:cubicBezTo>
                <a:cubicBezTo>
                  <a:pt x="1549" y="541"/>
                  <a:pt x="1549" y="541"/>
                  <a:pt x="1549" y="541"/>
                </a:cubicBezTo>
                <a:cubicBezTo>
                  <a:pt x="1549" y="539"/>
                  <a:pt x="1549" y="539"/>
                  <a:pt x="1549" y="539"/>
                </a:cubicBezTo>
                <a:cubicBezTo>
                  <a:pt x="1554" y="539"/>
                  <a:pt x="1554" y="539"/>
                  <a:pt x="1554" y="539"/>
                </a:cubicBezTo>
                <a:cubicBezTo>
                  <a:pt x="1554" y="538"/>
                  <a:pt x="1554" y="538"/>
                  <a:pt x="1554" y="538"/>
                </a:cubicBezTo>
                <a:cubicBezTo>
                  <a:pt x="1554" y="538"/>
                  <a:pt x="1556" y="537"/>
                  <a:pt x="1555" y="539"/>
                </a:cubicBezTo>
                <a:cubicBezTo>
                  <a:pt x="1558" y="536"/>
                  <a:pt x="1558" y="536"/>
                  <a:pt x="1558" y="536"/>
                </a:cubicBezTo>
                <a:cubicBezTo>
                  <a:pt x="1563" y="536"/>
                  <a:pt x="1563" y="536"/>
                  <a:pt x="1563" y="536"/>
                </a:cubicBezTo>
                <a:cubicBezTo>
                  <a:pt x="1566" y="539"/>
                  <a:pt x="1568" y="534"/>
                  <a:pt x="1569" y="535"/>
                </a:cubicBezTo>
                <a:cubicBezTo>
                  <a:pt x="1569" y="532"/>
                  <a:pt x="1572" y="537"/>
                  <a:pt x="1569" y="532"/>
                </a:cubicBezTo>
                <a:cubicBezTo>
                  <a:pt x="1572" y="532"/>
                  <a:pt x="1572" y="532"/>
                  <a:pt x="1572" y="532"/>
                </a:cubicBezTo>
                <a:cubicBezTo>
                  <a:pt x="1569" y="529"/>
                  <a:pt x="1569" y="529"/>
                  <a:pt x="1569" y="529"/>
                </a:cubicBezTo>
                <a:cubicBezTo>
                  <a:pt x="1575" y="529"/>
                  <a:pt x="1575" y="529"/>
                  <a:pt x="1575" y="529"/>
                </a:cubicBezTo>
                <a:cubicBezTo>
                  <a:pt x="1575" y="526"/>
                  <a:pt x="1575" y="526"/>
                  <a:pt x="1575" y="526"/>
                </a:cubicBezTo>
                <a:cubicBezTo>
                  <a:pt x="1576" y="526"/>
                  <a:pt x="1576" y="527"/>
                  <a:pt x="1577" y="526"/>
                </a:cubicBezTo>
                <a:cubicBezTo>
                  <a:pt x="1577" y="525"/>
                  <a:pt x="1577" y="525"/>
                  <a:pt x="1577" y="525"/>
                </a:cubicBezTo>
                <a:cubicBezTo>
                  <a:pt x="1572" y="525"/>
                  <a:pt x="1572" y="525"/>
                  <a:pt x="1572" y="525"/>
                </a:cubicBezTo>
                <a:cubicBezTo>
                  <a:pt x="1568" y="529"/>
                  <a:pt x="1568" y="529"/>
                  <a:pt x="1568" y="529"/>
                </a:cubicBezTo>
                <a:cubicBezTo>
                  <a:pt x="1568" y="531"/>
                  <a:pt x="1568" y="531"/>
                  <a:pt x="1568" y="531"/>
                </a:cubicBezTo>
                <a:cubicBezTo>
                  <a:pt x="1563" y="532"/>
                  <a:pt x="1563" y="532"/>
                  <a:pt x="1563" y="532"/>
                </a:cubicBezTo>
                <a:cubicBezTo>
                  <a:pt x="1559" y="531"/>
                  <a:pt x="1559" y="531"/>
                  <a:pt x="1559" y="531"/>
                </a:cubicBezTo>
                <a:cubicBezTo>
                  <a:pt x="1556" y="533"/>
                  <a:pt x="1556" y="533"/>
                  <a:pt x="1556" y="533"/>
                </a:cubicBezTo>
                <a:cubicBezTo>
                  <a:pt x="1557" y="533"/>
                  <a:pt x="1559" y="531"/>
                  <a:pt x="1561" y="535"/>
                </a:cubicBezTo>
                <a:cubicBezTo>
                  <a:pt x="1556" y="535"/>
                  <a:pt x="1556" y="535"/>
                  <a:pt x="1556" y="535"/>
                </a:cubicBezTo>
                <a:cubicBezTo>
                  <a:pt x="1550" y="538"/>
                  <a:pt x="1550" y="538"/>
                  <a:pt x="1550" y="538"/>
                </a:cubicBezTo>
                <a:cubicBezTo>
                  <a:pt x="1548" y="537"/>
                  <a:pt x="1548" y="537"/>
                  <a:pt x="1548" y="537"/>
                </a:cubicBezTo>
                <a:cubicBezTo>
                  <a:pt x="1548" y="540"/>
                  <a:pt x="1548" y="540"/>
                  <a:pt x="1548" y="540"/>
                </a:cubicBezTo>
                <a:cubicBezTo>
                  <a:pt x="1546" y="540"/>
                  <a:pt x="1546" y="540"/>
                  <a:pt x="1546" y="540"/>
                </a:cubicBezTo>
                <a:cubicBezTo>
                  <a:pt x="1546" y="538"/>
                  <a:pt x="1546" y="538"/>
                  <a:pt x="1546" y="538"/>
                </a:cubicBezTo>
                <a:cubicBezTo>
                  <a:pt x="1543" y="538"/>
                  <a:pt x="1543" y="538"/>
                  <a:pt x="1543" y="538"/>
                </a:cubicBezTo>
                <a:cubicBezTo>
                  <a:pt x="1544" y="534"/>
                  <a:pt x="1544" y="534"/>
                  <a:pt x="1544" y="534"/>
                </a:cubicBezTo>
                <a:cubicBezTo>
                  <a:pt x="1545" y="536"/>
                  <a:pt x="1545" y="536"/>
                  <a:pt x="1545" y="536"/>
                </a:cubicBezTo>
                <a:cubicBezTo>
                  <a:pt x="1549" y="536"/>
                  <a:pt x="1549" y="536"/>
                  <a:pt x="1549" y="536"/>
                </a:cubicBezTo>
                <a:cubicBezTo>
                  <a:pt x="1549" y="534"/>
                  <a:pt x="1549" y="534"/>
                  <a:pt x="1549" y="534"/>
                </a:cubicBezTo>
                <a:cubicBezTo>
                  <a:pt x="1545" y="534"/>
                  <a:pt x="1545" y="534"/>
                  <a:pt x="1545" y="534"/>
                </a:cubicBezTo>
                <a:cubicBezTo>
                  <a:pt x="1546" y="532"/>
                  <a:pt x="1546" y="532"/>
                  <a:pt x="1546" y="532"/>
                </a:cubicBezTo>
                <a:cubicBezTo>
                  <a:pt x="1546" y="532"/>
                  <a:pt x="1546" y="532"/>
                  <a:pt x="1546" y="532"/>
                </a:cubicBezTo>
                <a:cubicBezTo>
                  <a:pt x="1555" y="528"/>
                  <a:pt x="1555" y="528"/>
                  <a:pt x="1555" y="528"/>
                </a:cubicBezTo>
                <a:cubicBezTo>
                  <a:pt x="1556" y="529"/>
                  <a:pt x="1556" y="529"/>
                  <a:pt x="1556" y="529"/>
                </a:cubicBezTo>
                <a:cubicBezTo>
                  <a:pt x="1561" y="525"/>
                  <a:pt x="1561" y="525"/>
                  <a:pt x="1561" y="525"/>
                </a:cubicBezTo>
                <a:cubicBezTo>
                  <a:pt x="1565" y="525"/>
                  <a:pt x="1565" y="525"/>
                  <a:pt x="1565" y="525"/>
                </a:cubicBezTo>
                <a:cubicBezTo>
                  <a:pt x="1564" y="525"/>
                  <a:pt x="1564" y="525"/>
                  <a:pt x="1564" y="525"/>
                </a:cubicBezTo>
                <a:cubicBezTo>
                  <a:pt x="1567" y="526"/>
                  <a:pt x="1567" y="526"/>
                  <a:pt x="1567" y="526"/>
                </a:cubicBezTo>
                <a:cubicBezTo>
                  <a:pt x="1571" y="525"/>
                  <a:pt x="1571" y="525"/>
                  <a:pt x="1571" y="525"/>
                </a:cubicBezTo>
                <a:cubicBezTo>
                  <a:pt x="1571" y="523"/>
                  <a:pt x="1571" y="523"/>
                  <a:pt x="1571" y="523"/>
                </a:cubicBezTo>
                <a:cubicBezTo>
                  <a:pt x="1573" y="523"/>
                  <a:pt x="1573" y="523"/>
                  <a:pt x="1573" y="523"/>
                </a:cubicBezTo>
                <a:cubicBezTo>
                  <a:pt x="1575" y="522"/>
                  <a:pt x="1575" y="522"/>
                  <a:pt x="1575" y="522"/>
                </a:cubicBezTo>
                <a:cubicBezTo>
                  <a:pt x="1573" y="521"/>
                  <a:pt x="1573" y="521"/>
                  <a:pt x="1573" y="521"/>
                </a:cubicBezTo>
                <a:cubicBezTo>
                  <a:pt x="1576" y="520"/>
                  <a:pt x="1576" y="520"/>
                  <a:pt x="1576" y="520"/>
                </a:cubicBezTo>
                <a:cubicBezTo>
                  <a:pt x="1578" y="516"/>
                  <a:pt x="1578" y="516"/>
                  <a:pt x="1578" y="516"/>
                </a:cubicBezTo>
                <a:cubicBezTo>
                  <a:pt x="1582" y="516"/>
                  <a:pt x="1582" y="516"/>
                  <a:pt x="1582" y="516"/>
                </a:cubicBezTo>
                <a:cubicBezTo>
                  <a:pt x="1584" y="514"/>
                  <a:pt x="1584" y="514"/>
                  <a:pt x="1584" y="514"/>
                </a:cubicBezTo>
                <a:cubicBezTo>
                  <a:pt x="1585" y="516"/>
                  <a:pt x="1585" y="516"/>
                  <a:pt x="1585" y="516"/>
                </a:cubicBezTo>
                <a:cubicBezTo>
                  <a:pt x="1586" y="515"/>
                  <a:pt x="1586" y="515"/>
                  <a:pt x="1586" y="515"/>
                </a:cubicBezTo>
                <a:cubicBezTo>
                  <a:pt x="1585" y="520"/>
                  <a:pt x="1585" y="520"/>
                  <a:pt x="1585" y="520"/>
                </a:cubicBezTo>
                <a:cubicBezTo>
                  <a:pt x="1585" y="520"/>
                  <a:pt x="1585" y="520"/>
                  <a:pt x="1585" y="520"/>
                </a:cubicBezTo>
                <a:cubicBezTo>
                  <a:pt x="1585" y="518"/>
                  <a:pt x="1579" y="522"/>
                  <a:pt x="1583" y="517"/>
                </a:cubicBezTo>
                <a:cubicBezTo>
                  <a:pt x="1582" y="520"/>
                  <a:pt x="1582" y="520"/>
                  <a:pt x="1582" y="520"/>
                </a:cubicBezTo>
                <a:cubicBezTo>
                  <a:pt x="1577" y="521"/>
                  <a:pt x="1577" y="521"/>
                  <a:pt x="1577" y="521"/>
                </a:cubicBezTo>
                <a:cubicBezTo>
                  <a:pt x="1578" y="525"/>
                  <a:pt x="1578" y="525"/>
                  <a:pt x="1578" y="525"/>
                </a:cubicBezTo>
                <a:cubicBezTo>
                  <a:pt x="1581" y="525"/>
                  <a:pt x="1581" y="525"/>
                  <a:pt x="1581" y="525"/>
                </a:cubicBezTo>
                <a:cubicBezTo>
                  <a:pt x="1581" y="523"/>
                  <a:pt x="1583" y="527"/>
                  <a:pt x="1582" y="523"/>
                </a:cubicBezTo>
                <a:cubicBezTo>
                  <a:pt x="1583" y="525"/>
                  <a:pt x="1583" y="525"/>
                  <a:pt x="1583" y="525"/>
                </a:cubicBezTo>
                <a:cubicBezTo>
                  <a:pt x="1584" y="524"/>
                  <a:pt x="1593" y="529"/>
                  <a:pt x="1590" y="522"/>
                </a:cubicBezTo>
                <a:cubicBezTo>
                  <a:pt x="1593" y="520"/>
                  <a:pt x="1593" y="520"/>
                  <a:pt x="1593" y="520"/>
                </a:cubicBezTo>
                <a:cubicBezTo>
                  <a:pt x="1600" y="517"/>
                  <a:pt x="1600" y="517"/>
                  <a:pt x="1600" y="517"/>
                </a:cubicBezTo>
                <a:cubicBezTo>
                  <a:pt x="1599" y="515"/>
                  <a:pt x="1599" y="515"/>
                  <a:pt x="1599" y="515"/>
                </a:cubicBezTo>
                <a:cubicBezTo>
                  <a:pt x="1601" y="515"/>
                  <a:pt x="1601" y="515"/>
                  <a:pt x="1601" y="515"/>
                </a:cubicBezTo>
                <a:cubicBezTo>
                  <a:pt x="1600" y="517"/>
                  <a:pt x="1600" y="517"/>
                  <a:pt x="1600" y="517"/>
                </a:cubicBezTo>
                <a:cubicBezTo>
                  <a:pt x="1600" y="519"/>
                  <a:pt x="1600" y="519"/>
                  <a:pt x="1600" y="519"/>
                </a:cubicBezTo>
                <a:cubicBezTo>
                  <a:pt x="1594" y="522"/>
                  <a:pt x="1594" y="522"/>
                  <a:pt x="1594" y="522"/>
                </a:cubicBezTo>
                <a:cubicBezTo>
                  <a:pt x="1592" y="522"/>
                  <a:pt x="1597" y="520"/>
                  <a:pt x="1591" y="521"/>
                </a:cubicBezTo>
                <a:cubicBezTo>
                  <a:pt x="1588" y="525"/>
                  <a:pt x="1588" y="525"/>
                  <a:pt x="1588" y="525"/>
                </a:cubicBezTo>
                <a:cubicBezTo>
                  <a:pt x="1583" y="527"/>
                  <a:pt x="1619" y="508"/>
                  <a:pt x="1572" y="534"/>
                </a:cubicBezTo>
                <a:cubicBezTo>
                  <a:pt x="1563" y="539"/>
                  <a:pt x="1563" y="539"/>
                  <a:pt x="1563" y="539"/>
                </a:cubicBezTo>
                <a:cubicBezTo>
                  <a:pt x="1562" y="537"/>
                  <a:pt x="1562" y="537"/>
                  <a:pt x="1562" y="537"/>
                </a:cubicBezTo>
                <a:cubicBezTo>
                  <a:pt x="1555" y="545"/>
                  <a:pt x="1555" y="545"/>
                  <a:pt x="1555" y="545"/>
                </a:cubicBezTo>
                <a:cubicBezTo>
                  <a:pt x="1552" y="546"/>
                  <a:pt x="1552" y="546"/>
                  <a:pt x="1552" y="546"/>
                </a:cubicBezTo>
                <a:cubicBezTo>
                  <a:pt x="1552" y="545"/>
                  <a:pt x="1552" y="545"/>
                  <a:pt x="1552" y="545"/>
                </a:cubicBezTo>
                <a:cubicBezTo>
                  <a:pt x="1543" y="549"/>
                  <a:pt x="1543" y="549"/>
                  <a:pt x="1543" y="549"/>
                </a:cubicBezTo>
                <a:cubicBezTo>
                  <a:pt x="1543" y="549"/>
                  <a:pt x="1546" y="550"/>
                  <a:pt x="1542" y="550"/>
                </a:cubicBezTo>
                <a:cubicBezTo>
                  <a:pt x="1544" y="553"/>
                  <a:pt x="1550" y="546"/>
                  <a:pt x="1561" y="547"/>
                </a:cubicBezTo>
                <a:cubicBezTo>
                  <a:pt x="1559" y="547"/>
                  <a:pt x="1559" y="545"/>
                  <a:pt x="1561" y="545"/>
                </a:cubicBezTo>
                <a:cubicBezTo>
                  <a:pt x="1561" y="546"/>
                  <a:pt x="1561" y="546"/>
                  <a:pt x="1561" y="546"/>
                </a:cubicBezTo>
                <a:cubicBezTo>
                  <a:pt x="1557" y="546"/>
                  <a:pt x="1564" y="551"/>
                  <a:pt x="1564" y="543"/>
                </a:cubicBezTo>
                <a:cubicBezTo>
                  <a:pt x="1564" y="544"/>
                  <a:pt x="1564" y="544"/>
                  <a:pt x="1564" y="544"/>
                </a:cubicBezTo>
                <a:cubicBezTo>
                  <a:pt x="1566" y="543"/>
                  <a:pt x="1566" y="543"/>
                  <a:pt x="1566" y="543"/>
                </a:cubicBezTo>
                <a:cubicBezTo>
                  <a:pt x="1572" y="542"/>
                  <a:pt x="1572" y="542"/>
                  <a:pt x="1572" y="542"/>
                </a:cubicBezTo>
                <a:cubicBezTo>
                  <a:pt x="1569" y="544"/>
                  <a:pt x="1569" y="544"/>
                  <a:pt x="1569" y="544"/>
                </a:cubicBezTo>
                <a:cubicBezTo>
                  <a:pt x="1577" y="546"/>
                  <a:pt x="1577" y="546"/>
                  <a:pt x="1577" y="546"/>
                </a:cubicBezTo>
                <a:cubicBezTo>
                  <a:pt x="1578" y="545"/>
                  <a:pt x="1578" y="545"/>
                  <a:pt x="1578" y="545"/>
                </a:cubicBezTo>
                <a:cubicBezTo>
                  <a:pt x="1578" y="547"/>
                  <a:pt x="1578" y="547"/>
                  <a:pt x="1578" y="547"/>
                </a:cubicBezTo>
                <a:cubicBezTo>
                  <a:pt x="1579" y="547"/>
                  <a:pt x="1580" y="549"/>
                  <a:pt x="1581" y="547"/>
                </a:cubicBezTo>
                <a:cubicBezTo>
                  <a:pt x="1581" y="545"/>
                  <a:pt x="1581" y="545"/>
                  <a:pt x="1581" y="545"/>
                </a:cubicBezTo>
                <a:cubicBezTo>
                  <a:pt x="1584" y="543"/>
                  <a:pt x="1584" y="543"/>
                  <a:pt x="1584" y="543"/>
                </a:cubicBezTo>
                <a:cubicBezTo>
                  <a:pt x="1583" y="546"/>
                  <a:pt x="1583" y="546"/>
                  <a:pt x="1583" y="546"/>
                </a:cubicBezTo>
                <a:cubicBezTo>
                  <a:pt x="1588" y="546"/>
                  <a:pt x="1588" y="546"/>
                  <a:pt x="1588" y="546"/>
                </a:cubicBezTo>
                <a:cubicBezTo>
                  <a:pt x="1590" y="543"/>
                  <a:pt x="1590" y="543"/>
                  <a:pt x="1590" y="543"/>
                </a:cubicBezTo>
                <a:cubicBezTo>
                  <a:pt x="1591" y="543"/>
                  <a:pt x="1592" y="543"/>
                  <a:pt x="1593" y="543"/>
                </a:cubicBezTo>
                <a:cubicBezTo>
                  <a:pt x="1589" y="542"/>
                  <a:pt x="1589" y="542"/>
                  <a:pt x="1589" y="542"/>
                </a:cubicBezTo>
                <a:cubicBezTo>
                  <a:pt x="1588" y="542"/>
                  <a:pt x="1588" y="542"/>
                  <a:pt x="1588" y="542"/>
                </a:cubicBezTo>
                <a:cubicBezTo>
                  <a:pt x="1589" y="541"/>
                  <a:pt x="1589" y="541"/>
                  <a:pt x="1589" y="541"/>
                </a:cubicBezTo>
                <a:cubicBezTo>
                  <a:pt x="1587" y="540"/>
                  <a:pt x="1587" y="540"/>
                  <a:pt x="1587" y="540"/>
                </a:cubicBezTo>
                <a:cubicBezTo>
                  <a:pt x="1587" y="536"/>
                  <a:pt x="1587" y="536"/>
                  <a:pt x="1587" y="536"/>
                </a:cubicBezTo>
                <a:cubicBezTo>
                  <a:pt x="1590" y="537"/>
                  <a:pt x="1590" y="537"/>
                  <a:pt x="1590" y="537"/>
                </a:cubicBezTo>
                <a:cubicBezTo>
                  <a:pt x="1590" y="540"/>
                  <a:pt x="1590" y="540"/>
                  <a:pt x="1590" y="540"/>
                </a:cubicBezTo>
                <a:cubicBezTo>
                  <a:pt x="1594" y="539"/>
                  <a:pt x="1594" y="539"/>
                  <a:pt x="1594" y="539"/>
                </a:cubicBezTo>
                <a:cubicBezTo>
                  <a:pt x="1594" y="535"/>
                  <a:pt x="1594" y="535"/>
                  <a:pt x="1594" y="535"/>
                </a:cubicBezTo>
                <a:cubicBezTo>
                  <a:pt x="1597" y="535"/>
                  <a:pt x="1598" y="532"/>
                  <a:pt x="1601" y="535"/>
                </a:cubicBezTo>
                <a:cubicBezTo>
                  <a:pt x="1603" y="535"/>
                  <a:pt x="1604" y="531"/>
                  <a:pt x="1605" y="535"/>
                </a:cubicBezTo>
                <a:cubicBezTo>
                  <a:pt x="1603" y="538"/>
                  <a:pt x="1603" y="538"/>
                  <a:pt x="1603" y="538"/>
                </a:cubicBezTo>
                <a:cubicBezTo>
                  <a:pt x="1605" y="539"/>
                  <a:pt x="1605" y="539"/>
                  <a:pt x="1605" y="539"/>
                </a:cubicBezTo>
                <a:cubicBezTo>
                  <a:pt x="1614" y="535"/>
                  <a:pt x="1614" y="535"/>
                  <a:pt x="1614" y="535"/>
                </a:cubicBezTo>
                <a:cubicBezTo>
                  <a:pt x="1614" y="533"/>
                  <a:pt x="1614" y="533"/>
                  <a:pt x="1614" y="533"/>
                </a:cubicBezTo>
                <a:cubicBezTo>
                  <a:pt x="1623" y="531"/>
                  <a:pt x="1623" y="531"/>
                  <a:pt x="1623" y="531"/>
                </a:cubicBezTo>
                <a:cubicBezTo>
                  <a:pt x="1631" y="527"/>
                  <a:pt x="1631" y="527"/>
                  <a:pt x="1631" y="527"/>
                </a:cubicBezTo>
                <a:cubicBezTo>
                  <a:pt x="1636" y="527"/>
                  <a:pt x="1636" y="527"/>
                  <a:pt x="1636" y="527"/>
                </a:cubicBezTo>
                <a:cubicBezTo>
                  <a:pt x="1636" y="524"/>
                  <a:pt x="1636" y="524"/>
                  <a:pt x="1636" y="524"/>
                </a:cubicBezTo>
                <a:cubicBezTo>
                  <a:pt x="1640" y="524"/>
                  <a:pt x="1640" y="524"/>
                  <a:pt x="1640" y="524"/>
                </a:cubicBezTo>
                <a:cubicBezTo>
                  <a:pt x="1640" y="523"/>
                  <a:pt x="1639" y="523"/>
                  <a:pt x="1640" y="522"/>
                </a:cubicBezTo>
                <a:cubicBezTo>
                  <a:pt x="1641" y="524"/>
                  <a:pt x="1641" y="524"/>
                  <a:pt x="1641" y="524"/>
                </a:cubicBezTo>
                <a:cubicBezTo>
                  <a:pt x="1642" y="522"/>
                  <a:pt x="1644" y="524"/>
                  <a:pt x="1646" y="523"/>
                </a:cubicBezTo>
                <a:cubicBezTo>
                  <a:pt x="1647" y="524"/>
                  <a:pt x="1647" y="524"/>
                  <a:pt x="1647" y="524"/>
                </a:cubicBezTo>
                <a:cubicBezTo>
                  <a:pt x="1643" y="525"/>
                  <a:pt x="1643" y="525"/>
                  <a:pt x="1643" y="525"/>
                </a:cubicBezTo>
                <a:cubicBezTo>
                  <a:pt x="1647" y="522"/>
                  <a:pt x="1640" y="522"/>
                  <a:pt x="1636" y="528"/>
                </a:cubicBezTo>
                <a:cubicBezTo>
                  <a:pt x="1634" y="528"/>
                  <a:pt x="1631" y="528"/>
                  <a:pt x="1631" y="530"/>
                </a:cubicBezTo>
                <a:cubicBezTo>
                  <a:pt x="1631" y="531"/>
                  <a:pt x="1631" y="531"/>
                  <a:pt x="1631" y="531"/>
                </a:cubicBezTo>
                <a:cubicBezTo>
                  <a:pt x="1635" y="532"/>
                  <a:pt x="1635" y="532"/>
                  <a:pt x="1635" y="532"/>
                </a:cubicBezTo>
                <a:cubicBezTo>
                  <a:pt x="1639" y="531"/>
                  <a:pt x="1639" y="531"/>
                  <a:pt x="1639" y="531"/>
                </a:cubicBezTo>
                <a:cubicBezTo>
                  <a:pt x="1640" y="528"/>
                  <a:pt x="1640" y="528"/>
                  <a:pt x="1640" y="528"/>
                </a:cubicBezTo>
                <a:cubicBezTo>
                  <a:pt x="1644" y="528"/>
                  <a:pt x="1644" y="528"/>
                  <a:pt x="1644" y="528"/>
                </a:cubicBezTo>
                <a:cubicBezTo>
                  <a:pt x="1645" y="528"/>
                  <a:pt x="1640" y="528"/>
                  <a:pt x="1646" y="527"/>
                </a:cubicBezTo>
                <a:cubicBezTo>
                  <a:pt x="1640" y="532"/>
                  <a:pt x="1640" y="532"/>
                  <a:pt x="1640" y="532"/>
                </a:cubicBezTo>
                <a:cubicBezTo>
                  <a:pt x="1649" y="529"/>
                  <a:pt x="1649" y="529"/>
                  <a:pt x="1649" y="529"/>
                </a:cubicBezTo>
                <a:cubicBezTo>
                  <a:pt x="1650" y="529"/>
                  <a:pt x="1642" y="531"/>
                  <a:pt x="1653" y="529"/>
                </a:cubicBezTo>
                <a:cubicBezTo>
                  <a:pt x="1654" y="525"/>
                  <a:pt x="1632" y="538"/>
                  <a:pt x="1660" y="522"/>
                </a:cubicBezTo>
                <a:cubicBezTo>
                  <a:pt x="1661" y="522"/>
                  <a:pt x="1661" y="522"/>
                  <a:pt x="1661" y="522"/>
                </a:cubicBezTo>
                <a:cubicBezTo>
                  <a:pt x="1664" y="520"/>
                  <a:pt x="1664" y="520"/>
                  <a:pt x="1664" y="520"/>
                </a:cubicBezTo>
                <a:cubicBezTo>
                  <a:pt x="1660" y="517"/>
                  <a:pt x="1660" y="517"/>
                  <a:pt x="1660" y="517"/>
                </a:cubicBezTo>
                <a:cubicBezTo>
                  <a:pt x="1657" y="516"/>
                  <a:pt x="1659" y="522"/>
                  <a:pt x="1655" y="517"/>
                </a:cubicBezTo>
                <a:cubicBezTo>
                  <a:pt x="1654" y="518"/>
                  <a:pt x="1654" y="518"/>
                  <a:pt x="1654" y="518"/>
                </a:cubicBezTo>
                <a:cubicBezTo>
                  <a:pt x="1653" y="517"/>
                  <a:pt x="1653" y="517"/>
                  <a:pt x="1653" y="517"/>
                </a:cubicBezTo>
                <a:cubicBezTo>
                  <a:pt x="1655" y="515"/>
                  <a:pt x="1655" y="515"/>
                  <a:pt x="1655" y="515"/>
                </a:cubicBezTo>
                <a:cubicBezTo>
                  <a:pt x="1655" y="514"/>
                  <a:pt x="1655" y="514"/>
                  <a:pt x="1655" y="514"/>
                </a:cubicBezTo>
                <a:cubicBezTo>
                  <a:pt x="1657" y="511"/>
                  <a:pt x="1657" y="511"/>
                  <a:pt x="1657" y="511"/>
                </a:cubicBezTo>
                <a:cubicBezTo>
                  <a:pt x="1659" y="512"/>
                  <a:pt x="1659" y="512"/>
                  <a:pt x="1659" y="512"/>
                </a:cubicBezTo>
                <a:cubicBezTo>
                  <a:pt x="1659" y="513"/>
                  <a:pt x="1654" y="509"/>
                  <a:pt x="1658" y="515"/>
                </a:cubicBezTo>
                <a:cubicBezTo>
                  <a:pt x="1660" y="513"/>
                  <a:pt x="1660" y="513"/>
                  <a:pt x="1660" y="513"/>
                </a:cubicBezTo>
                <a:cubicBezTo>
                  <a:pt x="1660" y="515"/>
                  <a:pt x="1660" y="515"/>
                  <a:pt x="1660" y="515"/>
                </a:cubicBezTo>
                <a:cubicBezTo>
                  <a:pt x="1664" y="516"/>
                  <a:pt x="1664" y="516"/>
                  <a:pt x="1664" y="516"/>
                </a:cubicBezTo>
                <a:cubicBezTo>
                  <a:pt x="1667" y="515"/>
                  <a:pt x="1667" y="515"/>
                  <a:pt x="1667" y="515"/>
                </a:cubicBezTo>
                <a:cubicBezTo>
                  <a:pt x="1668" y="517"/>
                  <a:pt x="1668" y="517"/>
                  <a:pt x="1668" y="517"/>
                </a:cubicBezTo>
                <a:cubicBezTo>
                  <a:pt x="1673" y="514"/>
                  <a:pt x="1673" y="514"/>
                  <a:pt x="1673" y="514"/>
                </a:cubicBezTo>
                <a:cubicBezTo>
                  <a:pt x="1672" y="511"/>
                  <a:pt x="1672" y="511"/>
                  <a:pt x="1672" y="511"/>
                </a:cubicBezTo>
                <a:cubicBezTo>
                  <a:pt x="1674" y="509"/>
                  <a:pt x="1674" y="509"/>
                  <a:pt x="1674" y="509"/>
                </a:cubicBezTo>
                <a:cubicBezTo>
                  <a:pt x="1677" y="510"/>
                  <a:pt x="1677" y="510"/>
                  <a:pt x="1677" y="510"/>
                </a:cubicBezTo>
                <a:cubicBezTo>
                  <a:pt x="1679" y="507"/>
                  <a:pt x="1679" y="507"/>
                  <a:pt x="1679" y="507"/>
                </a:cubicBezTo>
                <a:cubicBezTo>
                  <a:pt x="1681" y="507"/>
                  <a:pt x="1681" y="507"/>
                  <a:pt x="1681" y="507"/>
                </a:cubicBezTo>
                <a:cubicBezTo>
                  <a:pt x="1681" y="512"/>
                  <a:pt x="1681" y="512"/>
                  <a:pt x="1681" y="512"/>
                </a:cubicBezTo>
                <a:cubicBezTo>
                  <a:pt x="1678" y="513"/>
                  <a:pt x="1678" y="513"/>
                  <a:pt x="1678" y="513"/>
                </a:cubicBezTo>
                <a:cubicBezTo>
                  <a:pt x="1679" y="514"/>
                  <a:pt x="1679" y="514"/>
                  <a:pt x="1679" y="514"/>
                </a:cubicBezTo>
                <a:cubicBezTo>
                  <a:pt x="1677" y="516"/>
                  <a:pt x="1677" y="516"/>
                  <a:pt x="1677" y="516"/>
                </a:cubicBezTo>
                <a:cubicBezTo>
                  <a:pt x="1678" y="519"/>
                  <a:pt x="1678" y="519"/>
                  <a:pt x="1678" y="519"/>
                </a:cubicBezTo>
                <a:cubicBezTo>
                  <a:pt x="1673" y="519"/>
                  <a:pt x="1673" y="519"/>
                  <a:pt x="1673" y="519"/>
                </a:cubicBezTo>
                <a:cubicBezTo>
                  <a:pt x="1672" y="519"/>
                  <a:pt x="1672" y="520"/>
                  <a:pt x="1675" y="521"/>
                </a:cubicBezTo>
                <a:cubicBezTo>
                  <a:pt x="1668" y="520"/>
                  <a:pt x="1668" y="520"/>
                  <a:pt x="1668" y="520"/>
                </a:cubicBezTo>
                <a:cubicBezTo>
                  <a:pt x="1670" y="522"/>
                  <a:pt x="1670" y="522"/>
                  <a:pt x="1670" y="522"/>
                </a:cubicBezTo>
                <a:cubicBezTo>
                  <a:pt x="1668" y="520"/>
                  <a:pt x="1666" y="527"/>
                  <a:pt x="1665" y="521"/>
                </a:cubicBezTo>
                <a:cubicBezTo>
                  <a:pt x="1657" y="528"/>
                  <a:pt x="1657" y="528"/>
                  <a:pt x="1657" y="528"/>
                </a:cubicBezTo>
                <a:cubicBezTo>
                  <a:pt x="1659" y="529"/>
                  <a:pt x="1659" y="529"/>
                  <a:pt x="1659" y="529"/>
                </a:cubicBezTo>
                <a:cubicBezTo>
                  <a:pt x="1667" y="527"/>
                  <a:pt x="1667" y="527"/>
                  <a:pt x="1667" y="527"/>
                </a:cubicBezTo>
                <a:cubicBezTo>
                  <a:pt x="1672" y="529"/>
                  <a:pt x="1672" y="529"/>
                  <a:pt x="1672" y="529"/>
                </a:cubicBezTo>
                <a:cubicBezTo>
                  <a:pt x="1679" y="527"/>
                  <a:pt x="1679" y="527"/>
                  <a:pt x="1679" y="527"/>
                </a:cubicBezTo>
                <a:cubicBezTo>
                  <a:pt x="1716" y="525"/>
                  <a:pt x="1716" y="525"/>
                  <a:pt x="1716" y="525"/>
                </a:cubicBezTo>
                <a:cubicBezTo>
                  <a:pt x="1721" y="525"/>
                  <a:pt x="1721" y="525"/>
                  <a:pt x="1721" y="525"/>
                </a:cubicBezTo>
                <a:cubicBezTo>
                  <a:pt x="1722" y="526"/>
                  <a:pt x="1722" y="526"/>
                  <a:pt x="1722" y="526"/>
                </a:cubicBezTo>
                <a:cubicBezTo>
                  <a:pt x="1714" y="528"/>
                  <a:pt x="1714" y="528"/>
                  <a:pt x="1714" y="528"/>
                </a:cubicBezTo>
                <a:cubicBezTo>
                  <a:pt x="1752" y="530"/>
                  <a:pt x="1752" y="530"/>
                  <a:pt x="1752" y="530"/>
                </a:cubicBezTo>
                <a:cubicBezTo>
                  <a:pt x="1771" y="528"/>
                  <a:pt x="1771" y="528"/>
                  <a:pt x="1771" y="528"/>
                </a:cubicBezTo>
                <a:cubicBezTo>
                  <a:pt x="1770" y="529"/>
                  <a:pt x="1770" y="529"/>
                  <a:pt x="1770" y="529"/>
                </a:cubicBezTo>
                <a:cubicBezTo>
                  <a:pt x="1771" y="531"/>
                  <a:pt x="1771" y="531"/>
                  <a:pt x="1771" y="531"/>
                </a:cubicBezTo>
                <a:cubicBezTo>
                  <a:pt x="1756" y="532"/>
                  <a:pt x="1756" y="532"/>
                  <a:pt x="1756" y="532"/>
                </a:cubicBezTo>
                <a:cubicBezTo>
                  <a:pt x="1757" y="536"/>
                  <a:pt x="1757" y="536"/>
                  <a:pt x="1757" y="536"/>
                </a:cubicBezTo>
                <a:cubicBezTo>
                  <a:pt x="1757" y="539"/>
                  <a:pt x="1757" y="539"/>
                  <a:pt x="1757" y="539"/>
                </a:cubicBezTo>
                <a:cubicBezTo>
                  <a:pt x="1756" y="539"/>
                  <a:pt x="1756" y="539"/>
                  <a:pt x="1756" y="539"/>
                </a:cubicBezTo>
                <a:cubicBezTo>
                  <a:pt x="1755" y="540"/>
                  <a:pt x="1755" y="540"/>
                  <a:pt x="1755" y="540"/>
                </a:cubicBezTo>
                <a:cubicBezTo>
                  <a:pt x="1757" y="541"/>
                  <a:pt x="1757" y="541"/>
                  <a:pt x="1757" y="541"/>
                </a:cubicBezTo>
                <a:cubicBezTo>
                  <a:pt x="1753" y="542"/>
                  <a:pt x="1753" y="542"/>
                  <a:pt x="1753" y="542"/>
                </a:cubicBezTo>
                <a:cubicBezTo>
                  <a:pt x="1751" y="540"/>
                  <a:pt x="1751" y="540"/>
                  <a:pt x="1751" y="540"/>
                </a:cubicBezTo>
                <a:cubicBezTo>
                  <a:pt x="1749" y="542"/>
                  <a:pt x="1749" y="542"/>
                  <a:pt x="1749" y="542"/>
                </a:cubicBezTo>
                <a:cubicBezTo>
                  <a:pt x="1744" y="542"/>
                  <a:pt x="1744" y="542"/>
                  <a:pt x="1744" y="542"/>
                </a:cubicBezTo>
                <a:cubicBezTo>
                  <a:pt x="1741" y="544"/>
                  <a:pt x="1741" y="544"/>
                  <a:pt x="1741" y="544"/>
                </a:cubicBezTo>
                <a:cubicBezTo>
                  <a:pt x="1742" y="543"/>
                  <a:pt x="1742" y="543"/>
                  <a:pt x="1742" y="543"/>
                </a:cubicBezTo>
                <a:cubicBezTo>
                  <a:pt x="1735" y="544"/>
                  <a:pt x="1735" y="544"/>
                  <a:pt x="1735" y="544"/>
                </a:cubicBezTo>
                <a:cubicBezTo>
                  <a:pt x="1732" y="546"/>
                  <a:pt x="1754" y="540"/>
                  <a:pt x="1728" y="547"/>
                </a:cubicBezTo>
                <a:cubicBezTo>
                  <a:pt x="1726" y="546"/>
                  <a:pt x="1726" y="546"/>
                  <a:pt x="1726" y="546"/>
                </a:cubicBezTo>
                <a:cubicBezTo>
                  <a:pt x="1725" y="546"/>
                  <a:pt x="1729" y="549"/>
                  <a:pt x="1724" y="547"/>
                </a:cubicBezTo>
                <a:cubicBezTo>
                  <a:pt x="1724" y="549"/>
                  <a:pt x="1724" y="549"/>
                  <a:pt x="1724" y="549"/>
                </a:cubicBezTo>
                <a:cubicBezTo>
                  <a:pt x="1721" y="550"/>
                  <a:pt x="1721" y="550"/>
                  <a:pt x="1721" y="550"/>
                </a:cubicBezTo>
                <a:cubicBezTo>
                  <a:pt x="1710" y="552"/>
                  <a:pt x="1710" y="552"/>
                  <a:pt x="1710" y="552"/>
                </a:cubicBezTo>
                <a:cubicBezTo>
                  <a:pt x="1706" y="554"/>
                  <a:pt x="1706" y="554"/>
                  <a:pt x="1706" y="554"/>
                </a:cubicBezTo>
                <a:cubicBezTo>
                  <a:pt x="1704" y="553"/>
                  <a:pt x="1704" y="553"/>
                  <a:pt x="1704" y="553"/>
                </a:cubicBezTo>
                <a:cubicBezTo>
                  <a:pt x="1700" y="553"/>
                  <a:pt x="1700" y="553"/>
                  <a:pt x="1700" y="553"/>
                </a:cubicBezTo>
                <a:cubicBezTo>
                  <a:pt x="1700" y="551"/>
                  <a:pt x="1697" y="554"/>
                  <a:pt x="1698" y="551"/>
                </a:cubicBezTo>
                <a:cubicBezTo>
                  <a:pt x="1695" y="555"/>
                  <a:pt x="1695" y="555"/>
                  <a:pt x="1695" y="555"/>
                </a:cubicBezTo>
                <a:cubicBezTo>
                  <a:pt x="1691" y="558"/>
                  <a:pt x="1691" y="558"/>
                  <a:pt x="1691" y="558"/>
                </a:cubicBezTo>
                <a:cubicBezTo>
                  <a:pt x="1691" y="557"/>
                  <a:pt x="1691" y="557"/>
                  <a:pt x="1691" y="557"/>
                </a:cubicBezTo>
                <a:cubicBezTo>
                  <a:pt x="1684" y="560"/>
                  <a:pt x="1684" y="560"/>
                  <a:pt x="1684" y="560"/>
                </a:cubicBezTo>
                <a:cubicBezTo>
                  <a:pt x="1683" y="561"/>
                  <a:pt x="1683" y="561"/>
                  <a:pt x="1683" y="561"/>
                </a:cubicBezTo>
                <a:cubicBezTo>
                  <a:pt x="1686" y="563"/>
                  <a:pt x="1686" y="563"/>
                  <a:pt x="1686" y="563"/>
                </a:cubicBezTo>
                <a:cubicBezTo>
                  <a:pt x="1708" y="558"/>
                  <a:pt x="1708" y="558"/>
                  <a:pt x="1708" y="558"/>
                </a:cubicBezTo>
                <a:cubicBezTo>
                  <a:pt x="1716" y="556"/>
                  <a:pt x="1716" y="556"/>
                  <a:pt x="1716" y="556"/>
                </a:cubicBezTo>
                <a:cubicBezTo>
                  <a:pt x="1730" y="557"/>
                  <a:pt x="1730" y="557"/>
                  <a:pt x="1730" y="557"/>
                </a:cubicBezTo>
                <a:cubicBezTo>
                  <a:pt x="1732" y="556"/>
                  <a:pt x="1732" y="556"/>
                  <a:pt x="1732" y="556"/>
                </a:cubicBezTo>
                <a:cubicBezTo>
                  <a:pt x="1736" y="557"/>
                  <a:pt x="1736" y="557"/>
                  <a:pt x="1736" y="557"/>
                </a:cubicBezTo>
                <a:cubicBezTo>
                  <a:pt x="1736" y="560"/>
                  <a:pt x="1736" y="560"/>
                  <a:pt x="1736" y="560"/>
                </a:cubicBezTo>
                <a:cubicBezTo>
                  <a:pt x="1732" y="562"/>
                  <a:pt x="1732" y="562"/>
                  <a:pt x="1732" y="562"/>
                </a:cubicBezTo>
                <a:cubicBezTo>
                  <a:pt x="1725" y="562"/>
                  <a:pt x="1725" y="562"/>
                  <a:pt x="1725" y="562"/>
                </a:cubicBezTo>
                <a:cubicBezTo>
                  <a:pt x="1724" y="561"/>
                  <a:pt x="1724" y="561"/>
                  <a:pt x="1724" y="561"/>
                </a:cubicBezTo>
                <a:cubicBezTo>
                  <a:pt x="1714" y="564"/>
                  <a:pt x="1714" y="564"/>
                  <a:pt x="1714" y="564"/>
                </a:cubicBezTo>
                <a:cubicBezTo>
                  <a:pt x="1708" y="563"/>
                  <a:pt x="1708" y="563"/>
                  <a:pt x="1708" y="563"/>
                </a:cubicBezTo>
                <a:cubicBezTo>
                  <a:pt x="1700" y="564"/>
                  <a:pt x="1700" y="564"/>
                  <a:pt x="1700" y="564"/>
                </a:cubicBezTo>
                <a:cubicBezTo>
                  <a:pt x="1701" y="564"/>
                  <a:pt x="1701" y="564"/>
                  <a:pt x="1701" y="564"/>
                </a:cubicBezTo>
                <a:cubicBezTo>
                  <a:pt x="1698" y="568"/>
                  <a:pt x="1698" y="568"/>
                  <a:pt x="1698" y="568"/>
                </a:cubicBezTo>
                <a:cubicBezTo>
                  <a:pt x="1697" y="566"/>
                  <a:pt x="1697" y="566"/>
                  <a:pt x="1697" y="566"/>
                </a:cubicBezTo>
                <a:cubicBezTo>
                  <a:pt x="1694" y="567"/>
                  <a:pt x="1694" y="567"/>
                  <a:pt x="1694" y="567"/>
                </a:cubicBezTo>
                <a:cubicBezTo>
                  <a:pt x="1695" y="568"/>
                  <a:pt x="1693" y="566"/>
                  <a:pt x="1693" y="569"/>
                </a:cubicBezTo>
                <a:cubicBezTo>
                  <a:pt x="1709" y="567"/>
                  <a:pt x="1709" y="567"/>
                  <a:pt x="1709" y="567"/>
                </a:cubicBezTo>
                <a:cubicBezTo>
                  <a:pt x="1708" y="568"/>
                  <a:pt x="1708" y="568"/>
                  <a:pt x="1708" y="568"/>
                </a:cubicBezTo>
                <a:cubicBezTo>
                  <a:pt x="1709" y="569"/>
                  <a:pt x="1709" y="569"/>
                  <a:pt x="1709" y="569"/>
                </a:cubicBezTo>
                <a:cubicBezTo>
                  <a:pt x="1706" y="568"/>
                  <a:pt x="1706" y="568"/>
                  <a:pt x="1706" y="568"/>
                </a:cubicBezTo>
                <a:cubicBezTo>
                  <a:pt x="1704" y="571"/>
                  <a:pt x="1704" y="571"/>
                  <a:pt x="1704" y="571"/>
                </a:cubicBezTo>
                <a:cubicBezTo>
                  <a:pt x="1707" y="576"/>
                  <a:pt x="1707" y="576"/>
                  <a:pt x="1707" y="576"/>
                </a:cubicBezTo>
                <a:cubicBezTo>
                  <a:pt x="1714" y="575"/>
                  <a:pt x="1714" y="575"/>
                  <a:pt x="1714" y="575"/>
                </a:cubicBezTo>
                <a:cubicBezTo>
                  <a:pt x="1715" y="573"/>
                  <a:pt x="1715" y="573"/>
                  <a:pt x="1715" y="573"/>
                </a:cubicBezTo>
                <a:cubicBezTo>
                  <a:pt x="1720" y="573"/>
                  <a:pt x="1720" y="573"/>
                  <a:pt x="1720" y="573"/>
                </a:cubicBezTo>
                <a:cubicBezTo>
                  <a:pt x="1720" y="572"/>
                  <a:pt x="1720" y="572"/>
                  <a:pt x="1720" y="572"/>
                </a:cubicBezTo>
                <a:cubicBezTo>
                  <a:pt x="1720" y="574"/>
                  <a:pt x="1720" y="574"/>
                  <a:pt x="1720" y="574"/>
                </a:cubicBezTo>
                <a:cubicBezTo>
                  <a:pt x="1724" y="574"/>
                  <a:pt x="1724" y="574"/>
                  <a:pt x="1724" y="574"/>
                </a:cubicBezTo>
                <a:cubicBezTo>
                  <a:pt x="1724" y="575"/>
                  <a:pt x="1724" y="575"/>
                  <a:pt x="1724" y="575"/>
                </a:cubicBezTo>
                <a:cubicBezTo>
                  <a:pt x="1710" y="578"/>
                  <a:pt x="1710" y="578"/>
                  <a:pt x="1710" y="578"/>
                </a:cubicBezTo>
                <a:cubicBezTo>
                  <a:pt x="1710" y="579"/>
                  <a:pt x="1719" y="574"/>
                  <a:pt x="1707" y="580"/>
                </a:cubicBezTo>
                <a:cubicBezTo>
                  <a:pt x="1702" y="580"/>
                  <a:pt x="1702" y="580"/>
                  <a:pt x="1702" y="580"/>
                </a:cubicBezTo>
                <a:cubicBezTo>
                  <a:pt x="1701" y="577"/>
                  <a:pt x="1701" y="577"/>
                  <a:pt x="1701" y="577"/>
                </a:cubicBezTo>
                <a:cubicBezTo>
                  <a:pt x="1693" y="581"/>
                  <a:pt x="1693" y="581"/>
                  <a:pt x="1693" y="581"/>
                </a:cubicBezTo>
                <a:cubicBezTo>
                  <a:pt x="1687" y="581"/>
                  <a:pt x="1687" y="581"/>
                  <a:pt x="1687" y="581"/>
                </a:cubicBezTo>
                <a:cubicBezTo>
                  <a:pt x="1679" y="585"/>
                  <a:pt x="1679" y="585"/>
                  <a:pt x="1679" y="585"/>
                </a:cubicBezTo>
                <a:cubicBezTo>
                  <a:pt x="1678" y="586"/>
                  <a:pt x="1678" y="586"/>
                  <a:pt x="1678" y="586"/>
                </a:cubicBezTo>
                <a:cubicBezTo>
                  <a:pt x="1680" y="584"/>
                  <a:pt x="1680" y="584"/>
                  <a:pt x="1680" y="584"/>
                </a:cubicBezTo>
                <a:cubicBezTo>
                  <a:pt x="1677" y="579"/>
                  <a:pt x="1677" y="579"/>
                  <a:pt x="1677" y="579"/>
                </a:cubicBezTo>
                <a:cubicBezTo>
                  <a:pt x="1682" y="579"/>
                  <a:pt x="1682" y="579"/>
                  <a:pt x="1682" y="579"/>
                </a:cubicBezTo>
                <a:cubicBezTo>
                  <a:pt x="1679" y="577"/>
                  <a:pt x="1679" y="577"/>
                  <a:pt x="1679" y="577"/>
                </a:cubicBezTo>
                <a:cubicBezTo>
                  <a:pt x="1672" y="578"/>
                  <a:pt x="1672" y="578"/>
                  <a:pt x="1672" y="578"/>
                </a:cubicBezTo>
                <a:cubicBezTo>
                  <a:pt x="1669" y="574"/>
                  <a:pt x="1669" y="574"/>
                  <a:pt x="1669" y="574"/>
                </a:cubicBezTo>
                <a:cubicBezTo>
                  <a:pt x="1667" y="579"/>
                  <a:pt x="1667" y="579"/>
                  <a:pt x="1667" y="579"/>
                </a:cubicBezTo>
                <a:cubicBezTo>
                  <a:pt x="1656" y="581"/>
                  <a:pt x="1656" y="581"/>
                  <a:pt x="1656" y="581"/>
                </a:cubicBezTo>
                <a:cubicBezTo>
                  <a:pt x="1655" y="581"/>
                  <a:pt x="1654" y="581"/>
                  <a:pt x="1653" y="582"/>
                </a:cubicBezTo>
                <a:cubicBezTo>
                  <a:pt x="1646" y="583"/>
                  <a:pt x="1646" y="583"/>
                  <a:pt x="1646" y="583"/>
                </a:cubicBezTo>
                <a:cubicBezTo>
                  <a:pt x="1641" y="583"/>
                  <a:pt x="1641" y="583"/>
                  <a:pt x="1641" y="583"/>
                </a:cubicBezTo>
                <a:cubicBezTo>
                  <a:pt x="1641" y="583"/>
                  <a:pt x="1639" y="585"/>
                  <a:pt x="1641" y="581"/>
                </a:cubicBezTo>
                <a:cubicBezTo>
                  <a:pt x="1633" y="585"/>
                  <a:pt x="1633" y="585"/>
                  <a:pt x="1633" y="585"/>
                </a:cubicBezTo>
                <a:cubicBezTo>
                  <a:pt x="1631" y="583"/>
                  <a:pt x="1631" y="583"/>
                  <a:pt x="1631" y="583"/>
                </a:cubicBezTo>
                <a:cubicBezTo>
                  <a:pt x="1628" y="587"/>
                  <a:pt x="1628" y="587"/>
                  <a:pt x="1628" y="587"/>
                </a:cubicBezTo>
                <a:cubicBezTo>
                  <a:pt x="1627" y="586"/>
                  <a:pt x="1627" y="586"/>
                  <a:pt x="1627" y="586"/>
                </a:cubicBezTo>
                <a:cubicBezTo>
                  <a:pt x="1626" y="591"/>
                  <a:pt x="1627" y="583"/>
                  <a:pt x="1622" y="587"/>
                </a:cubicBezTo>
                <a:cubicBezTo>
                  <a:pt x="1625" y="588"/>
                  <a:pt x="1625" y="588"/>
                  <a:pt x="1625" y="588"/>
                </a:cubicBezTo>
                <a:cubicBezTo>
                  <a:pt x="1628" y="590"/>
                  <a:pt x="1628" y="590"/>
                  <a:pt x="1628" y="590"/>
                </a:cubicBezTo>
                <a:cubicBezTo>
                  <a:pt x="1625" y="592"/>
                  <a:pt x="1625" y="592"/>
                  <a:pt x="1625" y="592"/>
                </a:cubicBezTo>
                <a:cubicBezTo>
                  <a:pt x="1631" y="593"/>
                  <a:pt x="1631" y="593"/>
                  <a:pt x="1631" y="593"/>
                </a:cubicBezTo>
                <a:cubicBezTo>
                  <a:pt x="1635" y="593"/>
                  <a:pt x="1635" y="593"/>
                  <a:pt x="1635" y="593"/>
                </a:cubicBezTo>
                <a:cubicBezTo>
                  <a:pt x="1639" y="590"/>
                  <a:pt x="1639" y="590"/>
                  <a:pt x="1639" y="590"/>
                </a:cubicBezTo>
                <a:cubicBezTo>
                  <a:pt x="1652" y="587"/>
                  <a:pt x="1652" y="587"/>
                  <a:pt x="1652" y="587"/>
                </a:cubicBezTo>
                <a:cubicBezTo>
                  <a:pt x="1653" y="587"/>
                  <a:pt x="1653" y="587"/>
                  <a:pt x="1653" y="587"/>
                </a:cubicBezTo>
                <a:cubicBezTo>
                  <a:pt x="1653" y="587"/>
                  <a:pt x="1653" y="587"/>
                  <a:pt x="1653" y="587"/>
                </a:cubicBezTo>
                <a:cubicBezTo>
                  <a:pt x="1642" y="591"/>
                  <a:pt x="1642" y="591"/>
                  <a:pt x="1642" y="591"/>
                </a:cubicBezTo>
                <a:cubicBezTo>
                  <a:pt x="1641" y="592"/>
                  <a:pt x="1645" y="590"/>
                  <a:pt x="1641" y="593"/>
                </a:cubicBezTo>
                <a:cubicBezTo>
                  <a:pt x="1642" y="594"/>
                  <a:pt x="1642" y="594"/>
                  <a:pt x="1642" y="594"/>
                </a:cubicBezTo>
                <a:cubicBezTo>
                  <a:pt x="1641" y="594"/>
                  <a:pt x="1641" y="594"/>
                  <a:pt x="1641" y="594"/>
                </a:cubicBezTo>
                <a:cubicBezTo>
                  <a:pt x="1641" y="596"/>
                  <a:pt x="1641" y="596"/>
                  <a:pt x="1641" y="596"/>
                </a:cubicBezTo>
                <a:cubicBezTo>
                  <a:pt x="1642" y="597"/>
                  <a:pt x="1642" y="597"/>
                  <a:pt x="1642" y="597"/>
                </a:cubicBezTo>
                <a:cubicBezTo>
                  <a:pt x="1643" y="596"/>
                  <a:pt x="1643" y="596"/>
                  <a:pt x="1643" y="596"/>
                </a:cubicBezTo>
                <a:cubicBezTo>
                  <a:pt x="1644" y="597"/>
                  <a:pt x="1644" y="597"/>
                  <a:pt x="1644" y="597"/>
                </a:cubicBezTo>
                <a:cubicBezTo>
                  <a:pt x="1650" y="595"/>
                  <a:pt x="1647" y="600"/>
                  <a:pt x="1665" y="597"/>
                </a:cubicBezTo>
                <a:cubicBezTo>
                  <a:pt x="1667" y="598"/>
                  <a:pt x="1667" y="598"/>
                  <a:pt x="1667" y="598"/>
                </a:cubicBezTo>
                <a:cubicBezTo>
                  <a:pt x="1662" y="600"/>
                  <a:pt x="1662" y="600"/>
                  <a:pt x="1662" y="600"/>
                </a:cubicBezTo>
                <a:cubicBezTo>
                  <a:pt x="1660" y="601"/>
                  <a:pt x="1660" y="601"/>
                  <a:pt x="1660" y="601"/>
                </a:cubicBezTo>
                <a:cubicBezTo>
                  <a:pt x="1662" y="603"/>
                  <a:pt x="1662" y="603"/>
                  <a:pt x="1662" y="603"/>
                </a:cubicBezTo>
                <a:cubicBezTo>
                  <a:pt x="1673" y="599"/>
                  <a:pt x="1673" y="599"/>
                  <a:pt x="1673" y="599"/>
                </a:cubicBezTo>
                <a:cubicBezTo>
                  <a:pt x="1679" y="599"/>
                  <a:pt x="1679" y="599"/>
                  <a:pt x="1679" y="599"/>
                </a:cubicBezTo>
                <a:cubicBezTo>
                  <a:pt x="1683" y="595"/>
                  <a:pt x="1685" y="599"/>
                  <a:pt x="1693" y="596"/>
                </a:cubicBezTo>
                <a:cubicBezTo>
                  <a:pt x="1705" y="594"/>
                  <a:pt x="1705" y="594"/>
                  <a:pt x="1705" y="594"/>
                </a:cubicBezTo>
                <a:cubicBezTo>
                  <a:pt x="1724" y="590"/>
                  <a:pt x="1724" y="590"/>
                  <a:pt x="1724" y="590"/>
                </a:cubicBezTo>
                <a:cubicBezTo>
                  <a:pt x="1733" y="593"/>
                  <a:pt x="1733" y="593"/>
                  <a:pt x="1733" y="593"/>
                </a:cubicBezTo>
                <a:cubicBezTo>
                  <a:pt x="1738" y="596"/>
                  <a:pt x="1738" y="596"/>
                  <a:pt x="1738" y="596"/>
                </a:cubicBezTo>
                <a:cubicBezTo>
                  <a:pt x="1740" y="596"/>
                  <a:pt x="1740" y="596"/>
                  <a:pt x="1740" y="596"/>
                </a:cubicBezTo>
                <a:cubicBezTo>
                  <a:pt x="1740" y="594"/>
                  <a:pt x="1740" y="594"/>
                  <a:pt x="1740" y="594"/>
                </a:cubicBezTo>
                <a:cubicBezTo>
                  <a:pt x="1740" y="596"/>
                  <a:pt x="1734" y="591"/>
                  <a:pt x="1742" y="596"/>
                </a:cubicBezTo>
                <a:cubicBezTo>
                  <a:pt x="1743" y="593"/>
                  <a:pt x="1743" y="593"/>
                  <a:pt x="1743" y="593"/>
                </a:cubicBezTo>
                <a:cubicBezTo>
                  <a:pt x="1747" y="592"/>
                  <a:pt x="1747" y="592"/>
                  <a:pt x="1747" y="592"/>
                </a:cubicBezTo>
                <a:cubicBezTo>
                  <a:pt x="1750" y="593"/>
                  <a:pt x="1750" y="593"/>
                  <a:pt x="1750" y="593"/>
                </a:cubicBezTo>
                <a:cubicBezTo>
                  <a:pt x="1755" y="591"/>
                  <a:pt x="1755" y="591"/>
                  <a:pt x="1755" y="591"/>
                </a:cubicBezTo>
                <a:cubicBezTo>
                  <a:pt x="1757" y="592"/>
                  <a:pt x="1757" y="592"/>
                  <a:pt x="1757" y="592"/>
                </a:cubicBezTo>
                <a:cubicBezTo>
                  <a:pt x="1772" y="589"/>
                  <a:pt x="1772" y="589"/>
                  <a:pt x="1772" y="589"/>
                </a:cubicBezTo>
                <a:cubicBezTo>
                  <a:pt x="1775" y="590"/>
                  <a:pt x="1775" y="590"/>
                  <a:pt x="1775" y="590"/>
                </a:cubicBezTo>
                <a:cubicBezTo>
                  <a:pt x="1773" y="592"/>
                  <a:pt x="1773" y="592"/>
                  <a:pt x="1773" y="592"/>
                </a:cubicBezTo>
                <a:cubicBezTo>
                  <a:pt x="1778" y="593"/>
                  <a:pt x="1778" y="593"/>
                  <a:pt x="1778" y="593"/>
                </a:cubicBezTo>
                <a:cubicBezTo>
                  <a:pt x="1775" y="596"/>
                  <a:pt x="1775" y="596"/>
                  <a:pt x="1775" y="596"/>
                </a:cubicBezTo>
                <a:cubicBezTo>
                  <a:pt x="1767" y="596"/>
                  <a:pt x="1767" y="596"/>
                  <a:pt x="1767" y="596"/>
                </a:cubicBezTo>
                <a:cubicBezTo>
                  <a:pt x="1767" y="596"/>
                  <a:pt x="1767" y="596"/>
                  <a:pt x="1767" y="596"/>
                </a:cubicBezTo>
                <a:cubicBezTo>
                  <a:pt x="1761" y="596"/>
                  <a:pt x="1761" y="596"/>
                  <a:pt x="1761" y="596"/>
                </a:cubicBezTo>
                <a:cubicBezTo>
                  <a:pt x="1762" y="599"/>
                  <a:pt x="1762" y="599"/>
                  <a:pt x="1762" y="599"/>
                </a:cubicBezTo>
                <a:cubicBezTo>
                  <a:pt x="1756" y="599"/>
                  <a:pt x="1756" y="599"/>
                  <a:pt x="1756" y="599"/>
                </a:cubicBezTo>
                <a:cubicBezTo>
                  <a:pt x="1748" y="603"/>
                  <a:pt x="1748" y="603"/>
                  <a:pt x="1748" y="603"/>
                </a:cubicBezTo>
                <a:cubicBezTo>
                  <a:pt x="1736" y="608"/>
                  <a:pt x="1736" y="608"/>
                  <a:pt x="1736" y="608"/>
                </a:cubicBezTo>
                <a:cubicBezTo>
                  <a:pt x="1734" y="607"/>
                  <a:pt x="1734" y="607"/>
                  <a:pt x="1734" y="607"/>
                </a:cubicBezTo>
                <a:cubicBezTo>
                  <a:pt x="1733" y="607"/>
                  <a:pt x="1733" y="607"/>
                  <a:pt x="1733" y="607"/>
                </a:cubicBezTo>
                <a:cubicBezTo>
                  <a:pt x="1732" y="609"/>
                  <a:pt x="1732" y="609"/>
                  <a:pt x="1732" y="609"/>
                </a:cubicBezTo>
                <a:cubicBezTo>
                  <a:pt x="1729" y="608"/>
                  <a:pt x="1729" y="608"/>
                  <a:pt x="1729" y="608"/>
                </a:cubicBezTo>
                <a:cubicBezTo>
                  <a:pt x="1727" y="609"/>
                  <a:pt x="1727" y="609"/>
                  <a:pt x="1727" y="609"/>
                </a:cubicBezTo>
                <a:cubicBezTo>
                  <a:pt x="1729" y="610"/>
                  <a:pt x="1729" y="610"/>
                  <a:pt x="1729" y="610"/>
                </a:cubicBezTo>
                <a:cubicBezTo>
                  <a:pt x="1720" y="612"/>
                  <a:pt x="1720" y="612"/>
                  <a:pt x="1720" y="612"/>
                </a:cubicBezTo>
                <a:cubicBezTo>
                  <a:pt x="1715" y="616"/>
                  <a:pt x="1715" y="616"/>
                  <a:pt x="1715" y="616"/>
                </a:cubicBezTo>
                <a:cubicBezTo>
                  <a:pt x="1702" y="620"/>
                  <a:pt x="1702" y="620"/>
                  <a:pt x="1702" y="620"/>
                </a:cubicBezTo>
                <a:cubicBezTo>
                  <a:pt x="1701" y="619"/>
                  <a:pt x="1701" y="619"/>
                  <a:pt x="1701" y="619"/>
                </a:cubicBezTo>
                <a:cubicBezTo>
                  <a:pt x="1700" y="621"/>
                  <a:pt x="1700" y="621"/>
                  <a:pt x="1700" y="621"/>
                </a:cubicBezTo>
                <a:cubicBezTo>
                  <a:pt x="1703" y="620"/>
                  <a:pt x="1699" y="621"/>
                  <a:pt x="1699" y="618"/>
                </a:cubicBezTo>
                <a:cubicBezTo>
                  <a:pt x="1694" y="621"/>
                  <a:pt x="1694" y="621"/>
                  <a:pt x="1694" y="621"/>
                </a:cubicBezTo>
                <a:cubicBezTo>
                  <a:pt x="1693" y="620"/>
                  <a:pt x="1693" y="620"/>
                  <a:pt x="1693" y="620"/>
                </a:cubicBezTo>
                <a:cubicBezTo>
                  <a:pt x="1692" y="622"/>
                  <a:pt x="1692" y="622"/>
                  <a:pt x="1692" y="622"/>
                </a:cubicBezTo>
                <a:cubicBezTo>
                  <a:pt x="1693" y="626"/>
                  <a:pt x="1693" y="626"/>
                  <a:pt x="1693" y="626"/>
                </a:cubicBezTo>
                <a:cubicBezTo>
                  <a:pt x="1689" y="629"/>
                  <a:pt x="1708" y="630"/>
                  <a:pt x="1687" y="627"/>
                </a:cubicBezTo>
                <a:cubicBezTo>
                  <a:pt x="1691" y="629"/>
                  <a:pt x="1691" y="629"/>
                  <a:pt x="1691" y="629"/>
                </a:cubicBezTo>
                <a:cubicBezTo>
                  <a:pt x="1696" y="629"/>
                  <a:pt x="1696" y="629"/>
                  <a:pt x="1696" y="629"/>
                </a:cubicBezTo>
                <a:cubicBezTo>
                  <a:pt x="1697" y="628"/>
                  <a:pt x="1697" y="628"/>
                  <a:pt x="1697" y="628"/>
                </a:cubicBezTo>
                <a:cubicBezTo>
                  <a:pt x="1700" y="628"/>
                  <a:pt x="1698" y="625"/>
                  <a:pt x="1704" y="624"/>
                </a:cubicBezTo>
                <a:cubicBezTo>
                  <a:pt x="1706" y="625"/>
                  <a:pt x="1706" y="625"/>
                  <a:pt x="1706" y="625"/>
                </a:cubicBezTo>
                <a:cubicBezTo>
                  <a:pt x="1707" y="624"/>
                  <a:pt x="1707" y="624"/>
                  <a:pt x="1707" y="624"/>
                </a:cubicBezTo>
                <a:cubicBezTo>
                  <a:pt x="1712" y="625"/>
                  <a:pt x="1712" y="625"/>
                  <a:pt x="1712" y="625"/>
                </a:cubicBezTo>
                <a:cubicBezTo>
                  <a:pt x="1716" y="623"/>
                  <a:pt x="1716" y="623"/>
                  <a:pt x="1716" y="623"/>
                </a:cubicBezTo>
                <a:cubicBezTo>
                  <a:pt x="1719" y="624"/>
                  <a:pt x="1719" y="624"/>
                  <a:pt x="1719" y="624"/>
                </a:cubicBezTo>
                <a:cubicBezTo>
                  <a:pt x="1719" y="626"/>
                  <a:pt x="1719" y="626"/>
                  <a:pt x="1719" y="626"/>
                </a:cubicBezTo>
                <a:cubicBezTo>
                  <a:pt x="1717" y="629"/>
                  <a:pt x="1717" y="629"/>
                  <a:pt x="1717" y="629"/>
                </a:cubicBezTo>
                <a:cubicBezTo>
                  <a:pt x="1709" y="629"/>
                  <a:pt x="1709" y="629"/>
                  <a:pt x="1709" y="629"/>
                </a:cubicBezTo>
                <a:cubicBezTo>
                  <a:pt x="1705" y="632"/>
                  <a:pt x="1705" y="632"/>
                  <a:pt x="1705" y="632"/>
                </a:cubicBezTo>
                <a:cubicBezTo>
                  <a:pt x="1701" y="634"/>
                  <a:pt x="1701" y="634"/>
                  <a:pt x="1701" y="634"/>
                </a:cubicBezTo>
                <a:cubicBezTo>
                  <a:pt x="1700" y="633"/>
                  <a:pt x="1700" y="633"/>
                  <a:pt x="1700" y="633"/>
                </a:cubicBezTo>
                <a:cubicBezTo>
                  <a:pt x="1695" y="632"/>
                  <a:pt x="1695" y="632"/>
                  <a:pt x="1695" y="632"/>
                </a:cubicBezTo>
                <a:cubicBezTo>
                  <a:pt x="1693" y="632"/>
                  <a:pt x="1693" y="632"/>
                  <a:pt x="1693" y="632"/>
                </a:cubicBezTo>
                <a:cubicBezTo>
                  <a:pt x="1692" y="633"/>
                  <a:pt x="1692" y="633"/>
                  <a:pt x="1692" y="633"/>
                </a:cubicBezTo>
                <a:cubicBezTo>
                  <a:pt x="1696" y="636"/>
                  <a:pt x="1696" y="636"/>
                  <a:pt x="1696" y="636"/>
                </a:cubicBezTo>
                <a:cubicBezTo>
                  <a:pt x="1693" y="638"/>
                  <a:pt x="1693" y="638"/>
                  <a:pt x="1693" y="638"/>
                </a:cubicBezTo>
                <a:cubicBezTo>
                  <a:pt x="1687" y="638"/>
                  <a:pt x="1687" y="638"/>
                  <a:pt x="1687" y="638"/>
                </a:cubicBezTo>
                <a:cubicBezTo>
                  <a:pt x="1683" y="640"/>
                  <a:pt x="1683" y="640"/>
                  <a:pt x="1683" y="640"/>
                </a:cubicBezTo>
                <a:cubicBezTo>
                  <a:pt x="1680" y="640"/>
                  <a:pt x="1688" y="635"/>
                  <a:pt x="1678" y="642"/>
                </a:cubicBezTo>
                <a:cubicBezTo>
                  <a:pt x="1678" y="643"/>
                  <a:pt x="1678" y="643"/>
                  <a:pt x="1678" y="643"/>
                </a:cubicBezTo>
                <a:cubicBezTo>
                  <a:pt x="1684" y="642"/>
                  <a:pt x="1684" y="642"/>
                  <a:pt x="1684" y="642"/>
                </a:cubicBezTo>
                <a:cubicBezTo>
                  <a:pt x="1679" y="645"/>
                  <a:pt x="1679" y="645"/>
                  <a:pt x="1679" y="645"/>
                </a:cubicBezTo>
                <a:cubicBezTo>
                  <a:pt x="1681" y="646"/>
                  <a:pt x="1681" y="646"/>
                  <a:pt x="1681" y="646"/>
                </a:cubicBezTo>
                <a:cubicBezTo>
                  <a:pt x="1686" y="645"/>
                  <a:pt x="1686" y="645"/>
                  <a:pt x="1686" y="645"/>
                </a:cubicBezTo>
                <a:cubicBezTo>
                  <a:pt x="1686" y="647"/>
                  <a:pt x="1679" y="644"/>
                  <a:pt x="1687" y="648"/>
                </a:cubicBezTo>
                <a:cubicBezTo>
                  <a:pt x="1683" y="648"/>
                  <a:pt x="1683" y="648"/>
                  <a:pt x="1683" y="648"/>
                </a:cubicBezTo>
                <a:cubicBezTo>
                  <a:pt x="1683" y="649"/>
                  <a:pt x="1683" y="649"/>
                  <a:pt x="1683" y="649"/>
                </a:cubicBezTo>
                <a:cubicBezTo>
                  <a:pt x="1684" y="650"/>
                  <a:pt x="1684" y="650"/>
                  <a:pt x="1684" y="650"/>
                </a:cubicBezTo>
                <a:cubicBezTo>
                  <a:pt x="1681" y="649"/>
                  <a:pt x="1681" y="649"/>
                  <a:pt x="1681" y="649"/>
                </a:cubicBezTo>
                <a:cubicBezTo>
                  <a:pt x="1680" y="650"/>
                  <a:pt x="1680" y="650"/>
                  <a:pt x="1680" y="650"/>
                </a:cubicBezTo>
                <a:cubicBezTo>
                  <a:pt x="1677" y="646"/>
                  <a:pt x="1677" y="646"/>
                  <a:pt x="1677" y="646"/>
                </a:cubicBezTo>
                <a:cubicBezTo>
                  <a:pt x="1673" y="645"/>
                  <a:pt x="1673" y="645"/>
                  <a:pt x="1673" y="645"/>
                </a:cubicBezTo>
                <a:cubicBezTo>
                  <a:pt x="1676" y="644"/>
                  <a:pt x="1676" y="644"/>
                  <a:pt x="1676" y="644"/>
                </a:cubicBezTo>
                <a:cubicBezTo>
                  <a:pt x="1675" y="643"/>
                  <a:pt x="1673" y="650"/>
                  <a:pt x="1677" y="642"/>
                </a:cubicBezTo>
                <a:cubicBezTo>
                  <a:pt x="1670" y="642"/>
                  <a:pt x="1670" y="642"/>
                  <a:pt x="1670" y="642"/>
                </a:cubicBezTo>
                <a:cubicBezTo>
                  <a:pt x="1669" y="643"/>
                  <a:pt x="1669" y="643"/>
                  <a:pt x="1669" y="643"/>
                </a:cubicBezTo>
                <a:cubicBezTo>
                  <a:pt x="1660" y="644"/>
                  <a:pt x="1660" y="644"/>
                  <a:pt x="1660" y="644"/>
                </a:cubicBezTo>
                <a:cubicBezTo>
                  <a:pt x="1657" y="647"/>
                  <a:pt x="1657" y="647"/>
                  <a:pt x="1657" y="647"/>
                </a:cubicBezTo>
                <a:cubicBezTo>
                  <a:pt x="1657" y="648"/>
                  <a:pt x="1657" y="648"/>
                  <a:pt x="1657" y="648"/>
                </a:cubicBezTo>
                <a:cubicBezTo>
                  <a:pt x="1656" y="647"/>
                  <a:pt x="1656" y="647"/>
                  <a:pt x="1656" y="647"/>
                </a:cubicBezTo>
                <a:cubicBezTo>
                  <a:pt x="1653" y="650"/>
                  <a:pt x="1653" y="650"/>
                  <a:pt x="1653" y="650"/>
                </a:cubicBezTo>
                <a:cubicBezTo>
                  <a:pt x="1648" y="657"/>
                  <a:pt x="1652" y="647"/>
                  <a:pt x="1640" y="652"/>
                </a:cubicBezTo>
                <a:cubicBezTo>
                  <a:pt x="1641" y="651"/>
                  <a:pt x="1641" y="651"/>
                  <a:pt x="1641" y="651"/>
                </a:cubicBezTo>
                <a:cubicBezTo>
                  <a:pt x="1640" y="650"/>
                  <a:pt x="1640" y="650"/>
                  <a:pt x="1640" y="650"/>
                </a:cubicBezTo>
                <a:cubicBezTo>
                  <a:pt x="1628" y="654"/>
                  <a:pt x="1628" y="654"/>
                  <a:pt x="1628" y="654"/>
                </a:cubicBezTo>
                <a:cubicBezTo>
                  <a:pt x="1627" y="654"/>
                  <a:pt x="1635" y="650"/>
                  <a:pt x="1625" y="655"/>
                </a:cubicBezTo>
                <a:cubicBezTo>
                  <a:pt x="1625" y="657"/>
                  <a:pt x="1625" y="657"/>
                  <a:pt x="1625" y="657"/>
                </a:cubicBezTo>
                <a:cubicBezTo>
                  <a:pt x="1627" y="658"/>
                  <a:pt x="1627" y="658"/>
                  <a:pt x="1627" y="658"/>
                </a:cubicBezTo>
                <a:cubicBezTo>
                  <a:pt x="1629" y="657"/>
                  <a:pt x="1629" y="657"/>
                  <a:pt x="1629" y="657"/>
                </a:cubicBezTo>
                <a:cubicBezTo>
                  <a:pt x="1649" y="658"/>
                  <a:pt x="1649" y="658"/>
                  <a:pt x="1649" y="658"/>
                </a:cubicBezTo>
                <a:cubicBezTo>
                  <a:pt x="1650" y="658"/>
                  <a:pt x="1650" y="658"/>
                  <a:pt x="1650" y="658"/>
                </a:cubicBezTo>
                <a:cubicBezTo>
                  <a:pt x="1651" y="657"/>
                  <a:pt x="1651" y="657"/>
                  <a:pt x="1651" y="657"/>
                </a:cubicBezTo>
                <a:cubicBezTo>
                  <a:pt x="1650" y="655"/>
                  <a:pt x="1650" y="655"/>
                  <a:pt x="1650" y="655"/>
                </a:cubicBezTo>
                <a:cubicBezTo>
                  <a:pt x="1651" y="655"/>
                  <a:pt x="1654" y="657"/>
                  <a:pt x="1653" y="654"/>
                </a:cubicBezTo>
                <a:cubicBezTo>
                  <a:pt x="1649" y="652"/>
                  <a:pt x="1649" y="652"/>
                  <a:pt x="1649" y="652"/>
                </a:cubicBezTo>
                <a:cubicBezTo>
                  <a:pt x="1658" y="651"/>
                  <a:pt x="1658" y="651"/>
                  <a:pt x="1658" y="651"/>
                </a:cubicBezTo>
                <a:cubicBezTo>
                  <a:pt x="1656" y="653"/>
                  <a:pt x="1656" y="653"/>
                  <a:pt x="1656" y="653"/>
                </a:cubicBezTo>
                <a:cubicBezTo>
                  <a:pt x="1661" y="658"/>
                  <a:pt x="1661" y="658"/>
                  <a:pt x="1661" y="658"/>
                </a:cubicBezTo>
                <a:cubicBezTo>
                  <a:pt x="1663" y="657"/>
                  <a:pt x="1663" y="657"/>
                  <a:pt x="1663" y="657"/>
                </a:cubicBezTo>
                <a:cubicBezTo>
                  <a:pt x="1665" y="658"/>
                  <a:pt x="1665" y="658"/>
                  <a:pt x="1665" y="658"/>
                </a:cubicBezTo>
                <a:cubicBezTo>
                  <a:pt x="1665" y="657"/>
                  <a:pt x="1665" y="657"/>
                  <a:pt x="1665" y="657"/>
                </a:cubicBezTo>
                <a:cubicBezTo>
                  <a:pt x="1671" y="657"/>
                  <a:pt x="1671" y="657"/>
                  <a:pt x="1671" y="657"/>
                </a:cubicBezTo>
                <a:cubicBezTo>
                  <a:pt x="1670" y="658"/>
                  <a:pt x="1670" y="658"/>
                  <a:pt x="1670" y="658"/>
                </a:cubicBezTo>
                <a:cubicBezTo>
                  <a:pt x="1675" y="657"/>
                  <a:pt x="1675" y="657"/>
                  <a:pt x="1675" y="657"/>
                </a:cubicBezTo>
                <a:cubicBezTo>
                  <a:pt x="1673" y="655"/>
                  <a:pt x="1673" y="655"/>
                  <a:pt x="1673" y="655"/>
                </a:cubicBezTo>
                <a:cubicBezTo>
                  <a:pt x="1676" y="657"/>
                  <a:pt x="1676" y="657"/>
                  <a:pt x="1676" y="657"/>
                </a:cubicBezTo>
                <a:cubicBezTo>
                  <a:pt x="1677" y="657"/>
                  <a:pt x="1677" y="657"/>
                  <a:pt x="1677" y="657"/>
                </a:cubicBezTo>
                <a:cubicBezTo>
                  <a:pt x="1678" y="657"/>
                  <a:pt x="1678" y="657"/>
                  <a:pt x="1678" y="657"/>
                </a:cubicBezTo>
                <a:cubicBezTo>
                  <a:pt x="1679" y="656"/>
                  <a:pt x="1679" y="656"/>
                  <a:pt x="1679" y="656"/>
                </a:cubicBezTo>
                <a:cubicBezTo>
                  <a:pt x="1683" y="659"/>
                  <a:pt x="1683" y="659"/>
                  <a:pt x="1683" y="659"/>
                </a:cubicBezTo>
                <a:cubicBezTo>
                  <a:pt x="1685" y="658"/>
                  <a:pt x="1685" y="658"/>
                  <a:pt x="1685" y="658"/>
                </a:cubicBezTo>
                <a:cubicBezTo>
                  <a:pt x="1686" y="657"/>
                  <a:pt x="1686" y="657"/>
                  <a:pt x="1686" y="657"/>
                </a:cubicBezTo>
                <a:cubicBezTo>
                  <a:pt x="1687" y="658"/>
                  <a:pt x="1687" y="658"/>
                  <a:pt x="1687" y="658"/>
                </a:cubicBezTo>
                <a:cubicBezTo>
                  <a:pt x="1690" y="655"/>
                  <a:pt x="1690" y="655"/>
                  <a:pt x="1690" y="655"/>
                </a:cubicBezTo>
                <a:cubicBezTo>
                  <a:pt x="1689" y="653"/>
                  <a:pt x="1689" y="653"/>
                  <a:pt x="1689" y="653"/>
                </a:cubicBezTo>
                <a:cubicBezTo>
                  <a:pt x="1693" y="654"/>
                  <a:pt x="1693" y="654"/>
                  <a:pt x="1693" y="654"/>
                </a:cubicBezTo>
                <a:cubicBezTo>
                  <a:pt x="1694" y="653"/>
                  <a:pt x="1694" y="653"/>
                  <a:pt x="1694" y="653"/>
                </a:cubicBezTo>
                <a:cubicBezTo>
                  <a:pt x="1700" y="654"/>
                  <a:pt x="1681" y="660"/>
                  <a:pt x="1700" y="653"/>
                </a:cubicBezTo>
                <a:cubicBezTo>
                  <a:pt x="1704" y="652"/>
                  <a:pt x="1704" y="652"/>
                  <a:pt x="1704" y="652"/>
                </a:cubicBezTo>
                <a:cubicBezTo>
                  <a:pt x="1729" y="648"/>
                  <a:pt x="1729" y="648"/>
                  <a:pt x="1729" y="648"/>
                </a:cubicBezTo>
                <a:cubicBezTo>
                  <a:pt x="1743" y="645"/>
                  <a:pt x="1743" y="645"/>
                  <a:pt x="1743" y="645"/>
                </a:cubicBezTo>
                <a:cubicBezTo>
                  <a:pt x="1767" y="644"/>
                  <a:pt x="1767" y="644"/>
                  <a:pt x="1767" y="644"/>
                </a:cubicBezTo>
                <a:cubicBezTo>
                  <a:pt x="1769" y="644"/>
                  <a:pt x="1769" y="644"/>
                  <a:pt x="1769" y="644"/>
                </a:cubicBezTo>
                <a:cubicBezTo>
                  <a:pt x="1764" y="647"/>
                  <a:pt x="1764" y="647"/>
                  <a:pt x="1764" y="647"/>
                </a:cubicBezTo>
                <a:cubicBezTo>
                  <a:pt x="1751" y="650"/>
                  <a:pt x="1751" y="650"/>
                  <a:pt x="1751" y="650"/>
                </a:cubicBezTo>
                <a:cubicBezTo>
                  <a:pt x="1745" y="653"/>
                  <a:pt x="1745" y="653"/>
                  <a:pt x="1745" y="653"/>
                </a:cubicBezTo>
                <a:cubicBezTo>
                  <a:pt x="1737" y="655"/>
                  <a:pt x="1737" y="655"/>
                  <a:pt x="1737" y="655"/>
                </a:cubicBezTo>
                <a:cubicBezTo>
                  <a:pt x="1736" y="661"/>
                  <a:pt x="1736" y="661"/>
                  <a:pt x="1736" y="661"/>
                </a:cubicBezTo>
                <a:cubicBezTo>
                  <a:pt x="1736" y="661"/>
                  <a:pt x="1736" y="661"/>
                  <a:pt x="1736" y="661"/>
                </a:cubicBezTo>
                <a:cubicBezTo>
                  <a:pt x="1743" y="658"/>
                  <a:pt x="1743" y="658"/>
                  <a:pt x="1743" y="658"/>
                </a:cubicBezTo>
                <a:cubicBezTo>
                  <a:pt x="1743" y="659"/>
                  <a:pt x="1743" y="659"/>
                  <a:pt x="1743" y="659"/>
                </a:cubicBezTo>
                <a:cubicBezTo>
                  <a:pt x="1736" y="664"/>
                  <a:pt x="1736" y="664"/>
                  <a:pt x="1736" y="664"/>
                </a:cubicBezTo>
                <a:cubicBezTo>
                  <a:pt x="1720" y="667"/>
                  <a:pt x="1720" y="667"/>
                  <a:pt x="1720" y="667"/>
                </a:cubicBezTo>
                <a:cubicBezTo>
                  <a:pt x="1712" y="670"/>
                  <a:pt x="1712" y="670"/>
                  <a:pt x="1712" y="670"/>
                </a:cubicBezTo>
                <a:cubicBezTo>
                  <a:pt x="1714" y="671"/>
                  <a:pt x="1714" y="671"/>
                  <a:pt x="1714" y="671"/>
                </a:cubicBezTo>
                <a:cubicBezTo>
                  <a:pt x="1714" y="671"/>
                  <a:pt x="1711" y="669"/>
                  <a:pt x="1713" y="673"/>
                </a:cubicBezTo>
                <a:cubicBezTo>
                  <a:pt x="1707" y="668"/>
                  <a:pt x="1707" y="668"/>
                  <a:pt x="1707" y="668"/>
                </a:cubicBezTo>
                <a:cubicBezTo>
                  <a:pt x="1706" y="670"/>
                  <a:pt x="1713" y="665"/>
                  <a:pt x="1704" y="670"/>
                </a:cubicBezTo>
                <a:cubicBezTo>
                  <a:pt x="1706" y="673"/>
                  <a:pt x="1706" y="673"/>
                  <a:pt x="1706" y="673"/>
                </a:cubicBezTo>
                <a:cubicBezTo>
                  <a:pt x="1702" y="674"/>
                  <a:pt x="1702" y="674"/>
                  <a:pt x="1702" y="674"/>
                </a:cubicBezTo>
                <a:cubicBezTo>
                  <a:pt x="1702" y="677"/>
                  <a:pt x="1702" y="677"/>
                  <a:pt x="1702" y="677"/>
                </a:cubicBezTo>
                <a:cubicBezTo>
                  <a:pt x="1698" y="677"/>
                  <a:pt x="1698" y="677"/>
                  <a:pt x="1698" y="677"/>
                </a:cubicBezTo>
                <a:cubicBezTo>
                  <a:pt x="1693" y="681"/>
                  <a:pt x="1693" y="681"/>
                  <a:pt x="1693" y="681"/>
                </a:cubicBezTo>
                <a:cubicBezTo>
                  <a:pt x="1688" y="682"/>
                  <a:pt x="1688" y="682"/>
                  <a:pt x="1688" y="682"/>
                </a:cubicBezTo>
                <a:cubicBezTo>
                  <a:pt x="1687" y="685"/>
                  <a:pt x="1687" y="685"/>
                  <a:pt x="1687" y="685"/>
                </a:cubicBezTo>
                <a:cubicBezTo>
                  <a:pt x="1688" y="686"/>
                  <a:pt x="1688" y="686"/>
                  <a:pt x="1688" y="686"/>
                </a:cubicBezTo>
                <a:cubicBezTo>
                  <a:pt x="1687" y="687"/>
                  <a:pt x="1687" y="687"/>
                  <a:pt x="1687" y="687"/>
                </a:cubicBezTo>
                <a:cubicBezTo>
                  <a:pt x="1677" y="684"/>
                  <a:pt x="1677" y="684"/>
                  <a:pt x="1677" y="684"/>
                </a:cubicBezTo>
                <a:cubicBezTo>
                  <a:pt x="1672" y="683"/>
                  <a:pt x="1693" y="690"/>
                  <a:pt x="1670" y="683"/>
                </a:cubicBezTo>
                <a:cubicBezTo>
                  <a:pt x="1665" y="685"/>
                  <a:pt x="1665" y="685"/>
                  <a:pt x="1665" y="685"/>
                </a:cubicBezTo>
                <a:cubicBezTo>
                  <a:pt x="1672" y="690"/>
                  <a:pt x="1672" y="690"/>
                  <a:pt x="1672" y="690"/>
                </a:cubicBezTo>
                <a:cubicBezTo>
                  <a:pt x="1673" y="692"/>
                  <a:pt x="1673" y="692"/>
                  <a:pt x="1673" y="692"/>
                </a:cubicBezTo>
                <a:cubicBezTo>
                  <a:pt x="1669" y="693"/>
                  <a:pt x="1669" y="693"/>
                  <a:pt x="1669" y="693"/>
                </a:cubicBezTo>
                <a:cubicBezTo>
                  <a:pt x="1664" y="690"/>
                  <a:pt x="1664" y="690"/>
                  <a:pt x="1664" y="690"/>
                </a:cubicBezTo>
                <a:cubicBezTo>
                  <a:pt x="1660" y="690"/>
                  <a:pt x="1660" y="690"/>
                  <a:pt x="1660" y="690"/>
                </a:cubicBezTo>
                <a:cubicBezTo>
                  <a:pt x="1659" y="690"/>
                  <a:pt x="1659" y="690"/>
                  <a:pt x="1659" y="690"/>
                </a:cubicBezTo>
                <a:cubicBezTo>
                  <a:pt x="1661" y="687"/>
                  <a:pt x="1661" y="687"/>
                  <a:pt x="1661" y="687"/>
                </a:cubicBezTo>
                <a:cubicBezTo>
                  <a:pt x="1653" y="688"/>
                  <a:pt x="1653" y="688"/>
                  <a:pt x="1653" y="688"/>
                </a:cubicBezTo>
                <a:cubicBezTo>
                  <a:pt x="1650" y="690"/>
                  <a:pt x="1650" y="690"/>
                  <a:pt x="1650" y="690"/>
                </a:cubicBezTo>
                <a:cubicBezTo>
                  <a:pt x="1639" y="690"/>
                  <a:pt x="1639" y="690"/>
                  <a:pt x="1639" y="690"/>
                </a:cubicBezTo>
                <a:cubicBezTo>
                  <a:pt x="1638" y="695"/>
                  <a:pt x="1638" y="695"/>
                  <a:pt x="1638" y="695"/>
                </a:cubicBezTo>
                <a:cubicBezTo>
                  <a:pt x="1638" y="695"/>
                  <a:pt x="1639" y="695"/>
                  <a:pt x="1640" y="695"/>
                </a:cubicBezTo>
                <a:cubicBezTo>
                  <a:pt x="1634" y="696"/>
                  <a:pt x="1634" y="696"/>
                  <a:pt x="1634" y="696"/>
                </a:cubicBezTo>
                <a:cubicBezTo>
                  <a:pt x="1636" y="696"/>
                  <a:pt x="1636" y="696"/>
                  <a:pt x="1636" y="696"/>
                </a:cubicBezTo>
                <a:cubicBezTo>
                  <a:pt x="1633" y="694"/>
                  <a:pt x="1633" y="694"/>
                  <a:pt x="1633" y="694"/>
                </a:cubicBezTo>
                <a:cubicBezTo>
                  <a:pt x="1630" y="694"/>
                  <a:pt x="1630" y="694"/>
                  <a:pt x="1630" y="694"/>
                </a:cubicBezTo>
                <a:cubicBezTo>
                  <a:pt x="1620" y="696"/>
                  <a:pt x="1620" y="696"/>
                  <a:pt x="1620" y="696"/>
                </a:cubicBezTo>
                <a:cubicBezTo>
                  <a:pt x="1613" y="699"/>
                  <a:pt x="1613" y="699"/>
                  <a:pt x="1613" y="699"/>
                </a:cubicBezTo>
                <a:cubicBezTo>
                  <a:pt x="1611" y="698"/>
                  <a:pt x="1611" y="698"/>
                  <a:pt x="1611" y="698"/>
                </a:cubicBezTo>
                <a:cubicBezTo>
                  <a:pt x="1597" y="702"/>
                  <a:pt x="1597" y="702"/>
                  <a:pt x="1597" y="702"/>
                </a:cubicBezTo>
                <a:cubicBezTo>
                  <a:pt x="1594" y="702"/>
                  <a:pt x="1594" y="702"/>
                  <a:pt x="1594" y="702"/>
                </a:cubicBezTo>
                <a:cubicBezTo>
                  <a:pt x="1594" y="701"/>
                  <a:pt x="1594" y="700"/>
                  <a:pt x="1597" y="701"/>
                </a:cubicBezTo>
                <a:cubicBezTo>
                  <a:pt x="1597" y="701"/>
                  <a:pt x="1597" y="701"/>
                  <a:pt x="1597" y="701"/>
                </a:cubicBezTo>
                <a:cubicBezTo>
                  <a:pt x="1596" y="699"/>
                  <a:pt x="1607" y="702"/>
                  <a:pt x="1593" y="699"/>
                </a:cubicBezTo>
                <a:cubicBezTo>
                  <a:pt x="1592" y="701"/>
                  <a:pt x="1592" y="701"/>
                  <a:pt x="1592" y="701"/>
                </a:cubicBezTo>
                <a:cubicBezTo>
                  <a:pt x="1589" y="700"/>
                  <a:pt x="1597" y="698"/>
                  <a:pt x="1589" y="702"/>
                </a:cubicBezTo>
                <a:cubicBezTo>
                  <a:pt x="1587" y="700"/>
                  <a:pt x="1587" y="700"/>
                  <a:pt x="1587" y="700"/>
                </a:cubicBezTo>
                <a:cubicBezTo>
                  <a:pt x="1587" y="703"/>
                  <a:pt x="1587" y="703"/>
                  <a:pt x="1587" y="703"/>
                </a:cubicBezTo>
                <a:cubicBezTo>
                  <a:pt x="1586" y="702"/>
                  <a:pt x="1586" y="702"/>
                  <a:pt x="1586" y="702"/>
                </a:cubicBezTo>
                <a:cubicBezTo>
                  <a:pt x="1582" y="703"/>
                  <a:pt x="1582" y="703"/>
                  <a:pt x="1582" y="703"/>
                </a:cubicBezTo>
                <a:cubicBezTo>
                  <a:pt x="1581" y="705"/>
                  <a:pt x="1581" y="705"/>
                  <a:pt x="1581" y="705"/>
                </a:cubicBezTo>
                <a:cubicBezTo>
                  <a:pt x="1582" y="705"/>
                  <a:pt x="1583" y="704"/>
                  <a:pt x="1581" y="702"/>
                </a:cubicBezTo>
                <a:cubicBezTo>
                  <a:pt x="1577" y="704"/>
                  <a:pt x="1577" y="704"/>
                  <a:pt x="1577" y="704"/>
                </a:cubicBezTo>
                <a:cubicBezTo>
                  <a:pt x="1572" y="705"/>
                  <a:pt x="1572" y="705"/>
                  <a:pt x="1572" y="705"/>
                </a:cubicBezTo>
                <a:cubicBezTo>
                  <a:pt x="1570" y="707"/>
                  <a:pt x="1570" y="707"/>
                  <a:pt x="1570" y="707"/>
                </a:cubicBezTo>
                <a:cubicBezTo>
                  <a:pt x="1566" y="707"/>
                  <a:pt x="1566" y="707"/>
                  <a:pt x="1566" y="707"/>
                </a:cubicBezTo>
                <a:cubicBezTo>
                  <a:pt x="1561" y="709"/>
                  <a:pt x="1561" y="709"/>
                  <a:pt x="1561" y="709"/>
                </a:cubicBezTo>
                <a:cubicBezTo>
                  <a:pt x="1559" y="708"/>
                  <a:pt x="1559" y="708"/>
                  <a:pt x="1559" y="708"/>
                </a:cubicBezTo>
                <a:cubicBezTo>
                  <a:pt x="1557" y="710"/>
                  <a:pt x="1571" y="706"/>
                  <a:pt x="1554" y="709"/>
                </a:cubicBezTo>
                <a:cubicBezTo>
                  <a:pt x="1553" y="710"/>
                  <a:pt x="1556" y="710"/>
                  <a:pt x="1554" y="711"/>
                </a:cubicBezTo>
                <a:cubicBezTo>
                  <a:pt x="1559" y="712"/>
                  <a:pt x="1559" y="712"/>
                  <a:pt x="1559" y="712"/>
                </a:cubicBezTo>
                <a:cubicBezTo>
                  <a:pt x="1555" y="715"/>
                  <a:pt x="1555" y="715"/>
                  <a:pt x="1555" y="715"/>
                </a:cubicBezTo>
                <a:cubicBezTo>
                  <a:pt x="1549" y="717"/>
                  <a:pt x="1549" y="717"/>
                  <a:pt x="1549" y="717"/>
                </a:cubicBezTo>
                <a:cubicBezTo>
                  <a:pt x="1548" y="718"/>
                  <a:pt x="1548" y="718"/>
                  <a:pt x="1548" y="718"/>
                </a:cubicBezTo>
                <a:cubicBezTo>
                  <a:pt x="1546" y="718"/>
                  <a:pt x="1546" y="718"/>
                  <a:pt x="1546" y="718"/>
                </a:cubicBezTo>
                <a:cubicBezTo>
                  <a:pt x="1541" y="725"/>
                  <a:pt x="1541" y="725"/>
                  <a:pt x="1541" y="725"/>
                </a:cubicBezTo>
                <a:cubicBezTo>
                  <a:pt x="1534" y="733"/>
                  <a:pt x="1534" y="733"/>
                  <a:pt x="1534" y="733"/>
                </a:cubicBezTo>
                <a:cubicBezTo>
                  <a:pt x="1536" y="735"/>
                  <a:pt x="1536" y="735"/>
                  <a:pt x="1536" y="735"/>
                </a:cubicBezTo>
                <a:cubicBezTo>
                  <a:pt x="1541" y="732"/>
                  <a:pt x="1541" y="732"/>
                  <a:pt x="1541" y="732"/>
                </a:cubicBezTo>
                <a:cubicBezTo>
                  <a:pt x="1548" y="733"/>
                  <a:pt x="1548" y="733"/>
                  <a:pt x="1548" y="733"/>
                </a:cubicBezTo>
                <a:cubicBezTo>
                  <a:pt x="1544" y="731"/>
                  <a:pt x="1544" y="731"/>
                  <a:pt x="1544" y="731"/>
                </a:cubicBezTo>
                <a:cubicBezTo>
                  <a:pt x="1545" y="730"/>
                  <a:pt x="1545" y="730"/>
                  <a:pt x="1545" y="730"/>
                </a:cubicBezTo>
                <a:cubicBezTo>
                  <a:pt x="1548" y="732"/>
                  <a:pt x="1548" y="732"/>
                  <a:pt x="1548" y="732"/>
                </a:cubicBezTo>
                <a:cubicBezTo>
                  <a:pt x="1559" y="728"/>
                  <a:pt x="1559" y="728"/>
                  <a:pt x="1559" y="728"/>
                </a:cubicBezTo>
                <a:cubicBezTo>
                  <a:pt x="1558" y="730"/>
                  <a:pt x="1558" y="730"/>
                  <a:pt x="1558" y="730"/>
                </a:cubicBezTo>
                <a:cubicBezTo>
                  <a:pt x="1566" y="730"/>
                  <a:pt x="1566" y="730"/>
                  <a:pt x="1566" y="730"/>
                </a:cubicBezTo>
                <a:cubicBezTo>
                  <a:pt x="1567" y="729"/>
                  <a:pt x="1567" y="729"/>
                  <a:pt x="1567" y="729"/>
                </a:cubicBezTo>
                <a:cubicBezTo>
                  <a:pt x="1562" y="728"/>
                  <a:pt x="1562" y="728"/>
                  <a:pt x="1562" y="728"/>
                </a:cubicBezTo>
                <a:cubicBezTo>
                  <a:pt x="1562" y="726"/>
                  <a:pt x="1562" y="726"/>
                  <a:pt x="1562" y="726"/>
                </a:cubicBezTo>
                <a:cubicBezTo>
                  <a:pt x="1567" y="723"/>
                  <a:pt x="1563" y="733"/>
                  <a:pt x="1568" y="723"/>
                </a:cubicBezTo>
                <a:cubicBezTo>
                  <a:pt x="1569" y="726"/>
                  <a:pt x="1569" y="726"/>
                  <a:pt x="1569" y="726"/>
                </a:cubicBezTo>
                <a:cubicBezTo>
                  <a:pt x="1578" y="726"/>
                  <a:pt x="1578" y="726"/>
                  <a:pt x="1578" y="726"/>
                </a:cubicBezTo>
                <a:cubicBezTo>
                  <a:pt x="1585" y="725"/>
                  <a:pt x="1585" y="725"/>
                  <a:pt x="1585" y="725"/>
                </a:cubicBezTo>
                <a:cubicBezTo>
                  <a:pt x="1583" y="723"/>
                  <a:pt x="1583" y="731"/>
                  <a:pt x="1585" y="723"/>
                </a:cubicBezTo>
                <a:cubicBezTo>
                  <a:pt x="1586" y="723"/>
                  <a:pt x="1586" y="723"/>
                  <a:pt x="1586" y="723"/>
                </a:cubicBezTo>
                <a:cubicBezTo>
                  <a:pt x="1586" y="724"/>
                  <a:pt x="1586" y="724"/>
                  <a:pt x="1586" y="724"/>
                </a:cubicBezTo>
                <a:cubicBezTo>
                  <a:pt x="1591" y="723"/>
                  <a:pt x="1591" y="723"/>
                  <a:pt x="1591" y="723"/>
                </a:cubicBezTo>
                <a:cubicBezTo>
                  <a:pt x="1591" y="722"/>
                  <a:pt x="1591" y="722"/>
                  <a:pt x="1591" y="722"/>
                </a:cubicBezTo>
                <a:cubicBezTo>
                  <a:pt x="1594" y="720"/>
                  <a:pt x="1597" y="723"/>
                  <a:pt x="1597" y="720"/>
                </a:cubicBezTo>
                <a:cubicBezTo>
                  <a:pt x="1597" y="721"/>
                  <a:pt x="1600" y="719"/>
                  <a:pt x="1597" y="722"/>
                </a:cubicBezTo>
                <a:cubicBezTo>
                  <a:pt x="1598" y="721"/>
                  <a:pt x="1598" y="724"/>
                  <a:pt x="1599" y="720"/>
                </a:cubicBezTo>
                <a:cubicBezTo>
                  <a:pt x="1599" y="719"/>
                  <a:pt x="1599" y="719"/>
                  <a:pt x="1599" y="719"/>
                </a:cubicBezTo>
                <a:cubicBezTo>
                  <a:pt x="1603" y="717"/>
                  <a:pt x="1603" y="717"/>
                  <a:pt x="1603" y="717"/>
                </a:cubicBezTo>
                <a:cubicBezTo>
                  <a:pt x="1602" y="715"/>
                  <a:pt x="1609" y="717"/>
                  <a:pt x="1601" y="715"/>
                </a:cubicBezTo>
                <a:cubicBezTo>
                  <a:pt x="1603" y="714"/>
                  <a:pt x="1603" y="714"/>
                  <a:pt x="1603" y="714"/>
                </a:cubicBezTo>
                <a:cubicBezTo>
                  <a:pt x="1605" y="717"/>
                  <a:pt x="1605" y="717"/>
                  <a:pt x="1605" y="717"/>
                </a:cubicBezTo>
                <a:cubicBezTo>
                  <a:pt x="1613" y="715"/>
                  <a:pt x="1613" y="715"/>
                  <a:pt x="1613" y="715"/>
                </a:cubicBezTo>
                <a:cubicBezTo>
                  <a:pt x="1614" y="717"/>
                  <a:pt x="1614" y="717"/>
                  <a:pt x="1614" y="717"/>
                </a:cubicBezTo>
                <a:cubicBezTo>
                  <a:pt x="1611" y="716"/>
                  <a:pt x="1611" y="716"/>
                  <a:pt x="1611" y="716"/>
                </a:cubicBezTo>
                <a:cubicBezTo>
                  <a:pt x="1611" y="718"/>
                  <a:pt x="1611" y="718"/>
                  <a:pt x="1611" y="718"/>
                </a:cubicBezTo>
                <a:cubicBezTo>
                  <a:pt x="1614" y="718"/>
                  <a:pt x="1614" y="718"/>
                  <a:pt x="1614" y="718"/>
                </a:cubicBezTo>
                <a:cubicBezTo>
                  <a:pt x="1617" y="715"/>
                  <a:pt x="1617" y="715"/>
                  <a:pt x="1617" y="715"/>
                </a:cubicBezTo>
                <a:cubicBezTo>
                  <a:pt x="1616" y="714"/>
                  <a:pt x="1615" y="717"/>
                  <a:pt x="1615" y="715"/>
                </a:cubicBezTo>
                <a:cubicBezTo>
                  <a:pt x="1615" y="714"/>
                  <a:pt x="1613" y="715"/>
                  <a:pt x="1615" y="714"/>
                </a:cubicBezTo>
                <a:cubicBezTo>
                  <a:pt x="1618" y="716"/>
                  <a:pt x="1618" y="716"/>
                  <a:pt x="1618" y="716"/>
                </a:cubicBezTo>
                <a:cubicBezTo>
                  <a:pt x="1623" y="718"/>
                  <a:pt x="1604" y="720"/>
                  <a:pt x="1624" y="712"/>
                </a:cubicBezTo>
                <a:cubicBezTo>
                  <a:pt x="1623" y="714"/>
                  <a:pt x="1623" y="714"/>
                  <a:pt x="1623" y="714"/>
                </a:cubicBezTo>
                <a:cubicBezTo>
                  <a:pt x="1625" y="714"/>
                  <a:pt x="1625" y="714"/>
                  <a:pt x="1625" y="714"/>
                </a:cubicBezTo>
                <a:cubicBezTo>
                  <a:pt x="1626" y="712"/>
                  <a:pt x="1626" y="712"/>
                  <a:pt x="1626" y="712"/>
                </a:cubicBezTo>
                <a:cubicBezTo>
                  <a:pt x="1639" y="708"/>
                  <a:pt x="1639" y="708"/>
                  <a:pt x="1639" y="708"/>
                </a:cubicBezTo>
                <a:cubicBezTo>
                  <a:pt x="1641" y="708"/>
                  <a:pt x="1641" y="703"/>
                  <a:pt x="1645" y="707"/>
                </a:cubicBezTo>
                <a:cubicBezTo>
                  <a:pt x="1639" y="704"/>
                  <a:pt x="1639" y="704"/>
                  <a:pt x="1639" y="704"/>
                </a:cubicBezTo>
                <a:cubicBezTo>
                  <a:pt x="1636" y="705"/>
                  <a:pt x="1636" y="705"/>
                  <a:pt x="1636" y="705"/>
                </a:cubicBezTo>
                <a:cubicBezTo>
                  <a:pt x="1635" y="703"/>
                  <a:pt x="1635" y="703"/>
                  <a:pt x="1635" y="703"/>
                </a:cubicBezTo>
                <a:cubicBezTo>
                  <a:pt x="1625" y="703"/>
                  <a:pt x="1625" y="703"/>
                  <a:pt x="1625" y="703"/>
                </a:cubicBezTo>
                <a:cubicBezTo>
                  <a:pt x="1625" y="704"/>
                  <a:pt x="1625" y="703"/>
                  <a:pt x="1624" y="701"/>
                </a:cubicBezTo>
                <a:cubicBezTo>
                  <a:pt x="1622" y="702"/>
                  <a:pt x="1623" y="707"/>
                  <a:pt x="1619" y="703"/>
                </a:cubicBezTo>
                <a:cubicBezTo>
                  <a:pt x="1617" y="701"/>
                  <a:pt x="1617" y="701"/>
                  <a:pt x="1617" y="701"/>
                </a:cubicBezTo>
                <a:cubicBezTo>
                  <a:pt x="1625" y="698"/>
                  <a:pt x="1625" y="698"/>
                  <a:pt x="1625" y="698"/>
                </a:cubicBezTo>
                <a:cubicBezTo>
                  <a:pt x="1627" y="699"/>
                  <a:pt x="1627" y="699"/>
                  <a:pt x="1627" y="699"/>
                </a:cubicBezTo>
                <a:cubicBezTo>
                  <a:pt x="1625" y="700"/>
                  <a:pt x="1629" y="701"/>
                  <a:pt x="1625" y="700"/>
                </a:cubicBezTo>
                <a:cubicBezTo>
                  <a:pt x="1630" y="702"/>
                  <a:pt x="1630" y="702"/>
                  <a:pt x="1630" y="702"/>
                </a:cubicBezTo>
                <a:cubicBezTo>
                  <a:pt x="1631" y="702"/>
                  <a:pt x="1631" y="702"/>
                  <a:pt x="1631" y="702"/>
                </a:cubicBezTo>
                <a:cubicBezTo>
                  <a:pt x="1630" y="700"/>
                  <a:pt x="1639" y="704"/>
                  <a:pt x="1629" y="699"/>
                </a:cubicBezTo>
                <a:cubicBezTo>
                  <a:pt x="1628" y="698"/>
                  <a:pt x="1628" y="698"/>
                  <a:pt x="1628" y="698"/>
                </a:cubicBezTo>
                <a:cubicBezTo>
                  <a:pt x="1629" y="697"/>
                  <a:pt x="1631" y="696"/>
                  <a:pt x="1631" y="697"/>
                </a:cubicBezTo>
                <a:cubicBezTo>
                  <a:pt x="1631" y="698"/>
                  <a:pt x="1631" y="698"/>
                  <a:pt x="1631" y="698"/>
                </a:cubicBezTo>
                <a:cubicBezTo>
                  <a:pt x="1637" y="703"/>
                  <a:pt x="1637" y="703"/>
                  <a:pt x="1637" y="703"/>
                </a:cubicBezTo>
                <a:cubicBezTo>
                  <a:pt x="1646" y="703"/>
                  <a:pt x="1646" y="703"/>
                  <a:pt x="1646" y="703"/>
                </a:cubicBezTo>
                <a:cubicBezTo>
                  <a:pt x="1645" y="707"/>
                  <a:pt x="1649" y="704"/>
                  <a:pt x="1651" y="705"/>
                </a:cubicBezTo>
                <a:cubicBezTo>
                  <a:pt x="1650" y="709"/>
                  <a:pt x="1650" y="709"/>
                  <a:pt x="1650" y="709"/>
                </a:cubicBezTo>
                <a:cubicBezTo>
                  <a:pt x="1651" y="712"/>
                  <a:pt x="1654" y="708"/>
                  <a:pt x="1654" y="711"/>
                </a:cubicBezTo>
                <a:cubicBezTo>
                  <a:pt x="1654" y="710"/>
                  <a:pt x="1654" y="710"/>
                  <a:pt x="1654" y="710"/>
                </a:cubicBezTo>
                <a:cubicBezTo>
                  <a:pt x="1655" y="711"/>
                  <a:pt x="1655" y="711"/>
                  <a:pt x="1655" y="711"/>
                </a:cubicBezTo>
                <a:cubicBezTo>
                  <a:pt x="1656" y="711"/>
                  <a:pt x="1656" y="711"/>
                  <a:pt x="1656" y="711"/>
                </a:cubicBezTo>
                <a:cubicBezTo>
                  <a:pt x="1657" y="710"/>
                  <a:pt x="1657" y="710"/>
                  <a:pt x="1657" y="710"/>
                </a:cubicBezTo>
                <a:cubicBezTo>
                  <a:pt x="1656" y="709"/>
                  <a:pt x="1656" y="709"/>
                  <a:pt x="1656" y="709"/>
                </a:cubicBezTo>
                <a:cubicBezTo>
                  <a:pt x="1665" y="710"/>
                  <a:pt x="1665" y="710"/>
                  <a:pt x="1665" y="710"/>
                </a:cubicBezTo>
                <a:cubicBezTo>
                  <a:pt x="1672" y="706"/>
                  <a:pt x="1672" y="706"/>
                  <a:pt x="1672" y="706"/>
                </a:cubicBezTo>
                <a:cubicBezTo>
                  <a:pt x="1681" y="704"/>
                  <a:pt x="1681" y="704"/>
                  <a:pt x="1681" y="704"/>
                </a:cubicBezTo>
                <a:cubicBezTo>
                  <a:pt x="1681" y="702"/>
                  <a:pt x="1677" y="707"/>
                  <a:pt x="1681" y="702"/>
                </a:cubicBezTo>
                <a:cubicBezTo>
                  <a:pt x="1686" y="703"/>
                  <a:pt x="1686" y="703"/>
                  <a:pt x="1686" y="703"/>
                </a:cubicBezTo>
                <a:cubicBezTo>
                  <a:pt x="1702" y="700"/>
                  <a:pt x="1702" y="700"/>
                  <a:pt x="1702" y="700"/>
                </a:cubicBezTo>
                <a:cubicBezTo>
                  <a:pt x="1702" y="701"/>
                  <a:pt x="1702" y="701"/>
                  <a:pt x="1702" y="701"/>
                </a:cubicBezTo>
                <a:cubicBezTo>
                  <a:pt x="1708" y="701"/>
                  <a:pt x="1708" y="701"/>
                  <a:pt x="1708" y="701"/>
                </a:cubicBezTo>
                <a:cubicBezTo>
                  <a:pt x="1711" y="702"/>
                  <a:pt x="1700" y="703"/>
                  <a:pt x="1711" y="699"/>
                </a:cubicBezTo>
                <a:cubicBezTo>
                  <a:pt x="1711" y="701"/>
                  <a:pt x="1711" y="701"/>
                  <a:pt x="1711" y="701"/>
                </a:cubicBezTo>
                <a:cubicBezTo>
                  <a:pt x="1718" y="700"/>
                  <a:pt x="1718" y="700"/>
                  <a:pt x="1718" y="700"/>
                </a:cubicBezTo>
                <a:cubicBezTo>
                  <a:pt x="1719" y="699"/>
                  <a:pt x="1719" y="699"/>
                  <a:pt x="1719" y="699"/>
                </a:cubicBezTo>
                <a:cubicBezTo>
                  <a:pt x="1716" y="697"/>
                  <a:pt x="1716" y="697"/>
                  <a:pt x="1716" y="697"/>
                </a:cubicBezTo>
                <a:cubicBezTo>
                  <a:pt x="1721" y="696"/>
                  <a:pt x="1721" y="696"/>
                  <a:pt x="1721" y="696"/>
                </a:cubicBezTo>
                <a:cubicBezTo>
                  <a:pt x="1722" y="697"/>
                  <a:pt x="1722" y="697"/>
                  <a:pt x="1722" y="697"/>
                </a:cubicBezTo>
                <a:cubicBezTo>
                  <a:pt x="1731" y="692"/>
                  <a:pt x="1731" y="692"/>
                  <a:pt x="1731" y="692"/>
                </a:cubicBezTo>
                <a:cubicBezTo>
                  <a:pt x="1734" y="693"/>
                  <a:pt x="1737" y="686"/>
                  <a:pt x="1739" y="693"/>
                </a:cubicBezTo>
                <a:cubicBezTo>
                  <a:pt x="1751" y="688"/>
                  <a:pt x="1751" y="688"/>
                  <a:pt x="1751" y="688"/>
                </a:cubicBezTo>
                <a:cubicBezTo>
                  <a:pt x="1752" y="686"/>
                  <a:pt x="1752" y="686"/>
                  <a:pt x="1752" y="686"/>
                </a:cubicBezTo>
                <a:cubicBezTo>
                  <a:pt x="1753" y="688"/>
                  <a:pt x="1753" y="688"/>
                  <a:pt x="1753" y="688"/>
                </a:cubicBezTo>
                <a:cubicBezTo>
                  <a:pt x="1756" y="687"/>
                  <a:pt x="1756" y="687"/>
                  <a:pt x="1756" y="687"/>
                </a:cubicBezTo>
                <a:cubicBezTo>
                  <a:pt x="1760" y="689"/>
                  <a:pt x="1760" y="689"/>
                  <a:pt x="1760" y="689"/>
                </a:cubicBezTo>
                <a:cubicBezTo>
                  <a:pt x="1765" y="693"/>
                  <a:pt x="1765" y="693"/>
                  <a:pt x="1765" y="693"/>
                </a:cubicBezTo>
                <a:cubicBezTo>
                  <a:pt x="1761" y="696"/>
                  <a:pt x="1761" y="696"/>
                  <a:pt x="1761" y="696"/>
                </a:cubicBezTo>
                <a:cubicBezTo>
                  <a:pt x="1758" y="695"/>
                  <a:pt x="1758" y="695"/>
                  <a:pt x="1758" y="695"/>
                </a:cubicBezTo>
                <a:cubicBezTo>
                  <a:pt x="1758" y="697"/>
                  <a:pt x="1754" y="693"/>
                  <a:pt x="1756" y="698"/>
                </a:cubicBezTo>
                <a:cubicBezTo>
                  <a:pt x="1755" y="697"/>
                  <a:pt x="1755" y="697"/>
                  <a:pt x="1755" y="697"/>
                </a:cubicBezTo>
                <a:cubicBezTo>
                  <a:pt x="1743" y="701"/>
                  <a:pt x="1743" y="701"/>
                  <a:pt x="1743" y="701"/>
                </a:cubicBezTo>
                <a:cubicBezTo>
                  <a:pt x="1742" y="704"/>
                  <a:pt x="1742" y="704"/>
                  <a:pt x="1742" y="704"/>
                </a:cubicBezTo>
                <a:cubicBezTo>
                  <a:pt x="1728" y="705"/>
                  <a:pt x="1728" y="705"/>
                  <a:pt x="1728" y="705"/>
                </a:cubicBezTo>
                <a:cubicBezTo>
                  <a:pt x="1726" y="708"/>
                  <a:pt x="1726" y="708"/>
                  <a:pt x="1726" y="708"/>
                </a:cubicBezTo>
                <a:cubicBezTo>
                  <a:pt x="1718" y="710"/>
                  <a:pt x="1718" y="710"/>
                  <a:pt x="1718" y="710"/>
                </a:cubicBezTo>
                <a:cubicBezTo>
                  <a:pt x="1715" y="712"/>
                  <a:pt x="1715" y="712"/>
                  <a:pt x="1715" y="712"/>
                </a:cubicBezTo>
                <a:cubicBezTo>
                  <a:pt x="1707" y="715"/>
                  <a:pt x="1707" y="715"/>
                  <a:pt x="1707" y="715"/>
                </a:cubicBezTo>
                <a:cubicBezTo>
                  <a:pt x="1707" y="718"/>
                  <a:pt x="1707" y="718"/>
                  <a:pt x="1707" y="718"/>
                </a:cubicBezTo>
                <a:cubicBezTo>
                  <a:pt x="1701" y="718"/>
                  <a:pt x="1701" y="718"/>
                  <a:pt x="1701" y="718"/>
                </a:cubicBezTo>
                <a:cubicBezTo>
                  <a:pt x="1701" y="718"/>
                  <a:pt x="1702" y="720"/>
                  <a:pt x="1701" y="717"/>
                </a:cubicBezTo>
                <a:cubicBezTo>
                  <a:pt x="1693" y="722"/>
                  <a:pt x="1693" y="722"/>
                  <a:pt x="1693" y="722"/>
                </a:cubicBezTo>
                <a:cubicBezTo>
                  <a:pt x="1690" y="722"/>
                  <a:pt x="1690" y="722"/>
                  <a:pt x="1690" y="722"/>
                </a:cubicBezTo>
                <a:cubicBezTo>
                  <a:pt x="1688" y="725"/>
                  <a:pt x="1688" y="725"/>
                  <a:pt x="1688" y="725"/>
                </a:cubicBezTo>
                <a:cubicBezTo>
                  <a:pt x="1687" y="722"/>
                  <a:pt x="1687" y="722"/>
                  <a:pt x="1687" y="722"/>
                </a:cubicBezTo>
                <a:cubicBezTo>
                  <a:pt x="1683" y="724"/>
                  <a:pt x="1683" y="724"/>
                  <a:pt x="1683" y="724"/>
                </a:cubicBezTo>
                <a:cubicBezTo>
                  <a:pt x="1683" y="724"/>
                  <a:pt x="1679" y="722"/>
                  <a:pt x="1683" y="727"/>
                </a:cubicBezTo>
                <a:cubicBezTo>
                  <a:pt x="1680" y="727"/>
                  <a:pt x="1680" y="727"/>
                  <a:pt x="1680" y="727"/>
                </a:cubicBezTo>
                <a:cubicBezTo>
                  <a:pt x="1679" y="729"/>
                  <a:pt x="1679" y="729"/>
                  <a:pt x="1679" y="729"/>
                </a:cubicBezTo>
                <a:cubicBezTo>
                  <a:pt x="1675" y="729"/>
                  <a:pt x="1675" y="729"/>
                  <a:pt x="1675" y="729"/>
                </a:cubicBezTo>
                <a:cubicBezTo>
                  <a:pt x="1673" y="732"/>
                  <a:pt x="1673" y="732"/>
                  <a:pt x="1673" y="732"/>
                </a:cubicBezTo>
                <a:cubicBezTo>
                  <a:pt x="1667" y="730"/>
                  <a:pt x="1667" y="730"/>
                  <a:pt x="1667" y="730"/>
                </a:cubicBezTo>
                <a:cubicBezTo>
                  <a:pt x="1662" y="731"/>
                  <a:pt x="1662" y="731"/>
                  <a:pt x="1662" y="731"/>
                </a:cubicBezTo>
                <a:cubicBezTo>
                  <a:pt x="1662" y="733"/>
                  <a:pt x="1662" y="733"/>
                  <a:pt x="1662" y="733"/>
                </a:cubicBezTo>
                <a:cubicBezTo>
                  <a:pt x="1667" y="736"/>
                  <a:pt x="1667" y="736"/>
                  <a:pt x="1667" y="736"/>
                </a:cubicBezTo>
                <a:cubicBezTo>
                  <a:pt x="1671" y="740"/>
                  <a:pt x="1671" y="740"/>
                  <a:pt x="1671" y="740"/>
                </a:cubicBezTo>
                <a:cubicBezTo>
                  <a:pt x="1668" y="742"/>
                  <a:pt x="1668" y="742"/>
                  <a:pt x="1668" y="742"/>
                </a:cubicBezTo>
                <a:cubicBezTo>
                  <a:pt x="1664" y="738"/>
                  <a:pt x="1664" y="738"/>
                  <a:pt x="1664" y="738"/>
                </a:cubicBezTo>
                <a:cubicBezTo>
                  <a:pt x="1645" y="741"/>
                  <a:pt x="1645" y="741"/>
                  <a:pt x="1645" y="741"/>
                </a:cubicBezTo>
                <a:cubicBezTo>
                  <a:pt x="1643" y="740"/>
                  <a:pt x="1643" y="740"/>
                  <a:pt x="1643" y="740"/>
                </a:cubicBezTo>
                <a:cubicBezTo>
                  <a:pt x="1631" y="743"/>
                  <a:pt x="1631" y="743"/>
                  <a:pt x="1631" y="743"/>
                </a:cubicBezTo>
                <a:cubicBezTo>
                  <a:pt x="1631" y="743"/>
                  <a:pt x="1631" y="743"/>
                  <a:pt x="1631" y="743"/>
                </a:cubicBezTo>
                <a:cubicBezTo>
                  <a:pt x="1625" y="743"/>
                  <a:pt x="1625" y="743"/>
                  <a:pt x="1625" y="743"/>
                </a:cubicBezTo>
                <a:cubicBezTo>
                  <a:pt x="1625" y="744"/>
                  <a:pt x="1625" y="744"/>
                  <a:pt x="1625" y="744"/>
                </a:cubicBezTo>
                <a:cubicBezTo>
                  <a:pt x="1622" y="743"/>
                  <a:pt x="1622" y="743"/>
                  <a:pt x="1622" y="743"/>
                </a:cubicBezTo>
                <a:cubicBezTo>
                  <a:pt x="1618" y="746"/>
                  <a:pt x="1618" y="746"/>
                  <a:pt x="1618" y="746"/>
                </a:cubicBezTo>
                <a:cubicBezTo>
                  <a:pt x="1618" y="746"/>
                  <a:pt x="1616" y="748"/>
                  <a:pt x="1616" y="745"/>
                </a:cubicBezTo>
                <a:cubicBezTo>
                  <a:pt x="1615" y="746"/>
                  <a:pt x="1615" y="746"/>
                  <a:pt x="1615" y="746"/>
                </a:cubicBezTo>
                <a:cubicBezTo>
                  <a:pt x="1602" y="748"/>
                  <a:pt x="1602" y="748"/>
                  <a:pt x="1602" y="748"/>
                </a:cubicBezTo>
                <a:cubicBezTo>
                  <a:pt x="1574" y="757"/>
                  <a:pt x="1574" y="757"/>
                  <a:pt x="1574" y="757"/>
                </a:cubicBezTo>
                <a:cubicBezTo>
                  <a:pt x="1569" y="760"/>
                  <a:pt x="1569" y="760"/>
                  <a:pt x="1569" y="760"/>
                </a:cubicBezTo>
                <a:cubicBezTo>
                  <a:pt x="1566" y="759"/>
                  <a:pt x="1566" y="759"/>
                  <a:pt x="1566" y="759"/>
                </a:cubicBezTo>
                <a:cubicBezTo>
                  <a:pt x="1563" y="760"/>
                  <a:pt x="1563" y="760"/>
                  <a:pt x="1563" y="760"/>
                </a:cubicBezTo>
                <a:cubicBezTo>
                  <a:pt x="1563" y="761"/>
                  <a:pt x="1563" y="761"/>
                  <a:pt x="1563" y="761"/>
                </a:cubicBezTo>
                <a:cubicBezTo>
                  <a:pt x="1565" y="762"/>
                  <a:pt x="1565" y="762"/>
                  <a:pt x="1565" y="762"/>
                </a:cubicBezTo>
                <a:cubicBezTo>
                  <a:pt x="1539" y="771"/>
                  <a:pt x="1539" y="771"/>
                  <a:pt x="1539" y="771"/>
                </a:cubicBezTo>
                <a:cubicBezTo>
                  <a:pt x="1531" y="775"/>
                  <a:pt x="1531" y="775"/>
                  <a:pt x="1531" y="775"/>
                </a:cubicBezTo>
                <a:cubicBezTo>
                  <a:pt x="1528" y="775"/>
                  <a:pt x="1528" y="775"/>
                  <a:pt x="1528" y="775"/>
                </a:cubicBezTo>
                <a:cubicBezTo>
                  <a:pt x="1527" y="777"/>
                  <a:pt x="1527" y="777"/>
                  <a:pt x="1527" y="777"/>
                </a:cubicBezTo>
                <a:cubicBezTo>
                  <a:pt x="1525" y="776"/>
                  <a:pt x="1525" y="776"/>
                  <a:pt x="1525" y="776"/>
                </a:cubicBezTo>
                <a:cubicBezTo>
                  <a:pt x="1519" y="779"/>
                  <a:pt x="1519" y="779"/>
                  <a:pt x="1519" y="779"/>
                </a:cubicBezTo>
                <a:cubicBezTo>
                  <a:pt x="1519" y="779"/>
                  <a:pt x="1521" y="781"/>
                  <a:pt x="1518" y="778"/>
                </a:cubicBezTo>
                <a:cubicBezTo>
                  <a:pt x="1502" y="782"/>
                  <a:pt x="1502" y="782"/>
                  <a:pt x="1502" y="782"/>
                </a:cubicBezTo>
                <a:cubicBezTo>
                  <a:pt x="1498" y="783"/>
                  <a:pt x="1498" y="783"/>
                  <a:pt x="1498" y="783"/>
                </a:cubicBezTo>
                <a:cubicBezTo>
                  <a:pt x="1486" y="787"/>
                  <a:pt x="1486" y="787"/>
                  <a:pt x="1486" y="787"/>
                </a:cubicBezTo>
                <a:cubicBezTo>
                  <a:pt x="1480" y="790"/>
                  <a:pt x="1480" y="790"/>
                  <a:pt x="1480" y="790"/>
                </a:cubicBezTo>
                <a:cubicBezTo>
                  <a:pt x="1465" y="805"/>
                  <a:pt x="1465" y="805"/>
                  <a:pt x="1465" y="805"/>
                </a:cubicBezTo>
                <a:cubicBezTo>
                  <a:pt x="1459" y="812"/>
                  <a:pt x="1459" y="812"/>
                  <a:pt x="1459" y="812"/>
                </a:cubicBezTo>
                <a:cubicBezTo>
                  <a:pt x="1454" y="816"/>
                  <a:pt x="1454" y="816"/>
                  <a:pt x="1454" y="816"/>
                </a:cubicBezTo>
                <a:cubicBezTo>
                  <a:pt x="1454" y="820"/>
                  <a:pt x="1467" y="802"/>
                  <a:pt x="1448" y="822"/>
                </a:cubicBezTo>
                <a:cubicBezTo>
                  <a:pt x="1440" y="828"/>
                  <a:pt x="1440" y="828"/>
                  <a:pt x="1440" y="828"/>
                </a:cubicBezTo>
                <a:cubicBezTo>
                  <a:pt x="1439" y="829"/>
                  <a:pt x="1439" y="829"/>
                  <a:pt x="1439" y="829"/>
                </a:cubicBezTo>
                <a:cubicBezTo>
                  <a:pt x="1440" y="830"/>
                  <a:pt x="1440" y="830"/>
                  <a:pt x="1440" y="830"/>
                </a:cubicBezTo>
                <a:cubicBezTo>
                  <a:pt x="1439" y="832"/>
                  <a:pt x="1439" y="832"/>
                  <a:pt x="1439" y="832"/>
                </a:cubicBezTo>
                <a:cubicBezTo>
                  <a:pt x="1438" y="831"/>
                  <a:pt x="1438" y="831"/>
                  <a:pt x="1438" y="831"/>
                </a:cubicBezTo>
                <a:cubicBezTo>
                  <a:pt x="1433" y="835"/>
                  <a:pt x="1433" y="835"/>
                  <a:pt x="1433" y="835"/>
                </a:cubicBezTo>
                <a:cubicBezTo>
                  <a:pt x="1433" y="837"/>
                  <a:pt x="1433" y="837"/>
                  <a:pt x="1433" y="837"/>
                </a:cubicBezTo>
                <a:cubicBezTo>
                  <a:pt x="1429" y="841"/>
                  <a:pt x="1429" y="841"/>
                  <a:pt x="1429" y="841"/>
                </a:cubicBezTo>
                <a:cubicBezTo>
                  <a:pt x="1417" y="851"/>
                  <a:pt x="1417" y="851"/>
                  <a:pt x="1417" y="851"/>
                </a:cubicBezTo>
                <a:cubicBezTo>
                  <a:pt x="1415" y="855"/>
                  <a:pt x="1415" y="855"/>
                  <a:pt x="1415" y="855"/>
                </a:cubicBezTo>
                <a:cubicBezTo>
                  <a:pt x="1409" y="858"/>
                  <a:pt x="1409" y="858"/>
                  <a:pt x="1409" y="858"/>
                </a:cubicBezTo>
                <a:cubicBezTo>
                  <a:pt x="1408" y="857"/>
                  <a:pt x="1407" y="857"/>
                  <a:pt x="1407" y="858"/>
                </a:cubicBezTo>
                <a:cubicBezTo>
                  <a:pt x="1406" y="862"/>
                  <a:pt x="1406" y="862"/>
                  <a:pt x="1406" y="862"/>
                </a:cubicBezTo>
                <a:cubicBezTo>
                  <a:pt x="1398" y="869"/>
                  <a:pt x="1398" y="869"/>
                  <a:pt x="1398" y="869"/>
                </a:cubicBezTo>
                <a:cubicBezTo>
                  <a:pt x="1397" y="869"/>
                  <a:pt x="1397" y="869"/>
                  <a:pt x="1397" y="869"/>
                </a:cubicBezTo>
                <a:cubicBezTo>
                  <a:pt x="1396" y="869"/>
                  <a:pt x="1396" y="869"/>
                  <a:pt x="1396" y="869"/>
                </a:cubicBezTo>
                <a:cubicBezTo>
                  <a:pt x="1396" y="872"/>
                  <a:pt x="1396" y="872"/>
                  <a:pt x="1396" y="872"/>
                </a:cubicBezTo>
                <a:cubicBezTo>
                  <a:pt x="1389" y="878"/>
                  <a:pt x="1389" y="878"/>
                  <a:pt x="1389" y="878"/>
                </a:cubicBezTo>
                <a:cubicBezTo>
                  <a:pt x="1386" y="880"/>
                  <a:pt x="1386" y="880"/>
                  <a:pt x="1386" y="880"/>
                </a:cubicBezTo>
                <a:cubicBezTo>
                  <a:pt x="1386" y="880"/>
                  <a:pt x="1389" y="874"/>
                  <a:pt x="1385" y="881"/>
                </a:cubicBezTo>
                <a:cubicBezTo>
                  <a:pt x="1384" y="881"/>
                  <a:pt x="1384" y="881"/>
                  <a:pt x="1384" y="881"/>
                </a:cubicBezTo>
                <a:cubicBezTo>
                  <a:pt x="1385" y="884"/>
                  <a:pt x="1385" y="884"/>
                  <a:pt x="1385" y="884"/>
                </a:cubicBezTo>
                <a:cubicBezTo>
                  <a:pt x="1381" y="886"/>
                  <a:pt x="1381" y="886"/>
                  <a:pt x="1381" y="886"/>
                </a:cubicBezTo>
                <a:cubicBezTo>
                  <a:pt x="1380" y="887"/>
                  <a:pt x="1380" y="887"/>
                  <a:pt x="1380" y="887"/>
                </a:cubicBezTo>
                <a:cubicBezTo>
                  <a:pt x="1378" y="886"/>
                  <a:pt x="1388" y="884"/>
                  <a:pt x="1377" y="886"/>
                </a:cubicBezTo>
                <a:cubicBezTo>
                  <a:pt x="1375" y="889"/>
                  <a:pt x="1375" y="889"/>
                  <a:pt x="1375" y="889"/>
                </a:cubicBezTo>
                <a:cubicBezTo>
                  <a:pt x="1377" y="890"/>
                  <a:pt x="1377" y="890"/>
                  <a:pt x="1377" y="890"/>
                </a:cubicBezTo>
                <a:cubicBezTo>
                  <a:pt x="1371" y="894"/>
                  <a:pt x="1371" y="894"/>
                  <a:pt x="1371" y="894"/>
                </a:cubicBezTo>
                <a:cubicBezTo>
                  <a:pt x="1369" y="894"/>
                  <a:pt x="1369" y="894"/>
                  <a:pt x="1369" y="894"/>
                </a:cubicBezTo>
                <a:cubicBezTo>
                  <a:pt x="1369" y="897"/>
                  <a:pt x="1369" y="897"/>
                  <a:pt x="1369" y="897"/>
                </a:cubicBezTo>
                <a:cubicBezTo>
                  <a:pt x="1365" y="900"/>
                  <a:pt x="1365" y="900"/>
                  <a:pt x="1365" y="900"/>
                </a:cubicBezTo>
                <a:cubicBezTo>
                  <a:pt x="1364" y="902"/>
                  <a:pt x="1364" y="902"/>
                  <a:pt x="1364" y="902"/>
                </a:cubicBezTo>
                <a:cubicBezTo>
                  <a:pt x="1360" y="902"/>
                  <a:pt x="1360" y="902"/>
                  <a:pt x="1360" y="902"/>
                </a:cubicBezTo>
                <a:cubicBezTo>
                  <a:pt x="1360" y="904"/>
                  <a:pt x="1360" y="904"/>
                  <a:pt x="1360" y="904"/>
                </a:cubicBezTo>
                <a:cubicBezTo>
                  <a:pt x="1353" y="909"/>
                  <a:pt x="1353" y="909"/>
                  <a:pt x="1353" y="909"/>
                </a:cubicBezTo>
                <a:cubicBezTo>
                  <a:pt x="1352" y="909"/>
                  <a:pt x="1355" y="904"/>
                  <a:pt x="1355" y="911"/>
                </a:cubicBezTo>
                <a:cubicBezTo>
                  <a:pt x="1352" y="912"/>
                  <a:pt x="1352" y="912"/>
                  <a:pt x="1352" y="912"/>
                </a:cubicBezTo>
                <a:cubicBezTo>
                  <a:pt x="1350" y="915"/>
                  <a:pt x="1350" y="915"/>
                  <a:pt x="1350" y="915"/>
                </a:cubicBezTo>
                <a:cubicBezTo>
                  <a:pt x="1345" y="916"/>
                  <a:pt x="1345" y="916"/>
                  <a:pt x="1345" y="916"/>
                </a:cubicBezTo>
                <a:cubicBezTo>
                  <a:pt x="1345" y="919"/>
                  <a:pt x="1345" y="919"/>
                  <a:pt x="1345" y="919"/>
                </a:cubicBezTo>
                <a:cubicBezTo>
                  <a:pt x="1341" y="922"/>
                  <a:pt x="1341" y="922"/>
                  <a:pt x="1341" y="922"/>
                </a:cubicBezTo>
                <a:cubicBezTo>
                  <a:pt x="1338" y="922"/>
                  <a:pt x="1338" y="922"/>
                  <a:pt x="1338" y="922"/>
                </a:cubicBezTo>
                <a:cubicBezTo>
                  <a:pt x="1339" y="925"/>
                  <a:pt x="1339" y="925"/>
                  <a:pt x="1339" y="925"/>
                </a:cubicBezTo>
                <a:cubicBezTo>
                  <a:pt x="1335" y="929"/>
                  <a:pt x="1335" y="929"/>
                  <a:pt x="1335" y="929"/>
                </a:cubicBezTo>
                <a:cubicBezTo>
                  <a:pt x="1333" y="929"/>
                  <a:pt x="1333" y="929"/>
                  <a:pt x="1333" y="929"/>
                </a:cubicBezTo>
                <a:cubicBezTo>
                  <a:pt x="1320" y="939"/>
                  <a:pt x="1320" y="939"/>
                  <a:pt x="1320" y="939"/>
                </a:cubicBezTo>
                <a:cubicBezTo>
                  <a:pt x="1321" y="940"/>
                  <a:pt x="1321" y="940"/>
                  <a:pt x="1321" y="940"/>
                </a:cubicBezTo>
                <a:cubicBezTo>
                  <a:pt x="1318" y="942"/>
                  <a:pt x="1318" y="942"/>
                  <a:pt x="1318" y="942"/>
                </a:cubicBezTo>
                <a:cubicBezTo>
                  <a:pt x="1318" y="944"/>
                  <a:pt x="1314" y="939"/>
                  <a:pt x="1319" y="944"/>
                </a:cubicBezTo>
                <a:cubicBezTo>
                  <a:pt x="1317" y="942"/>
                  <a:pt x="1317" y="942"/>
                  <a:pt x="1317" y="942"/>
                </a:cubicBezTo>
                <a:cubicBezTo>
                  <a:pt x="1313" y="947"/>
                  <a:pt x="1313" y="947"/>
                  <a:pt x="1313" y="947"/>
                </a:cubicBezTo>
                <a:cubicBezTo>
                  <a:pt x="1309" y="948"/>
                  <a:pt x="1309" y="948"/>
                  <a:pt x="1309" y="948"/>
                </a:cubicBezTo>
                <a:cubicBezTo>
                  <a:pt x="1311" y="949"/>
                  <a:pt x="1310" y="950"/>
                  <a:pt x="1309" y="951"/>
                </a:cubicBezTo>
                <a:cubicBezTo>
                  <a:pt x="1304" y="954"/>
                  <a:pt x="1304" y="954"/>
                  <a:pt x="1304" y="954"/>
                </a:cubicBezTo>
                <a:cubicBezTo>
                  <a:pt x="1303" y="957"/>
                  <a:pt x="1303" y="957"/>
                  <a:pt x="1303" y="957"/>
                </a:cubicBezTo>
                <a:cubicBezTo>
                  <a:pt x="1299" y="958"/>
                  <a:pt x="1299" y="958"/>
                  <a:pt x="1299" y="958"/>
                </a:cubicBezTo>
                <a:cubicBezTo>
                  <a:pt x="1296" y="963"/>
                  <a:pt x="1296" y="963"/>
                  <a:pt x="1296" y="963"/>
                </a:cubicBezTo>
                <a:cubicBezTo>
                  <a:pt x="1276" y="981"/>
                  <a:pt x="1255" y="1001"/>
                  <a:pt x="1234" y="1020"/>
                </a:cubicBezTo>
                <a:cubicBezTo>
                  <a:pt x="1235" y="1021"/>
                  <a:pt x="1235" y="1021"/>
                  <a:pt x="1235" y="1021"/>
                </a:cubicBezTo>
                <a:cubicBezTo>
                  <a:pt x="1228" y="1024"/>
                  <a:pt x="1224" y="1034"/>
                  <a:pt x="1217" y="1034"/>
                </a:cubicBezTo>
                <a:cubicBezTo>
                  <a:pt x="1218" y="1035"/>
                  <a:pt x="1218" y="1035"/>
                  <a:pt x="1218" y="1035"/>
                </a:cubicBezTo>
                <a:cubicBezTo>
                  <a:pt x="1214" y="1040"/>
                  <a:pt x="1205" y="1047"/>
                  <a:pt x="1203" y="1051"/>
                </a:cubicBezTo>
                <a:cubicBezTo>
                  <a:pt x="1203" y="1054"/>
                  <a:pt x="1200" y="1055"/>
                  <a:pt x="1198" y="1056"/>
                </a:cubicBezTo>
                <a:cubicBezTo>
                  <a:pt x="1199" y="1057"/>
                  <a:pt x="1199" y="1057"/>
                  <a:pt x="1199" y="1057"/>
                </a:cubicBezTo>
                <a:cubicBezTo>
                  <a:pt x="1199" y="1057"/>
                  <a:pt x="1203" y="1056"/>
                  <a:pt x="1198" y="1059"/>
                </a:cubicBezTo>
                <a:cubicBezTo>
                  <a:pt x="1200" y="1060"/>
                  <a:pt x="1200" y="1060"/>
                  <a:pt x="1200" y="1060"/>
                </a:cubicBezTo>
                <a:cubicBezTo>
                  <a:pt x="1200" y="1062"/>
                  <a:pt x="1198" y="1056"/>
                  <a:pt x="1199" y="1062"/>
                </a:cubicBezTo>
                <a:cubicBezTo>
                  <a:pt x="1195" y="1060"/>
                  <a:pt x="1195" y="1060"/>
                  <a:pt x="1195" y="1060"/>
                </a:cubicBezTo>
                <a:cubicBezTo>
                  <a:pt x="1189" y="1063"/>
                  <a:pt x="1183" y="1068"/>
                  <a:pt x="1179" y="1073"/>
                </a:cubicBezTo>
                <a:cubicBezTo>
                  <a:pt x="1178" y="1076"/>
                  <a:pt x="1178" y="1076"/>
                  <a:pt x="1178" y="1076"/>
                </a:cubicBezTo>
                <a:cubicBezTo>
                  <a:pt x="1172" y="1078"/>
                  <a:pt x="1172" y="1078"/>
                  <a:pt x="1172" y="1078"/>
                </a:cubicBezTo>
                <a:cubicBezTo>
                  <a:pt x="1158" y="1078"/>
                  <a:pt x="1158" y="1078"/>
                  <a:pt x="1158" y="1078"/>
                </a:cubicBezTo>
                <a:cubicBezTo>
                  <a:pt x="1154" y="1075"/>
                  <a:pt x="1154" y="1075"/>
                  <a:pt x="1154" y="1075"/>
                </a:cubicBezTo>
                <a:cubicBezTo>
                  <a:pt x="1157" y="1074"/>
                  <a:pt x="1157" y="1074"/>
                  <a:pt x="1157" y="1074"/>
                </a:cubicBezTo>
                <a:cubicBezTo>
                  <a:pt x="1157" y="1072"/>
                  <a:pt x="1157" y="1072"/>
                  <a:pt x="1157" y="1072"/>
                </a:cubicBezTo>
                <a:cubicBezTo>
                  <a:pt x="1162" y="1066"/>
                  <a:pt x="1162" y="1066"/>
                  <a:pt x="1162" y="1066"/>
                </a:cubicBezTo>
                <a:cubicBezTo>
                  <a:pt x="1161" y="1065"/>
                  <a:pt x="1161" y="1065"/>
                  <a:pt x="1161" y="1065"/>
                </a:cubicBezTo>
                <a:cubicBezTo>
                  <a:pt x="1163" y="1063"/>
                  <a:pt x="1163" y="1063"/>
                  <a:pt x="1163" y="1063"/>
                </a:cubicBezTo>
                <a:cubicBezTo>
                  <a:pt x="1162" y="1062"/>
                  <a:pt x="1162" y="1062"/>
                  <a:pt x="1162" y="1062"/>
                </a:cubicBezTo>
                <a:cubicBezTo>
                  <a:pt x="1160" y="1064"/>
                  <a:pt x="1156" y="1064"/>
                  <a:pt x="1154" y="1066"/>
                </a:cubicBezTo>
                <a:cubicBezTo>
                  <a:pt x="1151" y="1072"/>
                  <a:pt x="1151" y="1072"/>
                  <a:pt x="1151" y="1072"/>
                </a:cubicBezTo>
                <a:cubicBezTo>
                  <a:pt x="1147" y="1074"/>
                  <a:pt x="1147" y="1074"/>
                  <a:pt x="1147" y="1074"/>
                </a:cubicBezTo>
                <a:cubicBezTo>
                  <a:pt x="1148" y="1075"/>
                  <a:pt x="1148" y="1075"/>
                  <a:pt x="1148" y="1075"/>
                </a:cubicBezTo>
                <a:cubicBezTo>
                  <a:pt x="1145" y="1078"/>
                  <a:pt x="1145" y="1078"/>
                  <a:pt x="1145" y="1078"/>
                </a:cubicBezTo>
                <a:cubicBezTo>
                  <a:pt x="1127" y="1078"/>
                  <a:pt x="1127" y="1078"/>
                  <a:pt x="1127" y="1078"/>
                </a:cubicBezTo>
                <a:cubicBezTo>
                  <a:pt x="1127" y="1076"/>
                  <a:pt x="1127" y="1076"/>
                  <a:pt x="1127" y="1076"/>
                </a:cubicBezTo>
                <a:cubicBezTo>
                  <a:pt x="1133" y="1074"/>
                  <a:pt x="1133" y="1074"/>
                  <a:pt x="1133" y="1074"/>
                </a:cubicBezTo>
                <a:cubicBezTo>
                  <a:pt x="1136" y="1071"/>
                  <a:pt x="1136" y="1071"/>
                  <a:pt x="1136" y="1071"/>
                </a:cubicBezTo>
                <a:cubicBezTo>
                  <a:pt x="1135" y="1069"/>
                  <a:pt x="1135" y="1069"/>
                  <a:pt x="1135" y="1069"/>
                </a:cubicBezTo>
                <a:cubicBezTo>
                  <a:pt x="1141" y="1065"/>
                  <a:pt x="1141" y="1065"/>
                  <a:pt x="1141" y="1065"/>
                </a:cubicBezTo>
                <a:cubicBezTo>
                  <a:pt x="1141" y="1064"/>
                  <a:pt x="1142" y="1067"/>
                  <a:pt x="1140" y="1064"/>
                </a:cubicBezTo>
                <a:cubicBezTo>
                  <a:pt x="1146" y="1067"/>
                  <a:pt x="1146" y="1067"/>
                  <a:pt x="1146" y="1067"/>
                </a:cubicBezTo>
                <a:cubicBezTo>
                  <a:pt x="1147" y="1066"/>
                  <a:pt x="1147" y="1066"/>
                  <a:pt x="1147" y="1066"/>
                </a:cubicBezTo>
                <a:cubicBezTo>
                  <a:pt x="1146" y="1065"/>
                  <a:pt x="1146" y="1065"/>
                  <a:pt x="1146" y="1065"/>
                </a:cubicBezTo>
                <a:cubicBezTo>
                  <a:pt x="1143" y="1064"/>
                  <a:pt x="1143" y="1064"/>
                  <a:pt x="1143" y="1064"/>
                </a:cubicBezTo>
                <a:cubicBezTo>
                  <a:pt x="1145" y="1062"/>
                  <a:pt x="1145" y="1062"/>
                  <a:pt x="1145" y="1062"/>
                </a:cubicBezTo>
                <a:cubicBezTo>
                  <a:pt x="1145" y="1060"/>
                  <a:pt x="1145" y="1060"/>
                  <a:pt x="1145" y="1060"/>
                </a:cubicBezTo>
                <a:cubicBezTo>
                  <a:pt x="1142" y="1066"/>
                  <a:pt x="1135" y="1060"/>
                  <a:pt x="1133" y="1062"/>
                </a:cubicBezTo>
                <a:cubicBezTo>
                  <a:pt x="1126" y="1068"/>
                  <a:pt x="1126" y="1068"/>
                  <a:pt x="1126" y="1068"/>
                </a:cubicBezTo>
                <a:cubicBezTo>
                  <a:pt x="1127" y="1068"/>
                  <a:pt x="1127" y="1068"/>
                  <a:pt x="1127" y="1068"/>
                </a:cubicBezTo>
                <a:cubicBezTo>
                  <a:pt x="1117" y="1078"/>
                  <a:pt x="1117" y="1078"/>
                  <a:pt x="1117" y="1078"/>
                </a:cubicBezTo>
                <a:cubicBezTo>
                  <a:pt x="1100" y="1078"/>
                  <a:pt x="1100" y="1078"/>
                  <a:pt x="1100" y="1078"/>
                </a:cubicBezTo>
                <a:cubicBezTo>
                  <a:pt x="1102" y="1076"/>
                  <a:pt x="1096" y="1079"/>
                  <a:pt x="1101" y="1075"/>
                </a:cubicBezTo>
                <a:cubicBezTo>
                  <a:pt x="1098" y="1076"/>
                  <a:pt x="1098" y="1076"/>
                  <a:pt x="1098" y="1076"/>
                </a:cubicBezTo>
                <a:cubicBezTo>
                  <a:pt x="1098" y="1076"/>
                  <a:pt x="1098" y="1076"/>
                  <a:pt x="1098" y="1076"/>
                </a:cubicBezTo>
                <a:cubicBezTo>
                  <a:pt x="1098" y="1075"/>
                  <a:pt x="1098" y="1075"/>
                  <a:pt x="1098" y="1075"/>
                </a:cubicBezTo>
                <a:cubicBezTo>
                  <a:pt x="1095" y="1078"/>
                  <a:pt x="1095" y="1078"/>
                  <a:pt x="1095" y="1078"/>
                </a:cubicBezTo>
                <a:cubicBezTo>
                  <a:pt x="1091" y="1078"/>
                  <a:pt x="1091" y="1078"/>
                  <a:pt x="1091" y="1078"/>
                </a:cubicBezTo>
                <a:cubicBezTo>
                  <a:pt x="1093" y="1075"/>
                  <a:pt x="1093" y="1075"/>
                  <a:pt x="1093" y="1075"/>
                </a:cubicBezTo>
                <a:cubicBezTo>
                  <a:pt x="1095" y="1073"/>
                  <a:pt x="1095" y="1077"/>
                  <a:pt x="1097" y="1074"/>
                </a:cubicBezTo>
                <a:cubicBezTo>
                  <a:pt x="1098" y="1076"/>
                  <a:pt x="1098" y="1076"/>
                  <a:pt x="1098" y="1076"/>
                </a:cubicBezTo>
                <a:cubicBezTo>
                  <a:pt x="1100" y="1071"/>
                  <a:pt x="1100" y="1071"/>
                  <a:pt x="1100" y="1071"/>
                </a:cubicBezTo>
                <a:cubicBezTo>
                  <a:pt x="1104" y="1071"/>
                  <a:pt x="1097" y="1069"/>
                  <a:pt x="1104" y="1069"/>
                </a:cubicBezTo>
                <a:cubicBezTo>
                  <a:pt x="1103" y="1068"/>
                  <a:pt x="1103" y="1068"/>
                  <a:pt x="1103" y="1068"/>
                </a:cubicBezTo>
                <a:cubicBezTo>
                  <a:pt x="1100" y="1070"/>
                  <a:pt x="1096" y="1069"/>
                  <a:pt x="1095" y="1070"/>
                </a:cubicBezTo>
                <a:cubicBezTo>
                  <a:pt x="1104" y="1062"/>
                  <a:pt x="1104" y="1062"/>
                  <a:pt x="1104" y="1062"/>
                </a:cubicBezTo>
                <a:cubicBezTo>
                  <a:pt x="1114" y="1055"/>
                  <a:pt x="1114" y="1055"/>
                  <a:pt x="1114" y="1055"/>
                </a:cubicBezTo>
                <a:cubicBezTo>
                  <a:pt x="1114" y="1052"/>
                  <a:pt x="1114" y="1052"/>
                  <a:pt x="1114" y="1052"/>
                </a:cubicBezTo>
                <a:cubicBezTo>
                  <a:pt x="1117" y="1052"/>
                  <a:pt x="1117" y="1052"/>
                  <a:pt x="1117" y="1052"/>
                </a:cubicBezTo>
                <a:cubicBezTo>
                  <a:pt x="1120" y="1050"/>
                  <a:pt x="1122" y="1046"/>
                  <a:pt x="1122" y="1043"/>
                </a:cubicBezTo>
                <a:cubicBezTo>
                  <a:pt x="1119" y="1046"/>
                  <a:pt x="1119" y="1046"/>
                  <a:pt x="1119" y="1046"/>
                </a:cubicBezTo>
                <a:cubicBezTo>
                  <a:pt x="1108" y="1051"/>
                  <a:pt x="1098" y="1064"/>
                  <a:pt x="1088" y="1071"/>
                </a:cubicBezTo>
                <a:cubicBezTo>
                  <a:pt x="1088" y="1074"/>
                  <a:pt x="1088" y="1074"/>
                  <a:pt x="1088" y="1074"/>
                </a:cubicBezTo>
                <a:cubicBezTo>
                  <a:pt x="1084" y="1078"/>
                  <a:pt x="1084" y="1078"/>
                  <a:pt x="1084" y="1078"/>
                </a:cubicBezTo>
                <a:cubicBezTo>
                  <a:pt x="1070" y="1078"/>
                  <a:pt x="1070" y="1078"/>
                  <a:pt x="1070" y="1078"/>
                </a:cubicBezTo>
                <a:cubicBezTo>
                  <a:pt x="1077" y="1070"/>
                  <a:pt x="1077" y="1070"/>
                  <a:pt x="1077" y="1070"/>
                </a:cubicBezTo>
                <a:cubicBezTo>
                  <a:pt x="1077" y="1069"/>
                  <a:pt x="1077" y="1069"/>
                  <a:pt x="1077" y="1069"/>
                </a:cubicBezTo>
                <a:cubicBezTo>
                  <a:pt x="1088" y="1057"/>
                  <a:pt x="1088" y="1057"/>
                  <a:pt x="1088" y="1057"/>
                </a:cubicBezTo>
                <a:cubicBezTo>
                  <a:pt x="1084" y="1055"/>
                  <a:pt x="1088" y="1055"/>
                  <a:pt x="1087" y="1052"/>
                </a:cubicBezTo>
                <a:cubicBezTo>
                  <a:pt x="1087" y="1051"/>
                  <a:pt x="1087" y="1051"/>
                  <a:pt x="1087" y="1051"/>
                </a:cubicBezTo>
                <a:cubicBezTo>
                  <a:pt x="1081" y="1055"/>
                  <a:pt x="1081" y="1055"/>
                  <a:pt x="1081" y="1055"/>
                </a:cubicBezTo>
                <a:cubicBezTo>
                  <a:pt x="1075" y="1059"/>
                  <a:pt x="1075" y="1059"/>
                  <a:pt x="1075" y="1059"/>
                </a:cubicBezTo>
                <a:cubicBezTo>
                  <a:pt x="1081" y="1051"/>
                  <a:pt x="1081" y="1051"/>
                  <a:pt x="1081" y="1051"/>
                </a:cubicBezTo>
                <a:cubicBezTo>
                  <a:pt x="1083" y="1049"/>
                  <a:pt x="1083" y="1049"/>
                  <a:pt x="1083" y="1049"/>
                </a:cubicBezTo>
                <a:cubicBezTo>
                  <a:pt x="1082" y="1048"/>
                  <a:pt x="1082" y="1048"/>
                  <a:pt x="1082" y="1048"/>
                </a:cubicBezTo>
                <a:cubicBezTo>
                  <a:pt x="1084" y="1045"/>
                  <a:pt x="1084" y="1045"/>
                  <a:pt x="1084" y="1045"/>
                </a:cubicBezTo>
                <a:cubicBezTo>
                  <a:pt x="1083" y="1044"/>
                  <a:pt x="1083" y="1044"/>
                  <a:pt x="1083" y="1044"/>
                </a:cubicBezTo>
                <a:cubicBezTo>
                  <a:pt x="1080" y="1045"/>
                  <a:pt x="1080" y="1045"/>
                  <a:pt x="1080" y="1045"/>
                </a:cubicBezTo>
                <a:cubicBezTo>
                  <a:pt x="1077" y="1047"/>
                  <a:pt x="1083" y="1047"/>
                  <a:pt x="1079" y="1048"/>
                </a:cubicBezTo>
                <a:cubicBezTo>
                  <a:pt x="1080" y="1049"/>
                  <a:pt x="1080" y="1049"/>
                  <a:pt x="1080" y="1049"/>
                </a:cubicBezTo>
                <a:cubicBezTo>
                  <a:pt x="1078" y="1051"/>
                  <a:pt x="1078" y="1051"/>
                  <a:pt x="1078" y="1051"/>
                </a:cubicBezTo>
                <a:cubicBezTo>
                  <a:pt x="1077" y="1048"/>
                  <a:pt x="1077" y="1048"/>
                  <a:pt x="1077" y="1048"/>
                </a:cubicBezTo>
                <a:cubicBezTo>
                  <a:pt x="1067" y="1057"/>
                  <a:pt x="1067" y="1057"/>
                  <a:pt x="1067" y="1057"/>
                </a:cubicBezTo>
                <a:cubicBezTo>
                  <a:pt x="1065" y="1056"/>
                  <a:pt x="1065" y="1056"/>
                  <a:pt x="1065" y="1056"/>
                </a:cubicBezTo>
                <a:cubicBezTo>
                  <a:pt x="1069" y="1054"/>
                  <a:pt x="1064" y="1053"/>
                  <a:pt x="1066" y="1051"/>
                </a:cubicBezTo>
                <a:cubicBezTo>
                  <a:pt x="1069" y="1051"/>
                  <a:pt x="1069" y="1051"/>
                  <a:pt x="1069" y="1051"/>
                </a:cubicBezTo>
                <a:cubicBezTo>
                  <a:pt x="1067" y="1051"/>
                  <a:pt x="1067" y="1051"/>
                  <a:pt x="1067" y="1051"/>
                </a:cubicBezTo>
                <a:cubicBezTo>
                  <a:pt x="1070" y="1051"/>
                  <a:pt x="1070" y="1051"/>
                  <a:pt x="1070" y="1051"/>
                </a:cubicBezTo>
                <a:cubicBezTo>
                  <a:pt x="1071" y="1049"/>
                  <a:pt x="1071" y="1049"/>
                  <a:pt x="1071" y="1049"/>
                </a:cubicBezTo>
                <a:cubicBezTo>
                  <a:pt x="1070" y="1050"/>
                  <a:pt x="1073" y="1048"/>
                  <a:pt x="1069" y="1047"/>
                </a:cubicBezTo>
                <a:cubicBezTo>
                  <a:pt x="1069" y="1046"/>
                  <a:pt x="1069" y="1046"/>
                  <a:pt x="1069" y="1046"/>
                </a:cubicBezTo>
                <a:cubicBezTo>
                  <a:pt x="1063" y="1050"/>
                  <a:pt x="1063" y="1050"/>
                  <a:pt x="1063" y="1050"/>
                </a:cubicBezTo>
                <a:cubicBezTo>
                  <a:pt x="1061" y="1053"/>
                  <a:pt x="1061" y="1053"/>
                  <a:pt x="1061" y="1053"/>
                </a:cubicBezTo>
                <a:cubicBezTo>
                  <a:pt x="1059" y="1055"/>
                  <a:pt x="1059" y="1055"/>
                  <a:pt x="1059" y="1055"/>
                </a:cubicBezTo>
                <a:cubicBezTo>
                  <a:pt x="1058" y="1052"/>
                  <a:pt x="1058" y="1052"/>
                  <a:pt x="1058" y="1052"/>
                </a:cubicBezTo>
                <a:cubicBezTo>
                  <a:pt x="1053" y="1056"/>
                  <a:pt x="1053" y="1056"/>
                  <a:pt x="1053" y="1056"/>
                </a:cubicBezTo>
                <a:cubicBezTo>
                  <a:pt x="1053" y="1059"/>
                  <a:pt x="1053" y="1059"/>
                  <a:pt x="1053" y="1059"/>
                </a:cubicBezTo>
                <a:cubicBezTo>
                  <a:pt x="1049" y="1060"/>
                  <a:pt x="1049" y="1060"/>
                  <a:pt x="1049" y="1060"/>
                </a:cubicBezTo>
                <a:cubicBezTo>
                  <a:pt x="1045" y="1064"/>
                  <a:pt x="1045" y="1064"/>
                  <a:pt x="1045" y="1064"/>
                </a:cubicBezTo>
                <a:cubicBezTo>
                  <a:pt x="1045" y="1066"/>
                  <a:pt x="1045" y="1066"/>
                  <a:pt x="1045" y="1066"/>
                </a:cubicBezTo>
                <a:cubicBezTo>
                  <a:pt x="1043" y="1067"/>
                  <a:pt x="1043" y="1067"/>
                  <a:pt x="1043" y="1067"/>
                </a:cubicBezTo>
                <a:cubicBezTo>
                  <a:pt x="1039" y="1064"/>
                  <a:pt x="1039" y="1064"/>
                  <a:pt x="1039" y="1064"/>
                </a:cubicBezTo>
                <a:cubicBezTo>
                  <a:pt x="1037" y="1066"/>
                  <a:pt x="1037" y="1066"/>
                  <a:pt x="1037" y="1066"/>
                </a:cubicBezTo>
                <a:cubicBezTo>
                  <a:pt x="1033" y="1066"/>
                  <a:pt x="1033" y="1066"/>
                  <a:pt x="1033" y="1066"/>
                </a:cubicBezTo>
                <a:cubicBezTo>
                  <a:pt x="1036" y="1065"/>
                  <a:pt x="1031" y="1067"/>
                  <a:pt x="1036" y="1068"/>
                </a:cubicBezTo>
                <a:cubicBezTo>
                  <a:pt x="1030" y="1071"/>
                  <a:pt x="1030" y="1071"/>
                  <a:pt x="1030" y="1071"/>
                </a:cubicBezTo>
                <a:cubicBezTo>
                  <a:pt x="1029" y="1074"/>
                  <a:pt x="1029" y="1074"/>
                  <a:pt x="1029" y="1074"/>
                </a:cubicBezTo>
                <a:cubicBezTo>
                  <a:pt x="1028" y="1074"/>
                  <a:pt x="1028" y="1074"/>
                  <a:pt x="1028" y="1074"/>
                </a:cubicBezTo>
                <a:cubicBezTo>
                  <a:pt x="1027" y="1070"/>
                  <a:pt x="1038" y="1067"/>
                  <a:pt x="1033" y="1062"/>
                </a:cubicBezTo>
                <a:cubicBezTo>
                  <a:pt x="1042" y="1056"/>
                  <a:pt x="1042" y="1056"/>
                  <a:pt x="1042" y="1056"/>
                </a:cubicBezTo>
                <a:cubicBezTo>
                  <a:pt x="1042" y="1053"/>
                  <a:pt x="1042" y="1053"/>
                  <a:pt x="1042" y="1053"/>
                </a:cubicBezTo>
                <a:cubicBezTo>
                  <a:pt x="1038" y="1051"/>
                  <a:pt x="1038" y="1051"/>
                  <a:pt x="1038" y="1051"/>
                </a:cubicBezTo>
                <a:cubicBezTo>
                  <a:pt x="1036" y="1051"/>
                  <a:pt x="1036" y="1051"/>
                  <a:pt x="1036" y="1051"/>
                </a:cubicBezTo>
                <a:cubicBezTo>
                  <a:pt x="1033" y="1055"/>
                  <a:pt x="1033" y="1055"/>
                  <a:pt x="1033" y="1055"/>
                </a:cubicBezTo>
                <a:cubicBezTo>
                  <a:pt x="1032" y="1053"/>
                  <a:pt x="1032" y="1053"/>
                  <a:pt x="1032" y="1053"/>
                </a:cubicBezTo>
                <a:cubicBezTo>
                  <a:pt x="1028" y="1056"/>
                  <a:pt x="1028" y="1056"/>
                  <a:pt x="1028" y="1056"/>
                </a:cubicBezTo>
                <a:cubicBezTo>
                  <a:pt x="1027" y="1055"/>
                  <a:pt x="1027" y="1055"/>
                  <a:pt x="1027" y="1055"/>
                </a:cubicBezTo>
                <a:cubicBezTo>
                  <a:pt x="1024" y="1056"/>
                  <a:pt x="1024" y="1056"/>
                  <a:pt x="1024" y="1056"/>
                </a:cubicBezTo>
                <a:cubicBezTo>
                  <a:pt x="1023" y="1056"/>
                  <a:pt x="1023" y="1056"/>
                  <a:pt x="1023" y="1056"/>
                </a:cubicBezTo>
                <a:cubicBezTo>
                  <a:pt x="1027" y="1048"/>
                  <a:pt x="1034" y="1048"/>
                  <a:pt x="1036" y="1039"/>
                </a:cubicBezTo>
                <a:cubicBezTo>
                  <a:pt x="1035" y="1039"/>
                  <a:pt x="1035" y="1039"/>
                  <a:pt x="1035" y="1039"/>
                </a:cubicBezTo>
                <a:cubicBezTo>
                  <a:pt x="1031" y="1041"/>
                  <a:pt x="1028" y="1045"/>
                  <a:pt x="1022" y="1045"/>
                </a:cubicBezTo>
                <a:cubicBezTo>
                  <a:pt x="1024" y="1044"/>
                  <a:pt x="1024" y="1044"/>
                  <a:pt x="1024" y="1044"/>
                </a:cubicBezTo>
                <a:cubicBezTo>
                  <a:pt x="1025" y="1040"/>
                  <a:pt x="1025" y="1040"/>
                  <a:pt x="1025" y="1040"/>
                </a:cubicBezTo>
                <a:cubicBezTo>
                  <a:pt x="1023" y="1040"/>
                  <a:pt x="1023" y="1040"/>
                  <a:pt x="1023" y="1040"/>
                </a:cubicBezTo>
                <a:cubicBezTo>
                  <a:pt x="1020" y="1043"/>
                  <a:pt x="1016" y="1046"/>
                  <a:pt x="1014" y="1049"/>
                </a:cubicBezTo>
                <a:cubicBezTo>
                  <a:pt x="1012" y="1049"/>
                  <a:pt x="1014" y="1053"/>
                  <a:pt x="1012" y="1048"/>
                </a:cubicBezTo>
                <a:cubicBezTo>
                  <a:pt x="1011" y="1049"/>
                  <a:pt x="1011" y="1049"/>
                  <a:pt x="1011" y="1049"/>
                </a:cubicBezTo>
                <a:cubicBezTo>
                  <a:pt x="1012" y="1051"/>
                  <a:pt x="1012" y="1051"/>
                  <a:pt x="1012" y="1051"/>
                </a:cubicBezTo>
                <a:cubicBezTo>
                  <a:pt x="1010" y="1050"/>
                  <a:pt x="1010" y="1050"/>
                  <a:pt x="1010" y="1050"/>
                </a:cubicBezTo>
                <a:cubicBezTo>
                  <a:pt x="1007" y="1051"/>
                  <a:pt x="1012" y="1048"/>
                  <a:pt x="1006" y="1051"/>
                </a:cubicBezTo>
                <a:cubicBezTo>
                  <a:pt x="1009" y="1048"/>
                  <a:pt x="1009" y="1048"/>
                  <a:pt x="1009" y="1048"/>
                </a:cubicBezTo>
                <a:cubicBezTo>
                  <a:pt x="1009" y="1046"/>
                  <a:pt x="1009" y="1046"/>
                  <a:pt x="1009" y="1046"/>
                </a:cubicBezTo>
                <a:cubicBezTo>
                  <a:pt x="1016" y="1041"/>
                  <a:pt x="1016" y="1041"/>
                  <a:pt x="1016" y="1041"/>
                </a:cubicBezTo>
                <a:cubicBezTo>
                  <a:pt x="1017" y="1039"/>
                  <a:pt x="1017" y="1039"/>
                  <a:pt x="1017" y="1039"/>
                </a:cubicBezTo>
                <a:cubicBezTo>
                  <a:pt x="1016" y="1038"/>
                  <a:pt x="1016" y="1038"/>
                  <a:pt x="1016" y="1038"/>
                </a:cubicBezTo>
                <a:cubicBezTo>
                  <a:pt x="1015" y="1036"/>
                  <a:pt x="1015" y="1036"/>
                  <a:pt x="1015" y="1036"/>
                </a:cubicBezTo>
                <a:cubicBezTo>
                  <a:pt x="1017" y="1034"/>
                  <a:pt x="1017" y="1034"/>
                  <a:pt x="1017" y="1034"/>
                </a:cubicBezTo>
                <a:cubicBezTo>
                  <a:pt x="1016" y="1033"/>
                  <a:pt x="1016" y="1033"/>
                  <a:pt x="1016" y="1033"/>
                </a:cubicBezTo>
                <a:cubicBezTo>
                  <a:pt x="1012" y="1032"/>
                  <a:pt x="1011" y="1035"/>
                  <a:pt x="1009" y="1035"/>
                </a:cubicBezTo>
                <a:cubicBezTo>
                  <a:pt x="1008" y="1036"/>
                  <a:pt x="1008" y="1036"/>
                  <a:pt x="1008" y="1036"/>
                </a:cubicBezTo>
                <a:cubicBezTo>
                  <a:pt x="1013" y="1036"/>
                  <a:pt x="1013" y="1036"/>
                  <a:pt x="1013" y="1036"/>
                </a:cubicBezTo>
                <a:cubicBezTo>
                  <a:pt x="1009" y="1037"/>
                  <a:pt x="1007" y="1037"/>
                  <a:pt x="1003" y="1037"/>
                </a:cubicBezTo>
                <a:cubicBezTo>
                  <a:pt x="1006" y="1033"/>
                  <a:pt x="1006" y="1033"/>
                  <a:pt x="1006" y="1033"/>
                </a:cubicBezTo>
                <a:cubicBezTo>
                  <a:pt x="1005" y="1031"/>
                  <a:pt x="1005" y="1031"/>
                  <a:pt x="1005" y="1031"/>
                </a:cubicBezTo>
                <a:cubicBezTo>
                  <a:pt x="1005" y="1032"/>
                  <a:pt x="1003" y="1028"/>
                  <a:pt x="1004" y="1033"/>
                </a:cubicBezTo>
                <a:cubicBezTo>
                  <a:pt x="1002" y="1032"/>
                  <a:pt x="1002" y="1032"/>
                  <a:pt x="1002" y="1032"/>
                </a:cubicBezTo>
                <a:cubicBezTo>
                  <a:pt x="1005" y="1030"/>
                  <a:pt x="1005" y="1026"/>
                  <a:pt x="1006" y="1025"/>
                </a:cubicBezTo>
                <a:cubicBezTo>
                  <a:pt x="1012" y="1023"/>
                  <a:pt x="1012" y="1023"/>
                  <a:pt x="1012" y="1023"/>
                </a:cubicBezTo>
                <a:cubicBezTo>
                  <a:pt x="1015" y="1018"/>
                  <a:pt x="1015" y="1018"/>
                  <a:pt x="1015" y="1018"/>
                </a:cubicBezTo>
                <a:cubicBezTo>
                  <a:pt x="1018" y="1017"/>
                  <a:pt x="1018" y="1017"/>
                  <a:pt x="1018" y="1017"/>
                </a:cubicBezTo>
                <a:cubicBezTo>
                  <a:pt x="1019" y="1015"/>
                  <a:pt x="1019" y="1015"/>
                  <a:pt x="1019" y="1015"/>
                </a:cubicBezTo>
                <a:cubicBezTo>
                  <a:pt x="1015" y="1015"/>
                  <a:pt x="1015" y="1015"/>
                  <a:pt x="1015" y="1015"/>
                </a:cubicBezTo>
                <a:cubicBezTo>
                  <a:pt x="1013" y="1019"/>
                  <a:pt x="1013" y="1019"/>
                  <a:pt x="1013" y="1019"/>
                </a:cubicBezTo>
                <a:cubicBezTo>
                  <a:pt x="1011" y="1017"/>
                  <a:pt x="1011" y="1017"/>
                  <a:pt x="1011" y="1017"/>
                </a:cubicBezTo>
                <a:cubicBezTo>
                  <a:pt x="1012" y="1016"/>
                  <a:pt x="1012" y="1016"/>
                  <a:pt x="1012" y="1016"/>
                </a:cubicBezTo>
                <a:cubicBezTo>
                  <a:pt x="1011" y="1015"/>
                  <a:pt x="1011" y="1015"/>
                  <a:pt x="1011" y="1015"/>
                </a:cubicBezTo>
                <a:cubicBezTo>
                  <a:pt x="1015" y="1007"/>
                  <a:pt x="1015" y="1007"/>
                  <a:pt x="1015" y="1007"/>
                </a:cubicBezTo>
                <a:cubicBezTo>
                  <a:pt x="1024" y="1001"/>
                  <a:pt x="1024" y="1001"/>
                  <a:pt x="1024" y="1001"/>
                </a:cubicBezTo>
                <a:cubicBezTo>
                  <a:pt x="1024" y="1000"/>
                  <a:pt x="1024" y="1000"/>
                  <a:pt x="1024" y="1000"/>
                </a:cubicBezTo>
                <a:cubicBezTo>
                  <a:pt x="1023" y="999"/>
                  <a:pt x="1023" y="999"/>
                  <a:pt x="1023" y="999"/>
                </a:cubicBezTo>
                <a:cubicBezTo>
                  <a:pt x="1021" y="1001"/>
                  <a:pt x="1021" y="1001"/>
                  <a:pt x="1021" y="1001"/>
                </a:cubicBezTo>
                <a:cubicBezTo>
                  <a:pt x="1018" y="1002"/>
                  <a:pt x="1018" y="1002"/>
                  <a:pt x="1018" y="1002"/>
                </a:cubicBezTo>
                <a:cubicBezTo>
                  <a:pt x="1016" y="1010"/>
                  <a:pt x="1005" y="1009"/>
                  <a:pt x="1002" y="1018"/>
                </a:cubicBezTo>
                <a:cubicBezTo>
                  <a:pt x="998" y="1018"/>
                  <a:pt x="998" y="1018"/>
                  <a:pt x="998" y="1018"/>
                </a:cubicBezTo>
                <a:cubicBezTo>
                  <a:pt x="997" y="1020"/>
                  <a:pt x="997" y="1020"/>
                  <a:pt x="997" y="1020"/>
                </a:cubicBezTo>
                <a:cubicBezTo>
                  <a:pt x="992" y="1023"/>
                  <a:pt x="992" y="1023"/>
                  <a:pt x="992" y="1023"/>
                </a:cubicBezTo>
                <a:cubicBezTo>
                  <a:pt x="993" y="1024"/>
                  <a:pt x="993" y="1024"/>
                  <a:pt x="993" y="1024"/>
                </a:cubicBezTo>
                <a:cubicBezTo>
                  <a:pt x="988" y="1028"/>
                  <a:pt x="988" y="1028"/>
                  <a:pt x="988" y="1028"/>
                </a:cubicBezTo>
                <a:cubicBezTo>
                  <a:pt x="986" y="1027"/>
                  <a:pt x="986" y="1027"/>
                  <a:pt x="986" y="1027"/>
                </a:cubicBezTo>
                <a:cubicBezTo>
                  <a:pt x="986" y="1029"/>
                  <a:pt x="986" y="1029"/>
                  <a:pt x="986" y="1029"/>
                </a:cubicBezTo>
                <a:cubicBezTo>
                  <a:pt x="982" y="1034"/>
                  <a:pt x="982" y="1034"/>
                  <a:pt x="982" y="1034"/>
                </a:cubicBezTo>
                <a:cubicBezTo>
                  <a:pt x="982" y="1037"/>
                  <a:pt x="982" y="1037"/>
                  <a:pt x="982" y="1037"/>
                </a:cubicBezTo>
                <a:cubicBezTo>
                  <a:pt x="979" y="1037"/>
                  <a:pt x="979" y="1037"/>
                  <a:pt x="979" y="1037"/>
                </a:cubicBezTo>
                <a:cubicBezTo>
                  <a:pt x="979" y="1037"/>
                  <a:pt x="976" y="1037"/>
                  <a:pt x="980" y="1035"/>
                </a:cubicBezTo>
                <a:cubicBezTo>
                  <a:pt x="978" y="1034"/>
                  <a:pt x="978" y="1034"/>
                  <a:pt x="978" y="1034"/>
                </a:cubicBezTo>
                <a:cubicBezTo>
                  <a:pt x="976" y="1037"/>
                  <a:pt x="976" y="1037"/>
                  <a:pt x="976" y="1037"/>
                </a:cubicBezTo>
                <a:cubicBezTo>
                  <a:pt x="972" y="1035"/>
                  <a:pt x="972" y="1035"/>
                  <a:pt x="972" y="1035"/>
                </a:cubicBezTo>
                <a:cubicBezTo>
                  <a:pt x="970" y="1036"/>
                  <a:pt x="970" y="1036"/>
                  <a:pt x="970" y="1036"/>
                </a:cubicBezTo>
                <a:cubicBezTo>
                  <a:pt x="969" y="1039"/>
                  <a:pt x="969" y="1039"/>
                  <a:pt x="969" y="1039"/>
                </a:cubicBezTo>
                <a:cubicBezTo>
                  <a:pt x="968" y="1037"/>
                  <a:pt x="968" y="1037"/>
                  <a:pt x="968" y="1037"/>
                </a:cubicBezTo>
                <a:cubicBezTo>
                  <a:pt x="963" y="1040"/>
                  <a:pt x="963" y="1040"/>
                  <a:pt x="963" y="1040"/>
                </a:cubicBezTo>
                <a:cubicBezTo>
                  <a:pt x="961" y="1042"/>
                  <a:pt x="960" y="1044"/>
                  <a:pt x="959" y="1046"/>
                </a:cubicBezTo>
                <a:cubicBezTo>
                  <a:pt x="958" y="1046"/>
                  <a:pt x="958" y="1046"/>
                  <a:pt x="958" y="1046"/>
                </a:cubicBezTo>
                <a:cubicBezTo>
                  <a:pt x="958" y="1043"/>
                  <a:pt x="958" y="1043"/>
                  <a:pt x="958" y="1043"/>
                </a:cubicBezTo>
                <a:cubicBezTo>
                  <a:pt x="954" y="1043"/>
                  <a:pt x="954" y="1043"/>
                  <a:pt x="954" y="1043"/>
                </a:cubicBezTo>
                <a:cubicBezTo>
                  <a:pt x="958" y="1041"/>
                  <a:pt x="958" y="1041"/>
                  <a:pt x="958" y="1041"/>
                </a:cubicBezTo>
                <a:cubicBezTo>
                  <a:pt x="958" y="1039"/>
                  <a:pt x="958" y="1039"/>
                  <a:pt x="958" y="1039"/>
                </a:cubicBezTo>
                <a:cubicBezTo>
                  <a:pt x="959" y="1039"/>
                  <a:pt x="959" y="1039"/>
                  <a:pt x="959" y="1039"/>
                </a:cubicBezTo>
                <a:cubicBezTo>
                  <a:pt x="960" y="1035"/>
                  <a:pt x="960" y="1035"/>
                  <a:pt x="960" y="1035"/>
                </a:cubicBezTo>
                <a:cubicBezTo>
                  <a:pt x="963" y="1036"/>
                  <a:pt x="963" y="1036"/>
                  <a:pt x="963" y="1036"/>
                </a:cubicBezTo>
                <a:cubicBezTo>
                  <a:pt x="968" y="1033"/>
                  <a:pt x="968" y="1033"/>
                  <a:pt x="968" y="1033"/>
                </a:cubicBezTo>
                <a:cubicBezTo>
                  <a:pt x="969" y="1030"/>
                  <a:pt x="969" y="1030"/>
                  <a:pt x="969" y="1030"/>
                </a:cubicBezTo>
                <a:cubicBezTo>
                  <a:pt x="966" y="1030"/>
                  <a:pt x="966" y="1030"/>
                  <a:pt x="966" y="1030"/>
                </a:cubicBezTo>
                <a:cubicBezTo>
                  <a:pt x="964" y="1032"/>
                  <a:pt x="964" y="1032"/>
                  <a:pt x="964" y="1032"/>
                </a:cubicBezTo>
                <a:cubicBezTo>
                  <a:pt x="963" y="1031"/>
                  <a:pt x="967" y="1031"/>
                  <a:pt x="962" y="1032"/>
                </a:cubicBezTo>
                <a:cubicBezTo>
                  <a:pt x="962" y="1031"/>
                  <a:pt x="966" y="1030"/>
                  <a:pt x="966" y="1028"/>
                </a:cubicBezTo>
                <a:cubicBezTo>
                  <a:pt x="961" y="1028"/>
                  <a:pt x="961" y="1028"/>
                  <a:pt x="961" y="1028"/>
                </a:cubicBezTo>
                <a:cubicBezTo>
                  <a:pt x="964" y="1026"/>
                  <a:pt x="964" y="1026"/>
                  <a:pt x="964" y="1026"/>
                </a:cubicBezTo>
                <a:cubicBezTo>
                  <a:pt x="964" y="1023"/>
                  <a:pt x="964" y="1023"/>
                  <a:pt x="964" y="1023"/>
                </a:cubicBezTo>
                <a:cubicBezTo>
                  <a:pt x="962" y="1024"/>
                  <a:pt x="959" y="1028"/>
                  <a:pt x="955" y="1028"/>
                </a:cubicBezTo>
                <a:cubicBezTo>
                  <a:pt x="955" y="1025"/>
                  <a:pt x="955" y="1025"/>
                  <a:pt x="955" y="1025"/>
                </a:cubicBezTo>
                <a:cubicBezTo>
                  <a:pt x="952" y="1027"/>
                  <a:pt x="952" y="1027"/>
                  <a:pt x="952" y="1027"/>
                </a:cubicBezTo>
                <a:cubicBezTo>
                  <a:pt x="954" y="1024"/>
                  <a:pt x="954" y="1024"/>
                  <a:pt x="954" y="1024"/>
                </a:cubicBezTo>
                <a:cubicBezTo>
                  <a:pt x="956" y="1024"/>
                  <a:pt x="956" y="1024"/>
                  <a:pt x="956" y="1024"/>
                </a:cubicBezTo>
                <a:cubicBezTo>
                  <a:pt x="958" y="1022"/>
                  <a:pt x="958" y="1022"/>
                  <a:pt x="958" y="1022"/>
                </a:cubicBezTo>
                <a:cubicBezTo>
                  <a:pt x="960" y="1023"/>
                  <a:pt x="960" y="1023"/>
                  <a:pt x="960" y="1023"/>
                </a:cubicBezTo>
                <a:cubicBezTo>
                  <a:pt x="961" y="1022"/>
                  <a:pt x="957" y="1021"/>
                  <a:pt x="962" y="1022"/>
                </a:cubicBezTo>
                <a:cubicBezTo>
                  <a:pt x="961" y="1020"/>
                  <a:pt x="961" y="1020"/>
                  <a:pt x="961" y="1020"/>
                </a:cubicBezTo>
                <a:cubicBezTo>
                  <a:pt x="957" y="1019"/>
                  <a:pt x="957" y="1019"/>
                  <a:pt x="957" y="1019"/>
                </a:cubicBezTo>
                <a:cubicBezTo>
                  <a:pt x="959" y="1017"/>
                  <a:pt x="959" y="1017"/>
                  <a:pt x="959" y="1017"/>
                </a:cubicBezTo>
                <a:cubicBezTo>
                  <a:pt x="958" y="1017"/>
                  <a:pt x="958" y="1017"/>
                  <a:pt x="958" y="1017"/>
                </a:cubicBezTo>
                <a:cubicBezTo>
                  <a:pt x="961" y="1017"/>
                  <a:pt x="956" y="1012"/>
                  <a:pt x="959" y="1014"/>
                </a:cubicBezTo>
                <a:cubicBezTo>
                  <a:pt x="958" y="1013"/>
                  <a:pt x="958" y="1013"/>
                  <a:pt x="958" y="1013"/>
                </a:cubicBezTo>
                <a:cubicBezTo>
                  <a:pt x="956" y="1015"/>
                  <a:pt x="956" y="1015"/>
                  <a:pt x="956" y="1015"/>
                </a:cubicBezTo>
                <a:cubicBezTo>
                  <a:pt x="959" y="1010"/>
                  <a:pt x="959" y="1010"/>
                  <a:pt x="959" y="1010"/>
                </a:cubicBezTo>
                <a:cubicBezTo>
                  <a:pt x="957" y="1005"/>
                  <a:pt x="957" y="1005"/>
                  <a:pt x="957" y="1005"/>
                </a:cubicBezTo>
                <a:cubicBezTo>
                  <a:pt x="959" y="1002"/>
                  <a:pt x="959" y="1002"/>
                  <a:pt x="959" y="1002"/>
                </a:cubicBezTo>
                <a:cubicBezTo>
                  <a:pt x="963" y="1003"/>
                  <a:pt x="963" y="1003"/>
                  <a:pt x="963" y="1003"/>
                </a:cubicBezTo>
                <a:cubicBezTo>
                  <a:pt x="964" y="1003"/>
                  <a:pt x="964" y="1003"/>
                  <a:pt x="964" y="1003"/>
                </a:cubicBezTo>
                <a:cubicBezTo>
                  <a:pt x="966" y="1002"/>
                  <a:pt x="966" y="1002"/>
                  <a:pt x="966" y="1002"/>
                </a:cubicBezTo>
                <a:cubicBezTo>
                  <a:pt x="963" y="999"/>
                  <a:pt x="963" y="999"/>
                  <a:pt x="963" y="999"/>
                </a:cubicBezTo>
                <a:cubicBezTo>
                  <a:pt x="966" y="997"/>
                  <a:pt x="964" y="994"/>
                  <a:pt x="966" y="992"/>
                </a:cubicBezTo>
                <a:cubicBezTo>
                  <a:pt x="969" y="992"/>
                  <a:pt x="969" y="992"/>
                  <a:pt x="969" y="992"/>
                </a:cubicBezTo>
                <a:cubicBezTo>
                  <a:pt x="974" y="985"/>
                  <a:pt x="974" y="985"/>
                  <a:pt x="974" y="985"/>
                </a:cubicBezTo>
                <a:cubicBezTo>
                  <a:pt x="975" y="982"/>
                  <a:pt x="975" y="982"/>
                  <a:pt x="975" y="982"/>
                </a:cubicBezTo>
                <a:cubicBezTo>
                  <a:pt x="976" y="981"/>
                  <a:pt x="976" y="981"/>
                  <a:pt x="976" y="981"/>
                </a:cubicBezTo>
                <a:cubicBezTo>
                  <a:pt x="977" y="984"/>
                  <a:pt x="977" y="984"/>
                  <a:pt x="977" y="984"/>
                </a:cubicBezTo>
                <a:cubicBezTo>
                  <a:pt x="980" y="984"/>
                  <a:pt x="980" y="984"/>
                  <a:pt x="980" y="984"/>
                </a:cubicBezTo>
                <a:cubicBezTo>
                  <a:pt x="980" y="982"/>
                  <a:pt x="980" y="982"/>
                  <a:pt x="980" y="982"/>
                </a:cubicBezTo>
                <a:cubicBezTo>
                  <a:pt x="983" y="980"/>
                  <a:pt x="983" y="980"/>
                  <a:pt x="983" y="980"/>
                </a:cubicBezTo>
                <a:cubicBezTo>
                  <a:pt x="986" y="976"/>
                  <a:pt x="986" y="976"/>
                  <a:pt x="986" y="976"/>
                </a:cubicBezTo>
                <a:cubicBezTo>
                  <a:pt x="992" y="973"/>
                  <a:pt x="992" y="973"/>
                  <a:pt x="992" y="973"/>
                </a:cubicBezTo>
                <a:cubicBezTo>
                  <a:pt x="992" y="970"/>
                  <a:pt x="992" y="970"/>
                  <a:pt x="992" y="970"/>
                </a:cubicBezTo>
                <a:cubicBezTo>
                  <a:pt x="1001" y="965"/>
                  <a:pt x="1004" y="959"/>
                  <a:pt x="1014" y="953"/>
                </a:cubicBezTo>
                <a:cubicBezTo>
                  <a:pt x="1014" y="950"/>
                  <a:pt x="1014" y="950"/>
                  <a:pt x="1014" y="950"/>
                </a:cubicBezTo>
                <a:cubicBezTo>
                  <a:pt x="1015" y="951"/>
                  <a:pt x="1015" y="951"/>
                  <a:pt x="1015" y="951"/>
                </a:cubicBezTo>
                <a:cubicBezTo>
                  <a:pt x="1018" y="950"/>
                  <a:pt x="1018" y="950"/>
                  <a:pt x="1018" y="950"/>
                </a:cubicBezTo>
                <a:cubicBezTo>
                  <a:pt x="1019" y="946"/>
                  <a:pt x="1019" y="946"/>
                  <a:pt x="1019" y="946"/>
                </a:cubicBezTo>
                <a:cubicBezTo>
                  <a:pt x="1021" y="947"/>
                  <a:pt x="1021" y="947"/>
                  <a:pt x="1021" y="947"/>
                </a:cubicBezTo>
                <a:cubicBezTo>
                  <a:pt x="1025" y="941"/>
                  <a:pt x="1025" y="941"/>
                  <a:pt x="1025" y="941"/>
                </a:cubicBezTo>
                <a:cubicBezTo>
                  <a:pt x="1021" y="939"/>
                  <a:pt x="1021" y="939"/>
                  <a:pt x="1021" y="939"/>
                </a:cubicBezTo>
                <a:cubicBezTo>
                  <a:pt x="1025" y="939"/>
                  <a:pt x="1026" y="933"/>
                  <a:pt x="1026" y="934"/>
                </a:cubicBezTo>
                <a:cubicBezTo>
                  <a:pt x="1029" y="934"/>
                  <a:pt x="1029" y="934"/>
                  <a:pt x="1029" y="934"/>
                </a:cubicBezTo>
                <a:cubicBezTo>
                  <a:pt x="1029" y="933"/>
                  <a:pt x="1029" y="933"/>
                  <a:pt x="1029" y="933"/>
                </a:cubicBezTo>
                <a:cubicBezTo>
                  <a:pt x="1032" y="935"/>
                  <a:pt x="1030" y="930"/>
                  <a:pt x="1034" y="931"/>
                </a:cubicBezTo>
                <a:cubicBezTo>
                  <a:pt x="1031" y="930"/>
                  <a:pt x="1031" y="930"/>
                  <a:pt x="1031" y="930"/>
                </a:cubicBezTo>
                <a:cubicBezTo>
                  <a:pt x="1034" y="929"/>
                  <a:pt x="1034" y="929"/>
                  <a:pt x="1034" y="929"/>
                </a:cubicBezTo>
                <a:cubicBezTo>
                  <a:pt x="1036" y="928"/>
                  <a:pt x="1036" y="928"/>
                  <a:pt x="1036" y="928"/>
                </a:cubicBezTo>
                <a:cubicBezTo>
                  <a:pt x="1034" y="927"/>
                  <a:pt x="1034" y="927"/>
                  <a:pt x="1034" y="927"/>
                </a:cubicBezTo>
                <a:cubicBezTo>
                  <a:pt x="1040" y="924"/>
                  <a:pt x="1040" y="924"/>
                  <a:pt x="1040" y="924"/>
                </a:cubicBezTo>
                <a:cubicBezTo>
                  <a:pt x="1042" y="924"/>
                  <a:pt x="1042" y="924"/>
                  <a:pt x="1042" y="924"/>
                </a:cubicBezTo>
                <a:cubicBezTo>
                  <a:pt x="1043" y="924"/>
                  <a:pt x="1043" y="924"/>
                  <a:pt x="1043" y="924"/>
                </a:cubicBezTo>
                <a:cubicBezTo>
                  <a:pt x="1045" y="923"/>
                  <a:pt x="1045" y="923"/>
                  <a:pt x="1045" y="923"/>
                </a:cubicBezTo>
                <a:cubicBezTo>
                  <a:pt x="1039" y="922"/>
                  <a:pt x="1039" y="922"/>
                  <a:pt x="1039" y="922"/>
                </a:cubicBezTo>
                <a:cubicBezTo>
                  <a:pt x="1042" y="921"/>
                  <a:pt x="1042" y="921"/>
                  <a:pt x="1042" y="921"/>
                </a:cubicBezTo>
                <a:cubicBezTo>
                  <a:pt x="1046" y="922"/>
                  <a:pt x="1046" y="922"/>
                  <a:pt x="1046" y="922"/>
                </a:cubicBezTo>
                <a:cubicBezTo>
                  <a:pt x="1047" y="921"/>
                  <a:pt x="1047" y="921"/>
                  <a:pt x="1047" y="921"/>
                </a:cubicBezTo>
                <a:cubicBezTo>
                  <a:pt x="1045" y="917"/>
                  <a:pt x="1045" y="917"/>
                  <a:pt x="1045" y="917"/>
                </a:cubicBezTo>
                <a:cubicBezTo>
                  <a:pt x="1051" y="909"/>
                  <a:pt x="1051" y="909"/>
                  <a:pt x="1051" y="909"/>
                </a:cubicBezTo>
                <a:cubicBezTo>
                  <a:pt x="1052" y="911"/>
                  <a:pt x="1052" y="911"/>
                  <a:pt x="1052" y="911"/>
                </a:cubicBezTo>
                <a:cubicBezTo>
                  <a:pt x="1056" y="908"/>
                  <a:pt x="1056" y="908"/>
                  <a:pt x="1056" y="908"/>
                </a:cubicBezTo>
                <a:cubicBezTo>
                  <a:pt x="1056" y="910"/>
                  <a:pt x="1056" y="910"/>
                  <a:pt x="1056" y="910"/>
                </a:cubicBezTo>
                <a:cubicBezTo>
                  <a:pt x="1059" y="909"/>
                  <a:pt x="1059" y="909"/>
                  <a:pt x="1059" y="909"/>
                </a:cubicBezTo>
                <a:cubicBezTo>
                  <a:pt x="1060" y="907"/>
                  <a:pt x="1060" y="907"/>
                  <a:pt x="1060" y="907"/>
                </a:cubicBezTo>
                <a:cubicBezTo>
                  <a:pt x="1059" y="904"/>
                  <a:pt x="1059" y="904"/>
                  <a:pt x="1059" y="904"/>
                </a:cubicBezTo>
                <a:cubicBezTo>
                  <a:pt x="1056" y="904"/>
                  <a:pt x="1056" y="904"/>
                  <a:pt x="1056" y="904"/>
                </a:cubicBezTo>
                <a:cubicBezTo>
                  <a:pt x="1053" y="907"/>
                  <a:pt x="1053" y="907"/>
                  <a:pt x="1053" y="907"/>
                </a:cubicBezTo>
                <a:cubicBezTo>
                  <a:pt x="1046" y="906"/>
                  <a:pt x="1046" y="906"/>
                  <a:pt x="1046" y="906"/>
                </a:cubicBezTo>
                <a:cubicBezTo>
                  <a:pt x="1045" y="904"/>
                  <a:pt x="1045" y="904"/>
                  <a:pt x="1045" y="904"/>
                </a:cubicBezTo>
                <a:cubicBezTo>
                  <a:pt x="1048" y="903"/>
                  <a:pt x="1048" y="903"/>
                  <a:pt x="1048" y="903"/>
                </a:cubicBezTo>
                <a:cubicBezTo>
                  <a:pt x="1048" y="900"/>
                  <a:pt x="1050" y="902"/>
                  <a:pt x="1051" y="899"/>
                </a:cubicBezTo>
                <a:cubicBezTo>
                  <a:pt x="1051" y="901"/>
                  <a:pt x="1051" y="901"/>
                  <a:pt x="1051" y="901"/>
                </a:cubicBezTo>
                <a:cubicBezTo>
                  <a:pt x="1057" y="899"/>
                  <a:pt x="1057" y="899"/>
                  <a:pt x="1057" y="899"/>
                </a:cubicBezTo>
                <a:cubicBezTo>
                  <a:pt x="1059" y="901"/>
                  <a:pt x="1059" y="901"/>
                  <a:pt x="1059" y="901"/>
                </a:cubicBezTo>
                <a:cubicBezTo>
                  <a:pt x="1060" y="897"/>
                  <a:pt x="1060" y="897"/>
                  <a:pt x="1060" y="897"/>
                </a:cubicBezTo>
                <a:cubicBezTo>
                  <a:pt x="1064" y="895"/>
                  <a:pt x="1064" y="895"/>
                  <a:pt x="1064" y="895"/>
                </a:cubicBezTo>
                <a:cubicBezTo>
                  <a:pt x="1066" y="897"/>
                  <a:pt x="1066" y="897"/>
                  <a:pt x="1066" y="897"/>
                </a:cubicBezTo>
                <a:cubicBezTo>
                  <a:pt x="1069" y="893"/>
                  <a:pt x="1069" y="893"/>
                  <a:pt x="1069" y="893"/>
                </a:cubicBezTo>
                <a:cubicBezTo>
                  <a:pt x="1074" y="892"/>
                  <a:pt x="1074" y="892"/>
                  <a:pt x="1074" y="892"/>
                </a:cubicBezTo>
                <a:cubicBezTo>
                  <a:pt x="1073" y="891"/>
                  <a:pt x="1071" y="895"/>
                  <a:pt x="1073" y="890"/>
                </a:cubicBezTo>
                <a:cubicBezTo>
                  <a:pt x="1067" y="892"/>
                  <a:pt x="1067" y="892"/>
                  <a:pt x="1067" y="892"/>
                </a:cubicBezTo>
                <a:cubicBezTo>
                  <a:pt x="1070" y="888"/>
                  <a:pt x="1070" y="888"/>
                  <a:pt x="1070" y="888"/>
                </a:cubicBezTo>
                <a:cubicBezTo>
                  <a:pt x="1066" y="888"/>
                  <a:pt x="1066" y="890"/>
                  <a:pt x="1063" y="889"/>
                </a:cubicBezTo>
                <a:cubicBezTo>
                  <a:pt x="1066" y="890"/>
                  <a:pt x="1066" y="890"/>
                  <a:pt x="1066" y="890"/>
                </a:cubicBezTo>
                <a:cubicBezTo>
                  <a:pt x="1064" y="893"/>
                  <a:pt x="1064" y="893"/>
                  <a:pt x="1064" y="893"/>
                </a:cubicBezTo>
                <a:cubicBezTo>
                  <a:pt x="1061" y="892"/>
                  <a:pt x="1061" y="892"/>
                  <a:pt x="1061" y="892"/>
                </a:cubicBezTo>
                <a:cubicBezTo>
                  <a:pt x="1063" y="890"/>
                  <a:pt x="1063" y="890"/>
                  <a:pt x="1063" y="890"/>
                </a:cubicBezTo>
                <a:cubicBezTo>
                  <a:pt x="1057" y="890"/>
                  <a:pt x="1057" y="890"/>
                  <a:pt x="1057" y="890"/>
                </a:cubicBezTo>
                <a:cubicBezTo>
                  <a:pt x="1059" y="894"/>
                  <a:pt x="1059" y="894"/>
                  <a:pt x="1059" y="894"/>
                </a:cubicBezTo>
                <a:cubicBezTo>
                  <a:pt x="1057" y="893"/>
                  <a:pt x="1057" y="893"/>
                  <a:pt x="1057" y="893"/>
                </a:cubicBezTo>
                <a:cubicBezTo>
                  <a:pt x="1056" y="893"/>
                  <a:pt x="1056" y="893"/>
                  <a:pt x="1056" y="893"/>
                </a:cubicBezTo>
                <a:cubicBezTo>
                  <a:pt x="1056" y="895"/>
                  <a:pt x="1056" y="895"/>
                  <a:pt x="1056" y="895"/>
                </a:cubicBezTo>
                <a:cubicBezTo>
                  <a:pt x="1047" y="896"/>
                  <a:pt x="1047" y="896"/>
                  <a:pt x="1047" y="896"/>
                </a:cubicBezTo>
                <a:cubicBezTo>
                  <a:pt x="1042" y="898"/>
                  <a:pt x="1042" y="898"/>
                  <a:pt x="1042" y="898"/>
                </a:cubicBezTo>
                <a:cubicBezTo>
                  <a:pt x="1040" y="897"/>
                  <a:pt x="1040" y="897"/>
                  <a:pt x="1040" y="897"/>
                </a:cubicBezTo>
                <a:cubicBezTo>
                  <a:pt x="1038" y="899"/>
                  <a:pt x="1038" y="899"/>
                  <a:pt x="1038" y="899"/>
                </a:cubicBezTo>
                <a:cubicBezTo>
                  <a:pt x="1036" y="901"/>
                  <a:pt x="1033" y="898"/>
                  <a:pt x="1032" y="899"/>
                </a:cubicBezTo>
                <a:cubicBezTo>
                  <a:pt x="1032" y="898"/>
                  <a:pt x="1032" y="898"/>
                  <a:pt x="1032" y="898"/>
                </a:cubicBezTo>
                <a:cubicBezTo>
                  <a:pt x="1037" y="897"/>
                  <a:pt x="1037" y="897"/>
                  <a:pt x="1037" y="897"/>
                </a:cubicBezTo>
                <a:cubicBezTo>
                  <a:pt x="1039" y="894"/>
                  <a:pt x="1039" y="894"/>
                  <a:pt x="1039" y="894"/>
                </a:cubicBezTo>
                <a:cubicBezTo>
                  <a:pt x="1039" y="893"/>
                  <a:pt x="1039" y="893"/>
                  <a:pt x="1039" y="893"/>
                </a:cubicBezTo>
                <a:cubicBezTo>
                  <a:pt x="1038" y="894"/>
                  <a:pt x="1037" y="896"/>
                  <a:pt x="1034" y="895"/>
                </a:cubicBezTo>
                <a:cubicBezTo>
                  <a:pt x="1034" y="896"/>
                  <a:pt x="1034" y="896"/>
                  <a:pt x="1034" y="896"/>
                </a:cubicBezTo>
                <a:cubicBezTo>
                  <a:pt x="1032" y="892"/>
                  <a:pt x="1032" y="892"/>
                  <a:pt x="1032" y="892"/>
                </a:cubicBezTo>
                <a:cubicBezTo>
                  <a:pt x="1032" y="890"/>
                  <a:pt x="1032" y="890"/>
                  <a:pt x="1032" y="890"/>
                </a:cubicBezTo>
                <a:cubicBezTo>
                  <a:pt x="1036" y="890"/>
                  <a:pt x="1036" y="890"/>
                  <a:pt x="1036" y="890"/>
                </a:cubicBezTo>
                <a:cubicBezTo>
                  <a:pt x="1038" y="889"/>
                  <a:pt x="1038" y="889"/>
                  <a:pt x="1038" y="889"/>
                </a:cubicBezTo>
                <a:cubicBezTo>
                  <a:pt x="1039" y="890"/>
                  <a:pt x="1039" y="890"/>
                  <a:pt x="1039" y="890"/>
                </a:cubicBezTo>
                <a:cubicBezTo>
                  <a:pt x="1039" y="891"/>
                  <a:pt x="1042" y="891"/>
                  <a:pt x="1038" y="891"/>
                </a:cubicBezTo>
                <a:cubicBezTo>
                  <a:pt x="1038" y="892"/>
                  <a:pt x="1038" y="892"/>
                  <a:pt x="1038" y="892"/>
                </a:cubicBezTo>
                <a:cubicBezTo>
                  <a:pt x="1043" y="891"/>
                  <a:pt x="1043" y="891"/>
                  <a:pt x="1043" y="891"/>
                </a:cubicBezTo>
                <a:cubicBezTo>
                  <a:pt x="1044" y="889"/>
                  <a:pt x="1044" y="889"/>
                  <a:pt x="1044" y="889"/>
                </a:cubicBezTo>
                <a:cubicBezTo>
                  <a:pt x="1044" y="888"/>
                  <a:pt x="1041" y="887"/>
                  <a:pt x="1043" y="886"/>
                </a:cubicBezTo>
                <a:cubicBezTo>
                  <a:pt x="1042" y="885"/>
                  <a:pt x="1042" y="885"/>
                  <a:pt x="1042" y="885"/>
                </a:cubicBezTo>
                <a:cubicBezTo>
                  <a:pt x="1039" y="886"/>
                  <a:pt x="1039" y="886"/>
                  <a:pt x="1039" y="886"/>
                </a:cubicBezTo>
                <a:cubicBezTo>
                  <a:pt x="1038" y="884"/>
                  <a:pt x="1038" y="884"/>
                  <a:pt x="1038" y="884"/>
                </a:cubicBezTo>
                <a:cubicBezTo>
                  <a:pt x="1042" y="881"/>
                  <a:pt x="1042" y="881"/>
                  <a:pt x="1042" y="881"/>
                </a:cubicBezTo>
                <a:cubicBezTo>
                  <a:pt x="1039" y="880"/>
                  <a:pt x="1039" y="880"/>
                  <a:pt x="1039" y="880"/>
                </a:cubicBezTo>
                <a:cubicBezTo>
                  <a:pt x="1039" y="878"/>
                  <a:pt x="1039" y="878"/>
                  <a:pt x="1039" y="878"/>
                </a:cubicBezTo>
                <a:cubicBezTo>
                  <a:pt x="1043" y="877"/>
                  <a:pt x="1037" y="882"/>
                  <a:pt x="1043" y="877"/>
                </a:cubicBezTo>
                <a:cubicBezTo>
                  <a:pt x="1044" y="878"/>
                  <a:pt x="1042" y="879"/>
                  <a:pt x="1043" y="881"/>
                </a:cubicBezTo>
                <a:cubicBezTo>
                  <a:pt x="1042" y="882"/>
                  <a:pt x="1042" y="882"/>
                  <a:pt x="1042" y="882"/>
                </a:cubicBezTo>
                <a:cubicBezTo>
                  <a:pt x="1045" y="882"/>
                  <a:pt x="1045" y="882"/>
                  <a:pt x="1045" y="882"/>
                </a:cubicBezTo>
                <a:cubicBezTo>
                  <a:pt x="1044" y="882"/>
                  <a:pt x="1044" y="882"/>
                  <a:pt x="1044" y="882"/>
                </a:cubicBezTo>
                <a:cubicBezTo>
                  <a:pt x="1046" y="885"/>
                  <a:pt x="1046" y="885"/>
                  <a:pt x="1046" y="885"/>
                </a:cubicBezTo>
                <a:cubicBezTo>
                  <a:pt x="1047" y="885"/>
                  <a:pt x="1047" y="885"/>
                  <a:pt x="1047" y="885"/>
                </a:cubicBezTo>
                <a:cubicBezTo>
                  <a:pt x="1051" y="883"/>
                  <a:pt x="1051" y="883"/>
                  <a:pt x="1051" y="883"/>
                </a:cubicBezTo>
                <a:cubicBezTo>
                  <a:pt x="1051" y="881"/>
                  <a:pt x="1051" y="881"/>
                  <a:pt x="1051" y="881"/>
                </a:cubicBezTo>
                <a:cubicBezTo>
                  <a:pt x="1055" y="880"/>
                  <a:pt x="1055" y="880"/>
                  <a:pt x="1055" y="880"/>
                </a:cubicBezTo>
                <a:cubicBezTo>
                  <a:pt x="1056" y="877"/>
                  <a:pt x="1056" y="877"/>
                  <a:pt x="1056" y="877"/>
                </a:cubicBezTo>
                <a:cubicBezTo>
                  <a:pt x="1060" y="879"/>
                  <a:pt x="1060" y="879"/>
                  <a:pt x="1060" y="879"/>
                </a:cubicBezTo>
                <a:cubicBezTo>
                  <a:pt x="1063" y="877"/>
                  <a:pt x="1063" y="877"/>
                  <a:pt x="1063" y="877"/>
                </a:cubicBezTo>
                <a:cubicBezTo>
                  <a:pt x="1060" y="881"/>
                  <a:pt x="1060" y="881"/>
                  <a:pt x="1060" y="881"/>
                </a:cubicBezTo>
                <a:cubicBezTo>
                  <a:pt x="1057" y="879"/>
                  <a:pt x="1057" y="879"/>
                  <a:pt x="1057" y="879"/>
                </a:cubicBezTo>
                <a:cubicBezTo>
                  <a:pt x="1056" y="880"/>
                  <a:pt x="1056" y="880"/>
                  <a:pt x="1056" y="880"/>
                </a:cubicBezTo>
                <a:cubicBezTo>
                  <a:pt x="1055" y="880"/>
                  <a:pt x="1059" y="880"/>
                  <a:pt x="1055" y="882"/>
                </a:cubicBezTo>
                <a:cubicBezTo>
                  <a:pt x="1059" y="883"/>
                  <a:pt x="1059" y="883"/>
                  <a:pt x="1059" y="883"/>
                </a:cubicBezTo>
                <a:cubicBezTo>
                  <a:pt x="1056" y="884"/>
                  <a:pt x="1056" y="884"/>
                  <a:pt x="1056" y="884"/>
                </a:cubicBezTo>
                <a:cubicBezTo>
                  <a:pt x="1055" y="885"/>
                  <a:pt x="1055" y="885"/>
                  <a:pt x="1055" y="885"/>
                </a:cubicBezTo>
                <a:cubicBezTo>
                  <a:pt x="1056" y="886"/>
                  <a:pt x="1056" y="886"/>
                  <a:pt x="1056" y="886"/>
                </a:cubicBezTo>
                <a:cubicBezTo>
                  <a:pt x="1063" y="882"/>
                  <a:pt x="1063" y="882"/>
                  <a:pt x="1063" y="882"/>
                </a:cubicBezTo>
                <a:cubicBezTo>
                  <a:pt x="1064" y="880"/>
                  <a:pt x="1064" y="880"/>
                  <a:pt x="1064" y="880"/>
                </a:cubicBezTo>
                <a:cubicBezTo>
                  <a:pt x="1063" y="879"/>
                  <a:pt x="1063" y="879"/>
                  <a:pt x="1063" y="879"/>
                </a:cubicBezTo>
                <a:cubicBezTo>
                  <a:pt x="1066" y="878"/>
                  <a:pt x="1066" y="878"/>
                  <a:pt x="1066" y="878"/>
                </a:cubicBezTo>
                <a:cubicBezTo>
                  <a:pt x="1074" y="873"/>
                  <a:pt x="1074" y="873"/>
                  <a:pt x="1074" y="873"/>
                </a:cubicBezTo>
                <a:cubicBezTo>
                  <a:pt x="1075" y="873"/>
                  <a:pt x="1075" y="873"/>
                  <a:pt x="1075" y="873"/>
                </a:cubicBezTo>
                <a:cubicBezTo>
                  <a:pt x="1078" y="872"/>
                  <a:pt x="1078" y="872"/>
                  <a:pt x="1078" y="872"/>
                </a:cubicBezTo>
                <a:cubicBezTo>
                  <a:pt x="1078" y="873"/>
                  <a:pt x="1072" y="871"/>
                  <a:pt x="1079" y="875"/>
                </a:cubicBezTo>
                <a:cubicBezTo>
                  <a:pt x="1082" y="875"/>
                  <a:pt x="1082" y="875"/>
                  <a:pt x="1082" y="875"/>
                </a:cubicBezTo>
                <a:cubicBezTo>
                  <a:pt x="1081" y="875"/>
                  <a:pt x="1084" y="870"/>
                  <a:pt x="1081" y="877"/>
                </a:cubicBezTo>
                <a:cubicBezTo>
                  <a:pt x="1084" y="873"/>
                  <a:pt x="1084" y="873"/>
                  <a:pt x="1084" y="873"/>
                </a:cubicBezTo>
                <a:cubicBezTo>
                  <a:pt x="1084" y="874"/>
                  <a:pt x="1087" y="876"/>
                  <a:pt x="1087" y="872"/>
                </a:cubicBezTo>
                <a:cubicBezTo>
                  <a:pt x="1091" y="871"/>
                  <a:pt x="1093" y="872"/>
                  <a:pt x="1096" y="869"/>
                </a:cubicBezTo>
                <a:cubicBezTo>
                  <a:pt x="1100" y="862"/>
                  <a:pt x="1100" y="862"/>
                  <a:pt x="1100" y="862"/>
                </a:cubicBezTo>
                <a:cubicBezTo>
                  <a:pt x="1102" y="861"/>
                  <a:pt x="1102" y="861"/>
                  <a:pt x="1102" y="861"/>
                </a:cubicBezTo>
                <a:cubicBezTo>
                  <a:pt x="1104" y="858"/>
                  <a:pt x="1104" y="858"/>
                  <a:pt x="1104" y="858"/>
                </a:cubicBezTo>
                <a:cubicBezTo>
                  <a:pt x="1106" y="858"/>
                  <a:pt x="1106" y="858"/>
                  <a:pt x="1106" y="858"/>
                </a:cubicBezTo>
                <a:cubicBezTo>
                  <a:pt x="1106" y="858"/>
                  <a:pt x="1101" y="856"/>
                  <a:pt x="1107" y="860"/>
                </a:cubicBezTo>
                <a:cubicBezTo>
                  <a:pt x="1109" y="857"/>
                  <a:pt x="1109" y="857"/>
                  <a:pt x="1109" y="857"/>
                </a:cubicBezTo>
                <a:cubicBezTo>
                  <a:pt x="1114" y="859"/>
                  <a:pt x="1114" y="859"/>
                  <a:pt x="1114" y="859"/>
                </a:cubicBezTo>
                <a:cubicBezTo>
                  <a:pt x="1116" y="856"/>
                  <a:pt x="1116" y="856"/>
                  <a:pt x="1116" y="856"/>
                </a:cubicBezTo>
                <a:cubicBezTo>
                  <a:pt x="1115" y="855"/>
                  <a:pt x="1115" y="855"/>
                  <a:pt x="1115" y="855"/>
                </a:cubicBezTo>
                <a:cubicBezTo>
                  <a:pt x="1114" y="854"/>
                  <a:pt x="1114" y="854"/>
                  <a:pt x="1114" y="854"/>
                </a:cubicBezTo>
                <a:cubicBezTo>
                  <a:pt x="1114" y="855"/>
                  <a:pt x="1112" y="854"/>
                  <a:pt x="1111" y="855"/>
                </a:cubicBezTo>
                <a:cubicBezTo>
                  <a:pt x="1116" y="851"/>
                  <a:pt x="1116" y="851"/>
                  <a:pt x="1116" y="851"/>
                </a:cubicBezTo>
                <a:cubicBezTo>
                  <a:pt x="1121" y="848"/>
                  <a:pt x="1121" y="848"/>
                  <a:pt x="1121" y="848"/>
                </a:cubicBezTo>
                <a:cubicBezTo>
                  <a:pt x="1121" y="849"/>
                  <a:pt x="1117" y="848"/>
                  <a:pt x="1121" y="850"/>
                </a:cubicBezTo>
                <a:cubicBezTo>
                  <a:pt x="1124" y="848"/>
                  <a:pt x="1124" y="848"/>
                  <a:pt x="1124" y="848"/>
                </a:cubicBezTo>
                <a:cubicBezTo>
                  <a:pt x="1120" y="846"/>
                  <a:pt x="1120" y="846"/>
                  <a:pt x="1120" y="846"/>
                </a:cubicBezTo>
                <a:cubicBezTo>
                  <a:pt x="1125" y="842"/>
                  <a:pt x="1125" y="842"/>
                  <a:pt x="1125" y="842"/>
                </a:cubicBezTo>
                <a:cubicBezTo>
                  <a:pt x="1124" y="843"/>
                  <a:pt x="1124" y="843"/>
                  <a:pt x="1124" y="843"/>
                </a:cubicBezTo>
                <a:cubicBezTo>
                  <a:pt x="1129" y="842"/>
                  <a:pt x="1129" y="842"/>
                  <a:pt x="1129" y="842"/>
                </a:cubicBezTo>
                <a:cubicBezTo>
                  <a:pt x="1131" y="838"/>
                  <a:pt x="1131" y="838"/>
                  <a:pt x="1131" y="838"/>
                </a:cubicBezTo>
                <a:cubicBezTo>
                  <a:pt x="1139" y="831"/>
                  <a:pt x="1139" y="831"/>
                  <a:pt x="1139" y="831"/>
                </a:cubicBezTo>
                <a:cubicBezTo>
                  <a:pt x="1139" y="830"/>
                  <a:pt x="1142" y="834"/>
                  <a:pt x="1138" y="830"/>
                </a:cubicBezTo>
                <a:cubicBezTo>
                  <a:pt x="1134" y="832"/>
                  <a:pt x="1134" y="832"/>
                  <a:pt x="1134" y="832"/>
                </a:cubicBezTo>
                <a:cubicBezTo>
                  <a:pt x="1131" y="831"/>
                  <a:pt x="1131" y="831"/>
                  <a:pt x="1131" y="831"/>
                </a:cubicBezTo>
                <a:cubicBezTo>
                  <a:pt x="1129" y="831"/>
                  <a:pt x="1129" y="831"/>
                  <a:pt x="1129" y="831"/>
                </a:cubicBezTo>
                <a:cubicBezTo>
                  <a:pt x="1127" y="834"/>
                  <a:pt x="1127" y="834"/>
                  <a:pt x="1127" y="834"/>
                </a:cubicBezTo>
                <a:cubicBezTo>
                  <a:pt x="1117" y="836"/>
                  <a:pt x="1117" y="836"/>
                  <a:pt x="1117" y="836"/>
                </a:cubicBezTo>
                <a:cubicBezTo>
                  <a:pt x="1115" y="837"/>
                  <a:pt x="1115" y="837"/>
                  <a:pt x="1115" y="837"/>
                </a:cubicBezTo>
                <a:cubicBezTo>
                  <a:pt x="1109" y="839"/>
                  <a:pt x="1109" y="839"/>
                  <a:pt x="1109" y="839"/>
                </a:cubicBezTo>
                <a:cubicBezTo>
                  <a:pt x="1105" y="836"/>
                  <a:pt x="1105" y="836"/>
                  <a:pt x="1105" y="836"/>
                </a:cubicBezTo>
                <a:cubicBezTo>
                  <a:pt x="1099" y="837"/>
                  <a:pt x="1099" y="837"/>
                  <a:pt x="1099" y="837"/>
                </a:cubicBezTo>
                <a:cubicBezTo>
                  <a:pt x="1101" y="838"/>
                  <a:pt x="1094" y="839"/>
                  <a:pt x="1100" y="840"/>
                </a:cubicBezTo>
                <a:cubicBezTo>
                  <a:pt x="1098" y="842"/>
                  <a:pt x="1098" y="842"/>
                  <a:pt x="1098" y="842"/>
                </a:cubicBezTo>
                <a:cubicBezTo>
                  <a:pt x="1097" y="841"/>
                  <a:pt x="1097" y="841"/>
                  <a:pt x="1097" y="841"/>
                </a:cubicBezTo>
                <a:cubicBezTo>
                  <a:pt x="1091" y="843"/>
                  <a:pt x="1091" y="843"/>
                  <a:pt x="1091" y="843"/>
                </a:cubicBezTo>
                <a:cubicBezTo>
                  <a:pt x="1088" y="840"/>
                  <a:pt x="1088" y="840"/>
                  <a:pt x="1088" y="840"/>
                </a:cubicBezTo>
                <a:cubicBezTo>
                  <a:pt x="1071" y="844"/>
                  <a:pt x="1071" y="844"/>
                  <a:pt x="1071" y="844"/>
                </a:cubicBezTo>
                <a:cubicBezTo>
                  <a:pt x="1065" y="845"/>
                  <a:pt x="1065" y="845"/>
                  <a:pt x="1065" y="845"/>
                </a:cubicBezTo>
                <a:cubicBezTo>
                  <a:pt x="1064" y="849"/>
                  <a:pt x="1071" y="843"/>
                  <a:pt x="1064" y="848"/>
                </a:cubicBezTo>
                <a:cubicBezTo>
                  <a:pt x="1067" y="847"/>
                  <a:pt x="1071" y="848"/>
                  <a:pt x="1074" y="846"/>
                </a:cubicBezTo>
                <a:cubicBezTo>
                  <a:pt x="1075" y="848"/>
                  <a:pt x="1075" y="848"/>
                  <a:pt x="1075" y="848"/>
                </a:cubicBezTo>
                <a:cubicBezTo>
                  <a:pt x="1063" y="851"/>
                  <a:pt x="1063" y="851"/>
                  <a:pt x="1063" y="851"/>
                </a:cubicBezTo>
                <a:cubicBezTo>
                  <a:pt x="1054" y="852"/>
                  <a:pt x="1054" y="852"/>
                  <a:pt x="1054" y="852"/>
                </a:cubicBezTo>
                <a:cubicBezTo>
                  <a:pt x="1057" y="849"/>
                  <a:pt x="1057" y="849"/>
                  <a:pt x="1057" y="849"/>
                </a:cubicBezTo>
                <a:cubicBezTo>
                  <a:pt x="1059" y="850"/>
                  <a:pt x="1059" y="850"/>
                  <a:pt x="1059" y="850"/>
                </a:cubicBezTo>
                <a:cubicBezTo>
                  <a:pt x="1063" y="848"/>
                  <a:pt x="1063" y="848"/>
                  <a:pt x="1063" y="848"/>
                </a:cubicBezTo>
                <a:cubicBezTo>
                  <a:pt x="1059" y="847"/>
                  <a:pt x="1059" y="847"/>
                  <a:pt x="1059" y="847"/>
                </a:cubicBezTo>
                <a:cubicBezTo>
                  <a:pt x="1047" y="851"/>
                  <a:pt x="1047" y="851"/>
                  <a:pt x="1047" y="851"/>
                </a:cubicBezTo>
                <a:cubicBezTo>
                  <a:pt x="1048" y="853"/>
                  <a:pt x="1048" y="853"/>
                  <a:pt x="1048" y="853"/>
                </a:cubicBezTo>
                <a:cubicBezTo>
                  <a:pt x="1050" y="853"/>
                  <a:pt x="1050" y="853"/>
                  <a:pt x="1050" y="853"/>
                </a:cubicBezTo>
                <a:cubicBezTo>
                  <a:pt x="1048" y="854"/>
                  <a:pt x="1048" y="854"/>
                  <a:pt x="1048" y="854"/>
                </a:cubicBezTo>
                <a:cubicBezTo>
                  <a:pt x="1047" y="854"/>
                  <a:pt x="1047" y="854"/>
                  <a:pt x="1047" y="854"/>
                </a:cubicBezTo>
                <a:cubicBezTo>
                  <a:pt x="1041" y="856"/>
                  <a:pt x="1041" y="856"/>
                  <a:pt x="1041" y="856"/>
                </a:cubicBezTo>
                <a:cubicBezTo>
                  <a:pt x="1041" y="856"/>
                  <a:pt x="1041" y="856"/>
                  <a:pt x="1041" y="856"/>
                </a:cubicBezTo>
                <a:cubicBezTo>
                  <a:pt x="1041" y="854"/>
                  <a:pt x="1041" y="854"/>
                  <a:pt x="1041" y="854"/>
                </a:cubicBezTo>
                <a:cubicBezTo>
                  <a:pt x="1045" y="854"/>
                  <a:pt x="1045" y="854"/>
                  <a:pt x="1045" y="854"/>
                </a:cubicBezTo>
                <a:cubicBezTo>
                  <a:pt x="1045" y="852"/>
                  <a:pt x="1045" y="852"/>
                  <a:pt x="1045" y="852"/>
                </a:cubicBezTo>
                <a:cubicBezTo>
                  <a:pt x="1046" y="852"/>
                  <a:pt x="1044" y="849"/>
                  <a:pt x="1046" y="853"/>
                </a:cubicBezTo>
                <a:cubicBezTo>
                  <a:pt x="1043" y="850"/>
                  <a:pt x="1043" y="850"/>
                  <a:pt x="1043" y="850"/>
                </a:cubicBezTo>
                <a:cubicBezTo>
                  <a:pt x="1040" y="852"/>
                  <a:pt x="1040" y="852"/>
                  <a:pt x="1040" y="852"/>
                </a:cubicBezTo>
                <a:cubicBezTo>
                  <a:pt x="1034" y="850"/>
                  <a:pt x="1049" y="851"/>
                  <a:pt x="1035" y="852"/>
                </a:cubicBezTo>
                <a:cubicBezTo>
                  <a:pt x="1027" y="855"/>
                  <a:pt x="1027" y="855"/>
                  <a:pt x="1027" y="855"/>
                </a:cubicBezTo>
                <a:cubicBezTo>
                  <a:pt x="1022" y="855"/>
                  <a:pt x="1022" y="855"/>
                  <a:pt x="1022" y="855"/>
                </a:cubicBezTo>
                <a:cubicBezTo>
                  <a:pt x="1010" y="857"/>
                  <a:pt x="1010" y="857"/>
                  <a:pt x="1010" y="857"/>
                </a:cubicBezTo>
                <a:cubicBezTo>
                  <a:pt x="1009" y="858"/>
                  <a:pt x="1009" y="858"/>
                  <a:pt x="1009" y="858"/>
                </a:cubicBezTo>
                <a:cubicBezTo>
                  <a:pt x="1005" y="858"/>
                  <a:pt x="1005" y="858"/>
                  <a:pt x="1005" y="858"/>
                </a:cubicBezTo>
                <a:cubicBezTo>
                  <a:pt x="1001" y="860"/>
                  <a:pt x="1001" y="860"/>
                  <a:pt x="1001" y="860"/>
                </a:cubicBezTo>
                <a:cubicBezTo>
                  <a:pt x="996" y="861"/>
                  <a:pt x="996" y="861"/>
                  <a:pt x="996" y="861"/>
                </a:cubicBezTo>
                <a:cubicBezTo>
                  <a:pt x="995" y="860"/>
                  <a:pt x="995" y="860"/>
                  <a:pt x="995" y="860"/>
                </a:cubicBezTo>
                <a:cubicBezTo>
                  <a:pt x="992" y="862"/>
                  <a:pt x="992" y="862"/>
                  <a:pt x="992" y="862"/>
                </a:cubicBezTo>
                <a:cubicBezTo>
                  <a:pt x="989" y="862"/>
                  <a:pt x="1000" y="855"/>
                  <a:pt x="987" y="864"/>
                </a:cubicBezTo>
                <a:cubicBezTo>
                  <a:pt x="986" y="861"/>
                  <a:pt x="986" y="861"/>
                  <a:pt x="986" y="861"/>
                </a:cubicBezTo>
                <a:cubicBezTo>
                  <a:pt x="985" y="861"/>
                  <a:pt x="1006" y="861"/>
                  <a:pt x="976" y="865"/>
                </a:cubicBezTo>
                <a:cubicBezTo>
                  <a:pt x="965" y="867"/>
                  <a:pt x="965" y="867"/>
                  <a:pt x="965" y="867"/>
                </a:cubicBezTo>
                <a:cubicBezTo>
                  <a:pt x="944" y="870"/>
                  <a:pt x="944" y="870"/>
                  <a:pt x="944" y="870"/>
                </a:cubicBezTo>
                <a:cubicBezTo>
                  <a:pt x="942" y="868"/>
                  <a:pt x="942" y="868"/>
                  <a:pt x="942" y="868"/>
                </a:cubicBezTo>
                <a:cubicBezTo>
                  <a:pt x="941" y="868"/>
                  <a:pt x="941" y="868"/>
                  <a:pt x="941" y="868"/>
                </a:cubicBezTo>
                <a:cubicBezTo>
                  <a:pt x="941" y="870"/>
                  <a:pt x="941" y="870"/>
                  <a:pt x="941" y="870"/>
                </a:cubicBezTo>
                <a:cubicBezTo>
                  <a:pt x="935" y="873"/>
                  <a:pt x="935" y="873"/>
                  <a:pt x="935" y="873"/>
                </a:cubicBezTo>
                <a:cubicBezTo>
                  <a:pt x="918" y="874"/>
                  <a:pt x="918" y="874"/>
                  <a:pt x="918" y="874"/>
                </a:cubicBezTo>
                <a:cubicBezTo>
                  <a:pt x="918" y="873"/>
                  <a:pt x="918" y="873"/>
                  <a:pt x="918" y="873"/>
                </a:cubicBezTo>
                <a:cubicBezTo>
                  <a:pt x="914" y="873"/>
                  <a:pt x="914" y="873"/>
                  <a:pt x="914" y="873"/>
                </a:cubicBezTo>
                <a:cubicBezTo>
                  <a:pt x="912" y="875"/>
                  <a:pt x="912" y="875"/>
                  <a:pt x="912" y="875"/>
                </a:cubicBezTo>
                <a:cubicBezTo>
                  <a:pt x="903" y="877"/>
                  <a:pt x="903" y="877"/>
                  <a:pt x="903" y="877"/>
                </a:cubicBezTo>
                <a:cubicBezTo>
                  <a:pt x="899" y="875"/>
                  <a:pt x="899" y="875"/>
                  <a:pt x="899" y="875"/>
                </a:cubicBezTo>
                <a:cubicBezTo>
                  <a:pt x="898" y="873"/>
                  <a:pt x="895" y="873"/>
                  <a:pt x="896" y="878"/>
                </a:cubicBezTo>
                <a:cubicBezTo>
                  <a:pt x="895" y="879"/>
                  <a:pt x="895" y="879"/>
                  <a:pt x="895" y="879"/>
                </a:cubicBezTo>
                <a:cubicBezTo>
                  <a:pt x="891" y="875"/>
                  <a:pt x="891" y="875"/>
                  <a:pt x="891" y="875"/>
                </a:cubicBezTo>
                <a:cubicBezTo>
                  <a:pt x="889" y="876"/>
                  <a:pt x="889" y="876"/>
                  <a:pt x="889" y="876"/>
                </a:cubicBezTo>
                <a:cubicBezTo>
                  <a:pt x="886" y="879"/>
                  <a:pt x="886" y="879"/>
                  <a:pt x="886" y="879"/>
                </a:cubicBezTo>
                <a:cubicBezTo>
                  <a:pt x="881" y="881"/>
                  <a:pt x="881" y="881"/>
                  <a:pt x="881" y="881"/>
                </a:cubicBezTo>
                <a:cubicBezTo>
                  <a:pt x="863" y="882"/>
                  <a:pt x="863" y="882"/>
                  <a:pt x="863" y="882"/>
                </a:cubicBezTo>
                <a:cubicBezTo>
                  <a:pt x="862" y="883"/>
                  <a:pt x="862" y="883"/>
                  <a:pt x="862" y="883"/>
                </a:cubicBezTo>
                <a:cubicBezTo>
                  <a:pt x="860" y="883"/>
                  <a:pt x="860" y="883"/>
                  <a:pt x="860" y="883"/>
                </a:cubicBezTo>
                <a:cubicBezTo>
                  <a:pt x="859" y="882"/>
                  <a:pt x="859" y="882"/>
                  <a:pt x="859" y="882"/>
                </a:cubicBezTo>
                <a:cubicBezTo>
                  <a:pt x="858" y="883"/>
                  <a:pt x="858" y="883"/>
                  <a:pt x="858" y="883"/>
                </a:cubicBezTo>
                <a:cubicBezTo>
                  <a:pt x="853" y="884"/>
                  <a:pt x="853" y="884"/>
                  <a:pt x="853" y="884"/>
                </a:cubicBezTo>
                <a:cubicBezTo>
                  <a:pt x="835" y="886"/>
                  <a:pt x="835" y="886"/>
                  <a:pt x="835" y="886"/>
                </a:cubicBezTo>
                <a:cubicBezTo>
                  <a:pt x="832" y="887"/>
                  <a:pt x="832" y="887"/>
                  <a:pt x="832" y="887"/>
                </a:cubicBezTo>
                <a:cubicBezTo>
                  <a:pt x="821" y="889"/>
                  <a:pt x="821" y="889"/>
                  <a:pt x="821" y="889"/>
                </a:cubicBezTo>
                <a:cubicBezTo>
                  <a:pt x="815" y="890"/>
                  <a:pt x="815" y="890"/>
                  <a:pt x="815" y="890"/>
                </a:cubicBezTo>
                <a:cubicBezTo>
                  <a:pt x="813" y="889"/>
                  <a:pt x="813" y="889"/>
                  <a:pt x="813" y="889"/>
                </a:cubicBezTo>
                <a:cubicBezTo>
                  <a:pt x="808" y="890"/>
                  <a:pt x="808" y="890"/>
                  <a:pt x="808" y="890"/>
                </a:cubicBezTo>
                <a:cubicBezTo>
                  <a:pt x="807" y="890"/>
                  <a:pt x="807" y="890"/>
                  <a:pt x="807" y="890"/>
                </a:cubicBezTo>
                <a:cubicBezTo>
                  <a:pt x="806" y="889"/>
                  <a:pt x="806" y="889"/>
                  <a:pt x="806" y="889"/>
                </a:cubicBezTo>
                <a:cubicBezTo>
                  <a:pt x="797" y="892"/>
                  <a:pt x="797" y="892"/>
                  <a:pt x="797" y="892"/>
                </a:cubicBezTo>
                <a:cubicBezTo>
                  <a:pt x="786" y="893"/>
                  <a:pt x="786" y="893"/>
                  <a:pt x="786" y="893"/>
                </a:cubicBezTo>
                <a:cubicBezTo>
                  <a:pt x="775" y="894"/>
                  <a:pt x="775" y="894"/>
                  <a:pt x="775" y="894"/>
                </a:cubicBezTo>
                <a:cubicBezTo>
                  <a:pt x="774" y="894"/>
                  <a:pt x="774" y="894"/>
                  <a:pt x="774" y="894"/>
                </a:cubicBezTo>
                <a:cubicBezTo>
                  <a:pt x="771" y="895"/>
                  <a:pt x="771" y="895"/>
                  <a:pt x="771" y="895"/>
                </a:cubicBezTo>
                <a:cubicBezTo>
                  <a:pt x="770" y="894"/>
                  <a:pt x="770" y="894"/>
                  <a:pt x="770" y="894"/>
                </a:cubicBezTo>
                <a:cubicBezTo>
                  <a:pt x="762" y="897"/>
                  <a:pt x="762" y="897"/>
                  <a:pt x="762" y="897"/>
                </a:cubicBezTo>
                <a:cubicBezTo>
                  <a:pt x="753" y="897"/>
                  <a:pt x="753" y="897"/>
                  <a:pt x="753" y="897"/>
                </a:cubicBezTo>
                <a:cubicBezTo>
                  <a:pt x="751" y="898"/>
                  <a:pt x="751" y="898"/>
                  <a:pt x="751" y="898"/>
                </a:cubicBezTo>
                <a:cubicBezTo>
                  <a:pt x="747" y="897"/>
                  <a:pt x="747" y="897"/>
                  <a:pt x="747" y="897"/>
                </a:cubicBezTo>
                <a:cubicBezTo>
                  <a:pt x="735" y="899"/>
                  <a:pt x="735" y="899"/>
                  <a:pt x="735" y="899"/>
                </a:cubicBezTo>
                <a:cubicBezTo>
                  <a:pt x="732" y="899"/>
                  <a:pt x="732" y="899"/>
                  <a:pt x="732" y="899"/>
                </a:cubicBezTo>
                <a:cubicBezTo>
                  <a:pt x="731" y="901"/>
                  <a:pt x="731" y="901"/>
                  <a:pt x="731" y="901"/>
                </a:cubicBezTo>
                <a:cubicBezTo>
                  <a:pt x="700" y="905"/>
                  <a:pt x="700" y="905"/>
                  <a:pt x="700" y="905"/>
                </a:cubicBezTo>
                <a:cubicBezTo>
                  <a:pt x="692" y="906"/>
                  <a:pt x="692" y="906"/>
                  <a:pt x="692" y="906"/>
                </a:cubicBezTo>
                <a:cubicBezTo>
                  <a:pt x="691" y="908"/>
                  <a:pt x="691" y="908"/>
                  <a:pt x="691" y="908"/>
                </a:cubicBezTo>
                <a:cubicBezTo>
                  <a:pt x="691" y="909"/>
                  <a:pt x="690" y="910"/>
                  <a:pt x="688" y="909"/>
                </a:cubicBezTo>
                <a:cubicBezTo>
                  <a:pt x="691" y="906"/>
                  <a:pt x="691" y="906"/>
                  <a:pt x="691" y="906"/>
                </a:cubicBezTo>
                <a:cubicBezTo>
                  <a:pt x="686" y="906"/>
                  <a:pt x="686" y="906"/>
                  <a:pt x="686" y="906"/>
                </a:cubicBezTo>
                <a:cubicBezTo>
                  <a:pt x="677" y="907"/>
                  <a:pt x="677" y="907"/>
                  <a:pt x="677" y="907"/>
                </a:cubicBezTo>
                <a:cubicBezTo>
                  <a:pt x="674" y="909"/>
                  <a:pt x="674" y="909"/>
                  <a:pt x="674" y="909"/>
                </a:cubicBezTo>
                <a:cubicBezTo>
                  <a:pt x="669" y="908"/>
                  <a:pt x="669" y="908"/>
                  <a:pt x="669" y="908"/>
                </a:cubicBezTo>
                <a:cubicBezTo>
                  <a:pt x="663" y="910"/>
                  <a:pt x="663" y="910"/>
                  <a:pt x="663" y="910"/>
                </a:cubicBezTo>
                <a:cubicBezTo>
                  <a:pt x="660" y="909"/>
                  <a:pt x="660" y="909"/>
                  <a:pt x="660" y="909"/>
                </a:cubicBezTo>
                <a:cubicBezTo>
                  <a:pt x="649" y="911"/>
                  <a:pt x="649" y="911"/>
                  <a:pt x="649" y="911"/>
                </a:cubicBezTo>
                <a:cubicBezTo>
                  <a:pt x="640" y="912"/>
                  <a:pt x="640" y="912"/>
                  <a:pt x="640" y="912"/>
                </a:cubicBezTo>
                <a:cubicBezTo>
                  <a:pt x="635" y="913"/>
                  <a:pt x="635" y="913"/>
                  <a:pt x="635" y="913"/>
                </a:cubicBezTo>
                <a:cubicBezTo>
                  <a:pt x="625" y="914"/>
                  <a:pt x="625" y="914"/>
                  <a:pt x="625" y="914"/>
                </a:cubicBezTo>
                <a:cubicBezTo>
                  <a:pt x="623" y="915"/>
                  <a:pt x="623" y="915"/>
                  <a:pt x="623" y="915"/>
                </a:cubicBezTo>
                <a:cubicBezTo>
                  <a:pt x="620" y="915"/>
                  <a:pt x="620" y="915"/>
                  <a:pt x="620" y="915"/>
                </a:cubicBezTo>
                <a:cubicBezTo>
                  <a:pt x="615" y="917"/>
                  <a:pt x="615" y="917"/>
                  <a:pt x="615" y="917"/>
                </a:cubicBezTo>
                <a:cubicBezTo>
                  <a:pt x="596" y="918"/>
                  <a:pt x="596" y="918"/>
                  <a:pt x="596" y="918"/>
                </a:cubicBezTo>
                <a:cubicBezTo>
                  <a:pt x="585" y="919"/>
                  <a:pt x="585" y="919"/>
                  <a:pt x="585" y="919"/>
                </a:cubicBezTo>
                <a:cubicBezTo>
                  <a:pt x="583" y="922"/>
                  <a:pt x="583" y="922"/>
                  <a:pt x="583" y="922"/>
                </a:cubicBezTo>
                <a:cubicBezTo>
                  <a:pt x="583" y="920"/>
                  <a:pt x="583" y="920"/>
                  <a:pt x="583" y="920"/>
                </a:cubicBezTo>
                <a:cubicBezTo>
                  <a:pt x="581" y="922"/>
                  <a:pt x="581" y="922"/>
                  <a:pt x="581" y="922"/>
                </a:cubicBezTo>
                <a:cubicBezTo>
                  <a:pt x="581" y="921"/>
                  <a:pt x="587" y="924"/>
                  <a:pt x="579" y="921"/>
                </a:cubicBezTo>
                <a:cubicBezTo>
                  <a:pt x="579" y="923"/>
                  <a:pt x="579" y="923"/>
                  <a:pt x="579" y="923"/>
                </a:cubicBezTo>
                <a:cubicBezTo>
                  <a:pt x="576" y="922"/>
                  <a:pt x="576" y="922"/>
                  <a:pt x="576" y="922"/>
                </a:cubicBezTo>
                <a:cubicBezTo>
                  <a:pt x="576" y="922"/>
                  <a:pt x="577" y="924"/>
                  <a:pt x="577" y="921"/>
                </a:cubicBezTo>
                <a:cubicBezTo>
                  <a:pt x="572" y="922"/>
                  <a:pt x="572" y="922"/>
                  <a:pt x="572" y="922"/>
                </a:cubicBezTo>
                <a:cubicBezTo>
                  <a:pt x="570" y="921"/>
                  <a:pt x="570" y="921"/>
                  <a:pt x="570" y="921"/>
                </a:cubicBezTo>
                <a:cubicBezTo>
                  <a:pt x="556" y="925"/>
                  <a:pt x="556" y="925"/>
                  <a:pt x="556" y="925"/>
                </a:cubicBezTo>
                <a:cubicBezTo>
                  <a:pt x="561" y="927"/>
                  <a:pt x="565" y="920"/>
                  <a:pt x="568" y="925"/>
                </a:cubicBezTo>
                <a:cubicBezTo>
                  <a:pt x="573" y="924"/>
                  <a:pt x="573" y="924"/>
                  <a:pt x="573" y="924"/>
                </a:cubicBezTo>
                <a:cubicBezTo>
                  <a:pt x="573" y="925"/>
                  <a:pt x="573" y="925"/>
                  <a:pt x="573" y="925"/>
                </a:cubicBezTo>
                <a:cubicBezTo>
                  <a:pt x="575" y="925"/>
                  <a:pt x="575" y="925"/>
                  <a:pt x="575" y="925"/>
                </a:cubicBezTo>
                <a:cubicBezTo>
                  <a:pt x="573" y="926"/>
                  <a:pt x="573" y="926"/>
                  <a:pt x="573" y="926"/>
                </a:cubicBezTo>
                <a:cubicBezTo>
                  <a:pt x="571" y="924"/>
                  <a:pt x="571" y="924"/>
                  <a:pt x="571" y="924"/>
                </a:cubicBezTo>
                <a:cubicBezTo>
                  <a:pt x="565" y="928"/>
                  <a:pt x="565" y="928"/>
                  <a:pt x="565" y="928"/>
                </a:cubicBezTo>
                <a:cubicBezTo>
                  <a:pt x="555" y="928"/>
                  <a:pt x="555" y="928"/>
                  <a:pt x="555" y="928"/>
                </a:cubicBezTo>
                <a:cubicBezTo>
                  <a:pt x="551" y="933"/>
                  <a:pt x="551" y="933"/>
                  <a:pt x="551" y="933"/>
                </a:cubicBezTo>
                <a:cubicBezTo>
                  <a:pt x="546" y="933"/>
                  <a:pt x="546" y="933"/>
                  <a:pt x="546" y="933"/>
                </a:cubicBezTo>
                <a:cubicBezTo>
                  <a:pt x="548" y="932"/>
                  <a:pt x="541" y="929"/>
                  <a:pt x="550" y="929"/>
                </a:cubicBezTo>
                <a:cubicBezTo>
                  <a:pt x="545" y="930"/>
                  <a:pt x="545" y="930"/>
                  <a:pt x="545" y="930"/>
                </a:cubicBezTo>
                <a:cubicBezTo>
                  <a:pt x="543" y="929"/>
                  <a:pt x="543" y="929"/>
                  <a:pt x="543" y="929"/>
                </a:cubicBezTo>
                <a:cubicBezTo>
                  <a:pt x="540" y="931"/>
                  <a:pt x="540" y="931"/>
                  <a:pt x="540" y="931"/>
                </a:cubicBezTo>
                <a:cubicBezTo>
                  <a:pt x="543" y="933"/>
                  <a:pt x="543" y="933"/>
                  <a:pt x="543" y="933"/>
                </a:cubicBezTo>
                <a:cubicBezTo>
                  <a:pt x="538" y="933"/>
                  <a:pt x="538" y="933"/>
                  <a:pt x="538" y="933"/>
                </a:cubicBezTo>
                <a:cubicBezTo>
                  <a:pt x="538" y="932"/>
                  <a:pt x="538" y="932"/>
                  <a:pt x="538" y="932"/>
                </a:cubicBezTo>
                <a:cubicBezTo>
                  <a:pt x="538" y="932"/>
                  <a:pt x="540" y="930"/>
                  <a:pt x="536" y="931"/>
                </a:cubicBezTo>
                <a:cubicBezTo>
                  <a:pt x="535" y="933"/>
                  <a:pt x="535" y="933"/>
                  <a:pt x="535" y="933"/>
                </a:cubicBezTo>
                <a:cubicBezTo>
                  <a:pt x="535" y="936"/>
                  <a:pt x="543" y="922"/>
                  <a:pt x="536" y="939"/>
                </a:cubicBezTo>
                <a:cubicBezTo>
                  <a:pt x="535" y="939"/>
                  <a:pt x="535" y="939"/>
                  <a:pt x="535" y="939"/>
                </a:cubicBezTo>
                <a:cubicBezTo>
                  <a:pt x="536" y="937"/>
                  <a:pt x="536" y="937"/>
                  <a:pt x="536" y="937"/>
                </a:cubicBezTo>
                <a:cubicBezTo>
                  <a:pt x="536" y="935"/>
                  <a:pt x="536" y="935"/>
                  <a:pt x="536" y="935"/>
                </a:cubicBezTo>
                <a:cubicBezTo>
                  <a:pt x="531" y="934"/>
                  <a:pt x="531" y="934"/>
                  <a:pt x="531" y="934"/>
                </a:cubicBezTo>
                <a:cubicBezTo>
                  <a:pt x="532" y="934"/>
                  <a:pt x="532" y="934"/>
                  <a:pt x="532" y="934"/>
                </a:cubicBezTo>
                <a:cubicBezTo>
                  <a:pt x="531" y="933"/>
                  <a:pt x="531" y="933"/>
                  <a:pt x="531" y="933"/>
                </a:cubicBezTo>
                <a:cubicBezTo>
                  <a:pt x="527" y="934"/>
                  <a:pt x="527" y="934"/>
                  <a:pt x="527" y="934"/>
                </a:cubicBezTo>
                <a:cubicBezTo>
                  <a:pt x="526" y="935"/>
                  <a:pt x="526" y="935"/>
                  <a:pt x="526" y="935"/>
                </a:cubicBezTo>
                <a:cubicBezTo>
                  <a:pt x="518" y="933"/>
                  <a:pt x="518" y="933"/>
                  <a:pt x="518" y="933"/>
                </a:cubicBezTo>
                <a:cubicBezTo>
                  <a:pt x="517" y="934"/>
                  <a:pt x="517" y="934"/>
                  <a:pt x="517" y="934"/>
                </a:cubicBezTo>
                <a:cubicBezTo>
                  <a:pt x="517" y="933"/>
                  <a:pt x="521" y="934"/>
                  <a:pt x="517" y="932"/>
                </a:cubicBezTo>
                <a:cubicBezTo>
                  <a:pt x="524" y="930"/>
                  <a:pt x="524" y="930"/>
                  <a:pt x="524" y="930"/>
                </a:cubicBezTo>
                <a:cubicBezTo>
                  <a:pt x="526" y="929"/>
                  <a:pt x="528" y="926"/>
                  <a:pt x="529" y="928"/>
                </a:cubicBezTo>
                <a:cubicBezTo>
                  <a:pt x="529" y="928"/>
                  <a:pt x="531" y="926"/>
                  <a:pt x="530" y="929"/>
                </a:cubicBezTo>
                <a:cubicBezTo>
                  <a:pt x="532" y="929"/>
                  <a:pt x="532" y="929"/>
                  <a:pt x="532" y="929"/>
                </a:cubicBezTo>
                <a:cubicBezTo>
                  <a:pt x="530" y="927"/>
                  <a:pt x="533" y="929"/>
                  <a:pt x="533" y="926"/>
                </a:cubicBezTo>
                <a:cubicBezTo>
                  <a:pt x="535" y="924"/>
                  <a:pt x="535" y="924"/>
                  <a:pt x="535" y="924"/>
                </a:cubicBezTo>
                <a:cubicBezTo>
                  <a:pt x="529" y="924"/>
                  <a:pt x="529" y="924"/>
                  <a:pt x="529" y="924"/>
                </a:cubicBezTo>
                <a:cubicBezTo>
                  <a:pt x="527" y="925"/>
                  <a:pt x="527" y="925"/>
                  <a:pt x="527" y="925"/>
                </a:cubicBezTo>
                <a:cubicBezTo>
                  <a:pt x="530" y="925"/>
                  <a:pt x="519" y="931"/>
                  <a:pt x="532" y="925"/>
                </a:cubicBezTo>
                <a:cubicBezTo>
                  <a:pt x="526" y="925"/>
                  <a:pt x="536" y="936"/>
                  <a:pt x="523" y="927"/>
                </a:cubicBezTo>
                <a:cubicBezTo>
                  <a:pt x="522" y="926"/>
                  <a:pt x="522" y="926"/>
                  <a:pt x="522" y="926"/>
                </a:cubicBezTo>
                <a:cubicBezTo>
                  <a:pt x="521" y="927"/>
                  <a:pt x="521" y="927"/>
                  <a:pt x="521" y="927"/>
                </a:cubicBezTo>
                <a:cubicBezTo>
                  <a:pt x="520" y="927"/>
                  <a:pt x="517" y="935"/>
                  <a:pt x="515" y="927"/>
                </a:cubicBezTo>
                <a:cubicBezTo>
                  <a:pt x="514" y="927"/>
                  <a:pt x="514" y="927"/>
                  <a:pt x="514" y="927"/>
                </a:cubicBezTo>
                <a:cubicBezTo>
                  <a:pt x="514" y="929"/>
                  <a:pt x="514" y="929"/>
                  <a:pt x="514" y="929"/>
                </a:cubicBezTo>
                <a:cubicBezTo>
                  <a:pt x="516" y="930"/>
                  <a:pt x="516" y="930"/>
                  <a:pt x="516" y="930"/>
                </a:cubicBezTo>
                <a:cubicBezTo>
                  <a:pt x="513" y="931"/>
                  <a:pt x="513" y="931"/>
                  <a:pt x="513" y="931"/>
                </a:cubicBezTo>
                <a:cubicBezTo>
                  <a:pt x="512" y="928"/>
                  <a:pt x="512" y="928"/>
                  <a:pt x="512" y="928"/>
                </a:cubicBezTo>
                <a:cubicBezTo>
                  <a:pt x="508" y="928"/>
                  <a:pt x="508" y="928"/>
                  <a:pt x="508" y="928"/>
                </a:cubicBezTo>
                <a:cubicBezTo>
                  <a:pt x="511" y="927"/>
                  <a:pt x="511" y="927"/>
                  <a:pt x="511" y="927"/>
                </a:cubicBezTo>
                <a:cubicBezTo>
                  <a:pt x="510" y="925"/>
                  <a:pt x="510" y="925"/>
                  <a:pt x="510" y="925"/>
                </a:cubicBezTo>
                <a:cubicBezTo>
                  <a:pt x="511" y="921"/>
                  <a:pt x="511" y="921"/>
                  <a:pt x="511" y="921"/>
                </a:cubicBezTo>
                <a:cubicBezTo>
                  <a:pt x="516" y="921"/>
                  <a:pt x="516" y="921"/>
                  <a:pt x="516" y="921"/>
                </a:cubicBezTo>
                <a:cubicBezTo>
                  <a:pt x="518" y="920"/>
                  <a:pt x="518" y="920"/>
                  <a:pt x="518" y="920"/>
                </a:cubicBezTo>
                <a:cubicBezTo>
                  <a:pt x="521" y="920"/>
                  <a:pt x="521" y="920"/>
                  <a:pt x="521" y="920"/>
                </a:cubicBezTo>
                <a:cubicBezTo>
                  <a:pt x="526" y="919"/>
                  <a:pt x="526" y="919"/>
                  <a:pt x="526" y="919"/>
                </a:cubicBezTo>
                <a:cubicBezTo>
                  <a:pt x="526" y="918"/>
                  <a:pt x="526" y="918"/>
                  <a:pt x="526" y="918"/>
                </a:cubicBezTo>
                <a:cubicBezTo>
                  <a:pt x="526" y="917"/>
                  <a:pt x="528" y="914"/>
                  <a:pt x="530" y="919"/>
                </a:cubicBezTo>
                <a:cubicBezTo>
                  <a:pt x="527" y="920"/>
                  <a:pt x="533" y="912"/>
                  <a:pt x="528" y="922"/>
                </a:cubicBezTo>
                <a:cubicBezTo>
                  <a:pt x="527" y="920"/>
                  <a:pt x="538" y="916"/>
                  <a:pt x="521" y="923"/>
                </a:cubicBezTo>
                <a:cubicBezTo>
                  <a:pt x="521" y="923"/>
                  <a:pt x="521" y="923"/>
                  <a:pt x="521" y="923"/>
                </a:cubicBezTo>
                <a:cubicBezTo>
                  <a:pt x="516" y="925"/>
                  <a:pt x="516" y="925"/>
                  <a:pt x="516" y="925"/>
                </a:cubicBezTo>
                <a:cubicBezTo>
                  <a:pt x="518" y="926"/>
                  <a:pt x="518" y="926"/>
                  <a:pt x="518" y="926"/>
                </a:cubicBezTo>
                <a:cubicBezTo>
                  <a:pt x="526" y="925"/>
                  <a:pt x="526" y="925"/>
                  <a:pt x="526" y="925"/>
                </a:cubicBezTo>
                <a:cubicBezTo>
                  <a:pt x="527" y="923"/>
                  <a:pt x="527" y="923"/>
                  <a:pt x="527" y="923"/>
                </a:cubicBezTo>
                <a:cubicBezTo>
                  <a:pt x="532" y="922"/>
                  <a:pt x="532" y="922"/>
                  <a:pt x="532" y="922"/>
                </a:cubicBezTo>
                <a:cubicBezTo>
                  <a:pt x="531" y="920"/>
                  <a:pt x="531" y="920"/>
                  <a:pt x="531" y="920"/>
                </a:cubicBezTo>
                <a:cubicBezTo>
                  <a:pt x="535" y="920"/>
                  <a:pt x="535" y="920"/>
                  <a:pt x="535" y="920"/>
                </a:cubicBezTo>
                <a:cubicBezTo>
                  <a:pt x="535" y="922"/>
                  <a:pt x="535" y="922"/>
                  <a:pt x="535" y="922"/>
                </a:cubicBezTo>
                <a:cubicBezTo>
                  <a:pt x="538" y="922"/>
                  <a:pt x="538" y="922"/>
                  <a:pt x="538" y="922"/>
                </a:cubicBezTo>
                <a:cubicBezTo>
                  <a:pt x="539" y="920"/>
                  <a:pt x="539" y="920"/>
                  <a:pt x="539" y="920"/>
                </a:cubicBezTo>
                <a:cubicBezTo>
                  <a:pt x="552" y="918"/>
                  <a:pt x="552" y="918"/>
                  <a:pt x="552" y="918"/>
                </a:cubicBezTo>
                <a:cubicBezTo>
                  <a:pt x="551" y="916"/>
                  <a:pt x="551" y="916"/>
                  <a:pt x="551" y="916"/>
                </a:cubicBezTo>
                <a:cubicBezTo>
                  <a:pt x="547" y="916"/>
                  <a:pt x="547" y="916"/>
                  <a:pt x="547" y="916"/>
                </a:cubicBezTo>
                <a:cubicBezTo>
                  <a:pt x="548" y="916"/>
                  <a:pt x="548" y="916"/>
                  <a:pt x="548" y="916"/>
                </a:cubicBezTo>
                <a:cubicBezTo>
                  <a:pt x="544" y="916"/>
                  <a:pt x="544" y="916"/>
                  <a:pt x="544" y="916"/>
                </a:cubicBezTo>
                <a:cubicBezTo>
                  <a:pt x="542" y="914"/>
                  <a:pt x="542" y="914"/>
                  <a:pt x="542" y="914"/>
                </a:cubicBezTo>
                <a:cubicBezTo>
                  <a:pt x="536" y="916"/>
                  <a:pt x="536" y="916"/>
                  <a:pt x="536" y="916"/>
                </a:cubicBezTo>
                <a:cubicBezTo>
                  <a:pt x="535" y="915"/>
                  <a:pt x="535" y="915"/>
                  <a:pt x="535" y="915"/>
                </a:cubicBezTo>
                <a:cubicBezTo>
                  <a:pt x="531" y="917"/>
                  <a:pt x="531" y="917"/>
                  <a:pt x="531" y="917"/>
                </a:cubicBezTo>
                <a:cubicBezTo>
                  <a:pt x="528" y="915"/>
                  <a:pt x="528" y="915"/>
                  <a:pt x="528" y="915"/>
                </a:cubicBezTo>
                <a:cubicBezTo>
                  <a:pt x="529" y="912"/>
                  <a:pt x="529" y="912"/>
                  <a:pt x="529" y="912"/>
                </a:cubicBezTo>
                <a:cubicBezTo>
                  <a:pt x="536" y="913"/>
                  <a:pt x="536" y="913"/>
                  <a:pt x="536" y="913"/>
                </a:cubicBezTo>
                <a:cubicBezTo>
                  <a:pt x="536" y="911"/>
                  <a:pt x="536" y="911"/>
                  <a:pt x="536" y="911"/>
                </a:cubicBezTo>
                <a:cubicBezTo>
                  <a:pt x="541" y="910"/>
                  <a:pt x="541" y="910"/>
                  <a:pt x="541" y="910"/>
                </a:cubicBezTo>
                <a:cubicBezTo>
                  <a:pt x="542" y="910"/>
                  <a:pt x="536" y="910"/>
                  <a:pt x="544" y="913"/>
                </a:cubicBezTo>
                <a:cubicBezTo>
                  <a:pt x="549" y="910"/>
                  <a:pt x="549" y="910"/>
                  <a:pt x="549" y="910"/>
                </a:cubicBezTo>
                <a:cubicBezTo>
                  <a:pt x="553" y="911"/>
                  <a:pt x="553" y="911"/>
                  <a:pt x="553" y="911"/>
                </a:cubicBezTo>
                <a:cubicBezTo>
                  <a:pt x="557" y="909"/>
                  <a:pt x="557" y="909"/>
                  <a:pt x="557" y="909"/>
                </a:cubicBezTo>
                <a:cubicBezTo>
                  <a:pt x="581" y="906"/>
                  <a:pt x="581" y="906"/>
                  <a:pt x="581" y="906"/>
                </a:cubicBezTo>
                <a:cubicBezTo>
                  <a:pt x="585" y="906"/>
                  <a:pt x="585" y="906"/>
                  <a:pt x="585" y="906"/>
                </a:cubicBezTo>
                <a:cubicBezTo>
                  <a:pt x="589" y="904"/>
                  <a:pt x="589" y="904"/>
                  <a:pt x="589" y="904"/>
                </a:cubicBezTo>
                <a:cubicBezTo>
                  <a:pt x="584" y="902"/>
                  <a:pt x="583" y="906"/>
                  <a:pt x="570" y="906"/>
                </a:cubicBezTo>
                <a:cubicBezTo>
                  <a:pt x="569" y="903"/>
                  <a:pt x="569" y="903"/>
                  <a:pt x="569" y="903"/>
                </a:cubicBezTo>
                <a:cubicBezTo>
                  <a:pt x="568" y="905"/>
                  <a:pt x="568" y="905"/>
                  <a:pt x="568" y="905"/>
                </a:cubicBezTo>
                <a:cubicBezTo>
                  <a:pt x="568" y="901"/>
                  <a:pt x="568" y="901"/>
                  <a:pt x="568" y="901"/>
                </a:cubicBezTo>
                <a:cubicBezTo>
                  <a:pt x="571" y="899"/>
                  <a:pt x="571" y="899"/>
                  <a:pt x="571" y="899"/>
                </a:cubicBezTo>
                <a:cubicBezTo>
                  <a:pt x="571" y="901"/>
                  <a:pt x="571" y="901"/>
                  <a:pt x="571" y="901"/>
                </a:cubicBezTo>
                <a:cubicBezTo>
                  <a:pt x="573" y="901"/>
                  <a:pt x="573" y="901"/>
                  <a:pt x="573" y="901"/>
                </a:cubicBezTo>
                <a:cubicBezTo>
                  <a:pt x="570" y="903"/>
                  <a:pt x="570" y="903"/>
                  <a:pt x="570" y="903"/>
                </a:cubicBezTo>
                <a:cubicBezTo>
                  <a:pt x="588" y="903"/>
                  <a:pt x="517" y="919"/>
                  <a:pt x="599" y="901"/>
                </a:cubicBezTo>
                <a:cubicBezTo>
                  <a:pt x="607" y="897"/>
                  <a:pt x="607" y="897"/>
                  <a:pt x="607" y="897"/>
                </a:cubicBezTo>
                <a:cubicBezTo>
                  <a:pt x="614" y="896"/>
                  <a:pt x="614" y="896"/>
                  <a:pt x="614" y="896"/>
                </a:cubicBezTo>
                <a:cubicBezTo>
                  <a:pt x="614" y="894"/>
                  <a:pt x="614" y="894"/>
                  <a:pt x="614" y="894"/>
                </a:cubicBezTo>
                <a:cubicBezTo>
                  <a:pt x="615" y="894"/>
                  <a:pt x="615" y="894"/>
                  <a:pt x="615" y="894"/>
                </a:cubicBezTo>
                <a:cubicBezTo>
                  <a:pt x="615" y="895"/>
                  <a:pt x="614" y="895"/>
                  <a:pt x="615" y="895"/>
                </a:cubicBezTo>
                <a:cubicBezTo>
                  <a:pt x="617" y="897"/>
                  <a:pt x="617" y="897"/>
                  <a:pt x="617" y="897"/>
                </a:cubicBezTo>
                <a:cubicBezTo>
                  <a:pt x="618" y="896"/>
                  <a:pt x="618" y="896"/>
                  <a:pt x="618" y="896"/>
                </a:cubicBezTo>
                <a:cubicBezTo>
                  <a:pt x="617" y="894"/>
                  <a:pt x="613" y="901"/>
                  <a:pt x="618" y="893"/>
                </a:cubicBezTo>
                <a:cubicBezTo>
                  <a:pt x="622" y="890"/>
                  <a:pt x="622" y="890"/>
                  <a:pt x="622" y="890"/>
                </a:cubicBezTo>
                <a:cubicBezTo>
                  <a:pt x="631" y="888"/>
                  <a:pt x="631" y="888"/>
                  <a:pt x="631" y="888"/>
                </a:cubicBezTo>
                <a:cubicBezTo>
                  <a:pt x="638" y="887"/>
                  <a:pt x="638" y="887"/>
                  <a:pt x="638" y="887"/>
                </a:cubicBezTo>
                <a:cubicBezTo>
                  <a:pt x="639" y="886"/>
                  <a:pt x="639" y="886"/>
                  <a:pt x="639" y="886"/>
                </a:cubicBezTo>
                <a:cubicBezTo>
                  <a:pt x="629" y="885"/>
                  <a:pt x="629" y="885"/>
                  <a:pt x="629" y="885"/>
                </a:cubicBezTo>
                <a:cubicBezTo>
                  <a:pt x="632" y="883"/>
                  <a:pt x="632" y="883"/>
                  <a:pt x="632" y="883"/>
                </a:cubicBezTo>
                <a:cubicBezTo>
                  <a:pt x="628" y="881"/>
                  <a:pt x="628" y="881"/>
                  <a:pt x="628" y="881"/>
                </a:cubicBezTo>
                <a:cubicBezTo>
                  <a:pt x="623" y="884"/>
                  <a:pt x="623" y="884"/>
                  <a:pt x="623" y="884"/>
                </a:cubicBezTo>
                <a:cubicBezTo>
                  <a:pt x="624" y="884"/>
                  <a:pt x="626" y="883"/>
                  <a:pt x="627" y="885"/>
                </a:cubicBezTo>
                <a:cubicBezTo>
                  <a:pt x="623" y="888"/>
                  <a:pt x="623" y="888"/>
                  <a:pt x="623" y="888"/>
                </a:cubicBezTo>
                <a:cubicBezTo>
                  <a:pt x="621" y="888"/>
                  <a:pt x="635" y="886"/>
                  <a:pt x="618" y="888"/>
                </a:cubicBezTo>
                <a:cubicBezTo>
                  <a:pt x="617" y="889"/>
                  <a:pt x="617" y="889"/>
                  <a:pt x="617" y="889"/>
                </a:cubicBezTo>
                <a:cubicBezTo>
                  <a:pt x="619" y="887"/>
                  <a:pt x="619" y="887"/>
                  <a:pt x="619" y="887"/>
                </a:cubicBezTo>
                <a:cubicBezTo>
                  <a:pt x="620" y="888"/>
                  <a:pt x="622" y="888"/>
                  <a:pt x="623" y="887"/>
                </a:cubicBezTo>
                <a:cubicBezTo>
                  <a:pt x="621" y="883"/>
                  <a:pt x="621" y="883"/>
                  <a:pt x="621" y="883"/>
                </a:cubicBezTo>
                <a:cubicBezTo>
                  <a:pt x="620" y="884"/>
                  <a:pt x="627" y="882"/>
                  <a:pt x="618" y="884"/>
                </a:cubicBezTo>
                <a:cubicBezTo>
                  <a:pt x="618" y="885"/>
                  <a:pt x="618" y="885"/>
                  <a:pt x="618" y="885"/>
                </a:cubicBezTo>
                <a:cubicBezTo>
                  <a:pt x="615" y="882"/>
                  <a:pt x="615" y="882"/>
                  <a:pt x="615" y="882"/>
                </a:cubicBezTo>
                <a:cubicBezTo>
                  <a:pt x="619" y="882"/>
                  <a:pt x="622" y="880"/>
                  <a:pt x="626" y="879"/>
                </a:cubicBezTo>
                <a:cubicBezTo>
                  <a:pt x="629" y="880"/>
                  <a:pt x="629" y="880"/>
                  <a:pt x="629" y="880"/>
                </a:cubicBezTo>
                <a:cubicBezTo>
                  <a:pt x="632" y="879"/>
                  <a:pt x="635" y="879"/>
                  <a:pt x="637" y="880"/>
                </a:cubicBezTo>
                <a:cubicBezTo>
                  <a:pt x="639" y="877"/>
                  <a:pt x="639" y="877"/>
                  <a:pt x="639" y="877"/>
                </a:cubicBezTo>
                <a:cubicBezTo>
                  <a:pt x="640" y="876"/>
                  <a:pt x="640" y="876"/>
                  <a:pt x="640" y="876"/>
                </a:cubicBezTo>
                <a:cubicBezTo>
                  <a:pt x="642" y="878"/>
                  <a:pt x="642" y="878"/>
                  <a:pt x="642" y="878"/>
                </a:cubicBezTo>
                <a:cubicBezTo>
                  <a:pt x="646" y="877"/>
                  <a:pt x="646" y="877"/>
                  <a:pt x="646" y="877"/>
                </a:cubicBezTo>
                <a:cubicBezTo>
                  <a:pt x="649" y="880"/>
                  <a:pt x="649" y="880"/>
                  <a:pt x="649" y="880"/>
                </a:cubicBezTo>
                <a:cubicBezTo>
                  <a:pt x="651" y="879"/>
                  <a:pt x="651" y="879"/>
                  <a:pt x="651" y="879"/>
                </a:cubicBezTo>
                <a:cubicBezTo>
                  <a:pt x="650" y="877"/>
                  <a:pt x="650" y="877"/>
                  <a:pt x="650" y="877"/>
                </a:cubicBezTo>
                <a:cubicBezTo>
                  <a:pt x="656" y="873"/>
                  <a:pt x="656" y="873"/>
                  <a:pt x="656" y="873"/>
                </a:cubicBezTo>
                <a:cubicBezTo>
                  <a:pt x="646" y="873"/>
                  <a:pt x="646" y="873"/>
                  <a:pt x="646" y="873"/>
                </a:cubicBezTo>
                <a:cubicBezTo>
                  <a:pt x="641" y="875"/>
                  <a:pt x="641" y="875"/>
                  <a:pt x="641" y="875"/>
                </a:cubicBezTo>
                <a:cubicBezTo>
                  <a:pt x="640" y="875"/>
                  <a:pt x="640" y="875"/>
                  <a:pt x="640" y="875"/>
                </a:cubicBezTo>
                <a:cubicBezTo>
                  <a:pt x="640" y="873"/>
                  <a:pt x="640" y="873"/>
                  <a:pt x="640" y="873"/>
                </a:cubicBezTo>
                <a:cubicBezTo>
                  <a:pt x="634" y="871"/>
                  <a:pt x="634" y="871"/>
                  <a:pt x="634" y="871"/>
                </a:cubicBezTo>
                <a:cubicBezTo>
                  <a:pt x="624" y="873"/>
                  <a:pt x="624" y="873"/>
                  <a:pt x="624" y="873"/>
                </a:cubicBezTo>
                <a:cubicBezTo>
                  <a:pt x="623" y="875"/>
                  <a:pt x="623" y="875"/>
                  <a:pt x="623" y="875"/>
                </a:cubicBezTo>
                <a:cubicBezTo>
                  <a:pt x="627" y="875"/>
                  <a:pt x="627" y="875"/>
                  <a:pt x="627" y="875"/>
                </a:cubicBezTo>
                <a:cubicBezTo>
                  <a:pt x="622" y="877"/>
                  <a:pt x="622" y="877"/>
                  <a:pt x="622" y="877"/>
                </a:cubicBezTo>
                <a:cubicBezTo>
                  <a:pt x="619" y="877"/>
                  <a:pt x="643" y="872"/>
                  <a:pt x="613" y="878"/>
                </a:cubicBezTo>
                <a:cubicBezTo>
                  <a:pt x="611" y="877"/>
                  <a:pt x="611" y="877"/>
                  <a:pt x="611" y="877"/>
                </a:cubicBezTo>
                <a:cubicBezTo>
                  <a:pt x="609" y="878"/>
                  <a:pt x="609" y="878"/>
                  <a:pt x="609" y="878"/>
                </a:cubicBezTo>
                <a:cubicBezTo>
                  <a:pt x="596" y="880"/>
                  <a:pt x="596" y="880"/>
                  <a:pt x="596" y="880"/>
                </a:cubicBezTo>
                <a:cubicBezTo>
                  <a:pt x="595" y="879"/>
                  <a:pt x="595" y="879"/>
                  <a:pt x="595" y="879"/>
                </a:cubicBezTo>
                <a:cubicBezTo>
                  <a:pt x="590" y="882"/>
                  <a:pt x="590" y="882"/>
                  <a:pt x="590" y="882"/>
                </a:cubicBezTo>
                <a:cubicBezTo>
                  <a:pt x="588" y="881"/>
                  <a:pt x="588" y="881"/>
                  <a:pt x="588" y="881"/>
                </a:cubicBezTo>
                <a:cubicBezTo>
                  <a:pt x="569" y="884"/>
                  <a:pt x="569" y="884"/>
                  <a:pt x="569" y="884"/>
                </a:cubicBezTo>
                <a:cubicBezTo>
                  <a:pt x="568" y="886"/>
                  <a:pt x="568" y="886"/>
                  <a:pt x="568" y="886"/>
                </a:cubicBezTo>
                <a:cubicBezTo>
                  <a:pt x="568" y="887"/>
                  <a:pt x="570" y="883"/>
                  <a:pt x="569" y="888"/>
                </a:cubicBezTo>
                <a:cubicBezTo>
                  <a:pt x="571" y="886"/>
                  <a:pt x="571" y="886"/>
                  <a:pt x="571" y="886"/>
                </a:cubicBezTo>
                <a:cubicBezTo>
                  <a:pt x="578" y="887"/>
                  <a:pt x="575" y="882"/>
                  <a:pt x="583" y="887"/>
                </a:cubicBezTo>
                <a:cubicBezTo>
                  <a:pt x="583" y="888"/>
                  <a:pt x="583" y="888"/>
                  <a:pt x="583" y="888"/>
                </a:cubicBezTo>
                <a:cubicBezTo>
                  <a:pt x="579" y="887"/>
                  <a:pt x="579" y="887"/>
                  <a:pt x="579" y="887"/>
                </a:cubicBezTo>
                <a:cubicBezTo>
                  <a:pt x="576" y="891"/>
                  <a:pt x="576" y="891"/>
                  <a:pt x="576" y="891"/>
                </a:cubicBezTo>
                <a:cubicBezTo>
                  <a:pt x="578" y="892"/>
                  <a:pt x="578" y="892"/>
                  <a:pt x="578" y="892"/>
                </a:cubicBezTo>
                <a:cubicBezTo>
                  <a:pt x="572" y="891"/>
                  <a:pt x="572" y="891"/>
                  <a:pt x="572" y="891"/>
                </a:cubicBezTo>
                <a:cubicBezTo>
                  <a:pt x="569" y="891"/>
                  <a:pt x="569" y="891"/>
                  <a:pt x="569" y="891"/>
                </a:cubicBezTo>
                <a:cubicBezTo>
                  <a:pt x="567" y="886"/>
                  <a:pt x="567" y="886"/>
                  <a:pt x="567" y="886"/>
                </a:cubicBezTo>
                <a:cubicBezTo>
                  <a:pt x="566" y="886"/>
                  <a:pt x="564" y="884"/>
                  <a:pt x="563" y="888"/>
                </a:cubicBezTo>
                <a:cubicBezTo>
                  <a:pt x="565" y="890"/>
                  <a:pt x="565" y="890"/>
                  <a:pt x="565" y="890"/>
                </a:cubicBezTo>
                <a:cubicBezTo>
                  <a:pt x="559" y="891"/>
                  <a:pt x="559" y="891"/>
                  <a:pt x="559" y="891"/>
                </a:cubicBezTo>
                <a:cubicBezTo>
                  <a:pt x="556" y="895"/>
                  <a:pt x="556" y="895"/>
                  <a:pt x="556" y="895"/>
                </a:cubicBezTo>
                <a:cubicBezTo>
                  <a:pt x="554" y="894"/>
                  <a:pt x="554" y="894"/>
                  <a:pt x="554" y="894"/>
                </a:cubicBezTo>
                <a:cubicBezTo>
                  <a:pt x="552" y="896"/>
                  <a:pt x="552" y="896"/>
                  <a:pt x="552" y="896"/>
                </a:cubicBezTo>
                <a:cubicBezTo>
                  <a:pt x="551" y="893"/>
                  <a:pt x="551" y="893"/>
                  <a:pt x="551" y="893"/>
                </a:cubicBezTo>
                <a:cubicBezTo>
                  <a:pt x="550" y="892"/>
                  <a:pt x="548" y="896"/>
                  <a:pt x="548" y="892"/>
                </a:cubicBezTo>
                <a:cubicBezTo>
                  <a:pt x="544" y="894"/>
                  <a:pt x="544" y="894"/>
                  <a:pt x="544" y="894"/>
                </a:cubicBezTo>
                <a:cubicBezTo>
                  <a:pt x="544" y="899"/>
                  <a:pt x="540" y="890"/>
                  <a:pt x="541" y="898"/>
                </a:cubicBezTo>
                <a:cubicBezTo>
                  <a:pt x="538" y="895"/>
                  <a:pt x="538" y="895"/>
                  <a:pt x="538" y="895"/>
                </a:cubicBezTo>
                <a:cubicBezTo>
                  <a:pt x="536" y="896"/>
                  <a:pt x="536" y="896"/>
                  <a:pt x="536" y="896"/>
                </a:cubicBezTo>
                <a:cubicBezTo>
                  <a:pt x="537" y="899"/>
                  <a:pt x="529" y="894"/>
                  <a:pt x="539" y="898"/>
                </a:cubicBezTo>
                <a:cubicBezTo>
                  <a:pt x="534" y="898"/>
                  <a:pt x="534" y="898"/>
                  <a:pt x="534" y="898"/>
                </a:cubicBezTo>
                <a:cubicBezTo>
                  <a:pt x="534" y="896"/>
                  <a:pt x="534" y="896"/>
                  <a:pt x="534" y="896"/>
                </a:cubicBezTo>
                <a:cubicBezTo>
                  <a:pt x="543" y="893"/>
                  <a:pt x="543" y="893"/>
                  <a:pt x="543" y="893"/>
                </a:cubicBezTo>
                <a:cubicBezTo>
                  <a:pt x="542" y="891"/>
                  <a:pt x="542" y="891"/>
                  <a:pt x="542" y="891"/>
                </a:cubicBezTo>
                <a:cubicBezTo>
                  <a:pt x="541" y="890"/>
                  <a:pt x="541" y="890"/>
                  <a:pt x="541" y="890"/>
                </a:cubicBezTo>
                <a:cubicBezTo>
                  <a:pt x="538" y="892"/>
                  <a:pt x="538" y="892"/>
                  <a:pt x="538" y="892"/>
                </a:cubicBezTo>
                <a:cubicBezTo>
                  <a:pt x="538" y="892"/>
                  <a:pt x="538" y="892"/>
                  <a:pt x="538" y="892"/>
                </a:cubicBezTo>
                <a:cubicBezTo>
                  <a:pt x="526" y="895"/>
                  <a:pt x="526" y="895"/>
                  <a:pt x="526" y="895"/>
                </a:cubicBezTo>
                <a:cubicBezTo>
                  <a:pt x="522" y="897"/>
                  <a:pt x="522" y="897"/>
                  <a:pt x="522" y="897"/>
                </a:cubicBezTo>
                <a:cubicBezTo>
                  <a:pt x="526" y="900"/>
                  <a:pt x="526" y="900"/>
                  <a:pt x="526" y="900"/>
                </a:cubicBezTo>
                <a:cubicBezTo>
                  <a:pt x="528" y="898"/>
                  <a:pt x="528" y="898"/>
                  <a:pt x="528" y="898"/>
                </a:cubicBezTo>
                <a:cubicBezTo>
                  <a:pt x="533" y="898"/>
                  <a:pt x="533" y="898"/>
                  <a:pt x="533" y="898"/>
                </a:cubicBezTo>
                <a:cubicBezTo>
                  <a:pt x="526" y="902"/>
                  <a:pt x="526" y="902"/>
                  <a:pt x="526" y="902"/>
                </a:cubicBezTo>
                <a:cubicBezTo>
                  <a:pt x="520" y="902"/>
                  <a:pt x="520" y="902"/>
                  <a:pt x="520" y="902"/>
                </a:cubicBezTo>
                <a:cubicBezTo>
                  <a:pt x="515" y="901"/>
                  <a:pt x="515" y="901"/>
                  <a:pt x="515" y="901"/>
                </a:cubicBezTo>
                <a:cubicBezTo>
                  <a:pt x="510" y="903"/>
                  <a:pt x="510" y="903"/>
                  <a:pt x="510" y="903"/>
                </a:cubicBezTo>
                <a:cubicBezTo>
                  <a:pt x="506" y="902"/>
                  <a:pt x="506" y="902"/>
                  <a:pt x="506" y="902"/>
                </a:cubicBezTo>
                <a:cubicBezTo>
                  <a:pt x="482" y="906"/>
                  <a:pt x="482" y="906"/>
                  <a:pt x="482" y="906"/>
                </a:cubicBezTo>
                <a:cubicBezTo>
                  <a:pt x="479" y="908"/>
                  <a:pt x="474" y="906"/>
                  <a:pt x="472" y="910"/>
                </a:cubicBezTo>
                <a:cubicBezTo>
                  <a:pt x="474" y="911"/>
                  <a:pt x="474" y="911"/>
                  <a:pt x="474" y="911"/>
                </a:cubicBezTo>
                <a:cubicBezTo>
                  <a:pt x="480" y="909"/>
                  <a:pt x="480" y="909"/>
                  <a:pt x="480" y="909"/>
                </a:cubicBezTo>
                <a:cubicBezTo>
                  <a:pt x="485" y="909"/>
                  <a:pt x="485" y="909"/>
                  <a:pt x="485" y="909"/>
                </a:cubicBezTo>
                <a:cubicBezTo>
                  <a:pt x="484" y="909"/>
                  <a:pt x="487" y="909"/>
                  <a:pt x="484" y="910"/>
                </a:cubicBezTo>
                <a:cubicBezTo>
                  <a:pt x="484" y="911"/>
                  <a:pt x="484" y="911"/>
                  <a:pt x="484" y="911"/>
                </a:cubicBezTo>
                <a:cubicBezTo>
                  <a:pt x="506" y="909"/>
                  <a:pt x="506" y="909"/>
                  <a:pt x="506" y="909"/>
                </a:cubicBezTo>
                <a:cubicBezTo>
                  <a:pt x="513" y="909"/>
                  <a:pt x="513" y="909"/>
                  <a:pt x="513" y="909"/>
                </a:cubicBezTo>
                <a:cubicBezTo>
                  <a:pt x="515" y="912"/>
                  <a:pt x="515" y="912"/>
                  <a:pt x="515" y="912"/>
                </a:cubicBezTo>
                <a:cubicBezTo>
                  <a:pt x="511" y="912"/>
                  <a:pt x="511" y="912"/>
                  <a:pt x="511" y="912"/>
                </a:cubicBezTo>
                <a:cubicBezTo>
                  <a:pt x="504" y="910"/>
                  <a:pt x="504" y="910"/>
                  <a:pt x="504" y="910"/>
                </a:cubicBezTo>
                <a:cubicBezTo>
                  <a:pt x="488" y="912"/>
                  <a:pt x="488" y="912"/>
                  <a:pt x="488" y="912"/>
                </a:cubicBezTo>
                <a:cubicBezTo>
                  <a:pt x="487" y="911"/>
                  <a:pt x="487" y="911"/>
                  <a:pt x="487" y="911"/>
                </a:cubicBezTo>
                <a:cubicBezTo>
                  <a:pt x="468" y="913"/>
                  <a:pt x="468" y="913"/>
                  <a:pt x="468" y="913"/>
                </a:cubicBezTo>
                <a:cubicBezTo>
                  <a:pt x="462" y="912"/>
                  <a:pt x="462" y="912"/>
                  <a:pt x="462" y="912"/>
                </a:cubicBezTo>
                <a:cubicBezTo>
                  <a:pt x="457" y="913"/>
                  <a:pt x="457" y="913"/>
                  <a:pt x="457" y="913"/>
                </a:cubicBezTo>
                <a:cubicBezTo>
                  <a:pt x="456" y="915"/>
                  <a:pt x="456" y="915"/>
                  <a:pt x="456" y="915"/>
                </a:cubicBezTo>
                <a:cubicBezTo>
                  <a:pt x="452" y="914"/>
                  <a:pt x="452" y="914"/>
                  <a:pt x="452" y="914"/>
                </a:cubicBezTo>
                <a:cubicBezTo>
                  <a:pt x="446" y="915"/>
                  <a:pt x="446" y="915"/>
                  <a:pt x="446" y="915"/>
                </a:cubicBezTo>
                <a:cubicBezTo>
                  <a:pt x="443" y="918"/>
                  <a:pt x="438" y="919"/>
                  <a:pt x="431" y="919"/>
                </a:cubicBezTo>
                <a:cubicBezTo>
                  <a:pt x="431" y="920"/>
                  <a:pt x="431" y="920"/>
                  <a:pt x="431" y="920"/>
                </a:cubicBezTo>
                <a:cubicBezTo>
                  <a:pt x="438" y="920"/>
                  <a:pt x="438" y="920"/>
                  <a:pt x="438" y="920"/>
                </a:cubicBezTo>
                <a:cubicBezTo>
                  <a:pt x="439" y="918"/>
                  <a:pt x="439" y="918"/>
                  <a:pt x="439" y="918"/>
                </a:cubicBezTo>
                <a:cubicBezTo>
                  <a:pt x="443" y="918"/>
                  <a:pt x="443" y="918"/>
                  <a:pt x="443" y="918"/>
                </a:cubicBezTo>
                <a:cubicBezTo>
                  <a:pt x="443" y="920"/>
                  <a:pt x="451" y="914"/>
                  <a:pt x="438" y="920"/>
                </a:cubicBezTo>
                <a:cubicBezTo>
                  <a:pt x="448" y="919"/>
                  <a:pt x="448" y="919"/>
                  <a:pt x="448" y="919"/>
                </a:cubicBezTo>
                <a:cubicBezTo>
                  <a:pt x="452" y="921"/>
                  <a:pt x="452" y="921"/>
                  <a:pt x="452" y="921"/>
                </a:cubicBezTo>
                <a:cubicBezTo>
                  <a:pt x="456" y="920"/>
                  <a:pt x="456" y="920"/>
                  <a:pt x="456" y="920"/>
                </a:cubicBezTo>
                <a:cubicBezTo>
                  <a:pt x="456" y="921"/>
                  <a:pt x="456" y="921"/>
                  <a:pt x="456" y="921"/>
                </a:cubicBezTo>
                <a:cubicBezTo>
                  <a:pt x="461" y="921"/>
                  <a:pt x="461" y="921"/>
                  <a:pt x="461" y="921"/>
                </a:cubicBezTo>
                <a:cubicBezTo>
                  <a:pt x="468" y="928"/>
                  <a:pt x="453" y="917"/>
                  <a:pt x="473" y="921"/>
                </a:cubicBezTo>
                <a:cubicBezTo>
                  <a:pt x="481" y="919"/>
                  <a:pt x="481" y="919"/>
                  <a:pt x="481" y="919"/>
                </a:cubicBezTo>
                <a:cubicBezTo>
                  <a:pt x="479" y="921"/>
                  <a:pt x="479" y="921"/>
                  <a:pt x="479" y="921"/>
                </a:cubicBezTo>
                <a:cubicBezTo>
                  <a:pt x="482" y="922"/>
                  <a:pt x="482" y="922"/>
                  <a:pt x="482" y="922"/>
                </a:cubicBezTo>
                <a:cubicBezTo>
                  <a:pt x="486" y="921"/>
                  <a:pt x="489" y="922"/>
                  <a:pt x="492" y="921"/>
                </a:cubicBezTo>
                <a:cubicBezTo>
                  <a:pt x="489" y="923"/>
                  <a:pt x="489" y="923"/>
                  <a:pt x="489" y="923"/>
                </a:cubicBezTo>
                <a:cubicBezTo>
                  <a:pt x="491" y="924"/>
                  <a:pt x="491" y="924"/>
                  <a:pt x="491" y="924"/>
                </a:cubicBezTo>
                <a:cubicBezTo>
                  <a:pt x="493" y="924"/>
                  <a:pt x="493" y="925"/>
                  <a:pt x="494" y="921"/>
                </a:cubicBezTo>
                <a:cubicBezTo>
                  <a:pt x="496" y="923"/>
                  <a:pt x="496" y="923"/>
                  <a:pt x="496" y="923"/>
                </a:cubicBezTo>
                <a:cubicBezTo>
                  <a:pt x="496" y="921"/>
                  <a:pt x="496" y="921"/>
                  <a:pt x="496" y="921"/>
                </a:cubicBezTo>
                <a:cubicBezTo>
                  <a:pt x="498" y="922"/>
                  <a:pt x="498" y="922"/>
                  <a:pt x="498" y="922"/>
                </a:cubicBezTo>
                <a:cubicBezTo>
                  <a:pt x="501" y="922"/>
                  <a:pt x="506" y="918"/>
                  <a:pt x="508" y="921"/>
                </a:cubicBezTo>
                <a:cubicBezTo>
                  <a:pt x="506" y="922"/>
                  <a:pt x="506" y="922"/>
                  <a:pt x="506" y="922"/>
                </a:cubicBezTo>
                <a:cubicBezTo>
                  <a:pt x="505" y="923"/>
                  <a:pt x="513" y="916"/>
                  <a:pt x="504" y="925"/>
                </a:cubicBezTo>
                <a:cubicBezTo>
                  <a:pt x="503" y="924"/>
                  <a:pt x="503" y="924"/>
                  <a:pt x="503" y="924"/>
                </a:cubicBezTo>
                <a:cubicBezTo>
                  <a:pt x="501" y="926"/>
                  <a:pt x="501" y="926"/>
                  <a:pt x="501" y="926"/>
                </a:cubicBezTo>
                <a:cubicBezTo>
                  <a:pt x="492" y="927"/>
                  <a:pt x="492" y="927"/>
                  <a:pt x="492" y="927"/>
                </a:cubicBezTo>
                <a:cubicBezTo>
                  <a:pt x="489" y="926"/>
                  <a:pt x="489" y="926"/>
                  <a:pt x="489" y="926"/>
                </a:cubicBezTo>
                <a:cubicBezTo>
                  <a:pt x="485" y="925"/>
                  <a:pt x="485" y="925"/>
                  <a:pt x="485" y="925"/>
                </a:cubicBezTo>
                <a:cubicBezTo>
                  <a:pt x="485" y="929"/>
                  <a:pt x="485" y="929"/>
                  <a:pt x="485" y="929"/>
                </a:cubicBezTo>
                <a:cubicBezTo>
                  <a:pt x="484" y="929"/>
                  <a:pt x="484" y="929"/>
                  <a:pt x="484" y="929"/>
                </a:cubicBezTo>
                <a:cubicBezTo>
                  <a:pt x="484" y="926"/>
                  <a:pt x="484" y="926"/>
                  <a:pt x="484" y="926"/>
                </a:cubicBezTo>
                <a:cubicBezTo>
                  <a:pt x="474" y="928"/>
                  <a:pt x="474" y="928"/>
                  <a:pt x="474" y="928"/>
                </a:cubicBezTo>
                <a:cubicBezTo>
                  <a:pt x="472" y="930"/>
                  <a:pt x="472" y="930"/>
                  <a:pt x="472" y="930"/>
                </a:cubicBezTo>
                <a:cubicBezTo>
                  <a:pt x="470" y="930"/>
                  <a:pt x="470" y="930"/>
                  <a:pt x="470" y="930"/>
                </a:cubicBezTo>
                <a:cubicBezTo>
                  <a:pt x="472" y="929"/>
                  <a:pt x="472" y="929"/>
                  <a:pt x="472" y="929"/>
                </a:cubicBezTo>
                <a:cubicBezTo>
                  <a:pt x="468" y="927"/>
                  <a:pt x="468" y="927"/>
                  <a:pt x="468" y="927"/>
                </a:cubicBezTo>
                <a:cubicBezTo>
                  <a:pt x="465" y="927"/>
                  <a:pt x="480" y="933"/>
                  <a:pt x="464" y="923"/>
                </a:cubicBezTo>
                <a:cubicBezTo>
                  <a:pt x="462" y="927"/>
                  <a:pt x="462" y="927"/>
                  <a:pt x="462" y="927"/>
                </a:cubicBezTo>
                <a:cubicBezTo>
                  <a:pt x="460" y="928"/>
                  <a:pt x="460" y="928"/>
                  <a:pt x="460" y="928"/>
                </a:cubicBezTo>
                <a:cubicBezTo>
                  <a:pt x="458" y="926"/>
                  <a:pt x="458" y="926"/>
                  <a:pt x="458" y="926"/>
                </a:cubicBezTo>
                <a:cubicBezTo>
                  <a:pt x="452" y="930"/>
                  <a:pt x="452" y="930"/>
                  <a:pt x="452" y="930"/>
                </a:cubicBezTo>
                <a:cubicBezTo>
                  <a:pt x="450" y="929"/>
                  <a:pt x="450" y="929"/>
                  <a:pt x="450" y="929"/>
                </a:cubicBezTo>
                <a:cubicBezTo>
                  <a:pt x="443" y="931"/>
                  <a:pt x="443" y="931"/>
                  <a:pt x="443" y="931"/>
                </a:cubicBezTo>
                <a:cubicBezTo>
                  <a:pt x="434" y="930"/>
                  <a:pt x="434" y="930"/>
                  <a:pt x="434" y="930"/>
                </a:cubicBezTo>
                <a:cubicBezTo>
                  <a:pt x="430" y="933"/>
                  <a:pt x="430" y="933"/>
                  <a:pt x="430" y="933"/>
                </a:cubicBezTo>
                <a:cubicBezTo>
                  <a:pt x="430" y="933"/>
                  <a:pt x="437" y="933"/>
                  <a:pt x="428" y="931"/>
                </a:cubicBezTo>
                <a:cubicBezTo>
                  <a:pt x="426" y="932"/>
                  <a:pt x="438" y="931"/>
                  <a:pt x="424" y="933"/>
                </a:cubicBezTo>
                <a:cubicBezTo>
                  <a:pt x="421" y="930"/>
                  <a:pt x="421" y="930"/>
                  <a:pt x="421" y="930"/>
                </a:cubicBezTo>
                <a:cubicBezTo>
                  <a:pt x="421" y="931"/>
                  <a:pt x="424" y="928"/>
                  <a:pt x="421" y="932"/>
                </a:cubicBezTo>
                <a:cubicBezTo>
                  <a:pt x="421" y="931"/>
                  <a:pt x="421" y="931"/>
                  <a:pt x="421" y="931"/>
                </a:cubicBezTo>
                <a:cubicBezTo>
                  <a:pt x="418" y="932"/>
                  <a:pt x="418" y="932"/>
                  <a:pt x="418" y="932"/>
                </a:cubicBezTo>
                <a:cubicBezTo>
                  <a:pt x="418" y="934"/>
                  <a:pt x="418" y="934"/>
                  <a:pt x="418" y="934"/>
                </a:cubicBezTo>
                <a:cubicBezTo>
                  <a:pt x="409" y="933"/>
                  <a:pt x="409" y="933"/>
                  <a:pt x="409" y="933"/>
                </a:cubicBezTo>
                <a:cubicBezTo>
                  <a:pt x="414" y="931"/>
                  <a:pt x="414" y="931"/>
                  <a:pt x="414" y="931"/>
                </a:cubicBezTo>
                <a:cubicBezTo>
                  <a:pt x="413" y="930"/>
                  <a:pt x="419" y="933"/>
                  <a:pt x="412" y="929"/>
                </a:cubicBezTo>
                <a:cubicBezTo>
                  <a:pt x="407" y="931"/>
                  <a:pt x="407" y="931"/>
                  <a:pt x="407" y="931"/>
                </a:cubicBezTo>
                <a:cubicBezTo>
                  <a:pt x="405" y="932"/>
                  <a:pt x="420" y="934"/>
                  <a:pt x="402" y="929"/>
                </a:cubicBezTo>
                <a:cubicBezTo>
                  <a:pt x="401" y="931"/>
                  <a:pt x="401" y="931"/>
                  <a:pt x="401" y="931"/>
                </a:cubicBezTo>
                <a:cubicBezTo>
                  <a:pt x="400" y="933"/>
                  <a:pt x="400" y="933"/>
                  <a:pt x="400" y="933"/>
                </a:cubicBezTo>
                <a:cubicBezTo>
                  <a:pt x="402" y="934"/>
                  <a:pt x="402" y="934"/>
                  <a:pt x="402" y="934"/>
                </a:cubicBezTo>
                <a:cubicBezTo>
                  <a:pt x="390" y="934"/>
                  <a:pt x="390" y="934"/>
                  <a:pt x="390" y="934"/>
                </a:cubicBezTo>
                <a:cubicBezTo>
                  <a:pt x="392" y="932"/>
                  <a:pt x="392" y="932"/>
                  <a:pt x="392" y="932"/>
                </a:cubicBezTo>
                <a:cubicBezTo>
                  <a:pt x="396" y="934"/>
                  <a:pt x="386" y="934"/>
                  <a:pt x="395" y="931"/>
                </a:cubicBezTo>
                <a:cubicBezTo>
                  <a:pt x="390" y="930"/>
                  <a:pt x="390" y="930"/>
                  <a:pt x="390" y="930"/>
                </a:cubicBezTo>
                <a:cubicBezTo>
                  <a:pt x="389" y="931"/>
                  <a:pt x="389" y="931"/>
                  <a:pt x="389" y="931"/>
                </a:cubicBezTo>
                <a:cubicBezTo>
                  <a:pt x="388" y="930"/>
                  <a:pt x="388" y="930"/>
                  <a:pt x="388" y="930"/>
                </a:cubicBezTo>
                <a:cubicBezTo>
                  <a:pt x="386" y="931"/>
                  <a:pt x="386" y="931"/>
                  <a:pt x="386" y="931"/>
                </a:cubicBezTo>
                <a:cubicBezTo>
                  <a:pt x="387" y="933"/>
                  <a:pt x="373" y="932"/>
                  <a:pt x="388" y="934"/>
                </a:cubicBezTo>
                <a:cubicBezTo>
                  <a:pt x="387" y="935"/>
                  <a:pt x="387" y="935"/>
                  <a:pt x="387" y="935"/>
                </a:cubicBezTo>
                <a:cubicBezTo>
                  <a:pt x="386" y="934"/>
                  <a:pt x="386" y="934"/>
                  <a:pt x="386" y="934"/>
                </a:cubicBezTo>
                <a:cubicBezTo>
                  <a:pt x="385" y="934"/>
                  <a:pt x="384" y="934"/>
                  <a:pt x="383" y="935"/>
                </a:cubicBezTo>
                <a:cubicBezTo>
                  <a:pt x="384" y="933"/>
                  <a:pt x="384" y="933"/>
                  <a:pt x="384" y="933"/>
                </a:cubicBezTo>
                <a:cubicBezTo>
                  <a:pt x="385" y="933"/>
                  <a:pt x="382" y="935"/>
                  <a:pt x="386" y="933"/>
                </a:cubicBezTo>
                <a:cubicBezTo>
                  <a:pt x="380" y="931"/>
                  <a:pt x="380" y="931"/>
                  <a:pt x="380" y="931"/>
                </a:cubicBezTo>
                <a:cubicBezTo>
                  <a:pt x="375" y="933"/>
                  <a:pt x="375" y="933"/>
                  <a:pt x="375" y="933"/>
                </a:cubicBezTo>
                <a:cubicBezTo>
                  <a:pt x="375" y="933"/>
                  <a:pt x="373" y="933"/>
                  <a:pt x="376" y="934"/>
                </a:cubicBezTo>
                <a:cubicBezTo>
                  <a:pt x="375" y="932"/>
                  <a:pt x="375" y="932"/>
                  <a:pt x="375" y="932"/>
                </a:cubicBezTo>
                <a:cubicBezTo>
                  <a:pt x="374" y="935"/>
                  <a:pt x="374" y="935"/>
                  <a:pt x="374" y="935"/>
                </a:cubicBezTo>
                <a:cubicBezTo>
                  <a:pt x="373" y="934"/>
                  <a:pt x="373" y="934"/>
                  <a:pt x="373" y="934"/>
                </a:cubicBezTo>
                <a:cubicBezTo>
                  <a:pt x="371" y="936"/>
                  <a:pt x="371" y="936"/>
                  <a:pt x="371" y="936"/>
                </a:cubicBezTo>
                <a:cubicBezTo>
                  <a:pt x="371" y="936"/>
                  <a:pt x="369" y="938"/>
                  <a:pt x="371" y="935"/>
                </a:cubicBezTo>
                <a:cubicBezTo>
                  <a:pt x="370" y="934"/>
                  <a:pt x="370" y="934"/>
                  <a:pt x="370" y="934"/>
                </a:cubicBezTo>
                <a:cubicBezTo>
                  <a:pt x="362" y="936"/>
                  <a:pt x="362" y="936"/>
                  <a:pt x="362" y="936"/>
                </a:cubicBezTo>
                <a:cubicBezTo>
                  <a:pt x="363" y="934"/>
                  <a:pt x="363" y="934"/>
                  <a:pt x="363" y="934"/>
                </a:cubicBezTo>
                <a:cubicBezTo>
                  <a:pt x="359" y="933"/>
                  <a:pt x="359" y="933"/>
                  <a:pt x="359" y="933"/>
                </a:cubicBezTo>
                <a:cubicBezTo>
                  <a:pt x="358" y="933"/>
                  <a:pt x="367" y="931"/>
                  <a:pt x="356" y="934"/>
                </a:cubicBezTo>
                <a:cubicBezTo>
                  <a:pt x="360" y="935"/>
                  <a:pt x="360" y="935"/>
                  <a:pt x="360" y="935"/>
                </a:cubicBezTo>
                <a:cubicBezTo>
                  <a:pt x="357" y="935"/>
                  <a:pt x="357" y="935"/>
                  <a:pt x="357" y="935"/>
                </a:cubicBezTo>
                <a:cubicBezTo>
                  <a:pt x="356" y="937"/>
                  <a:pt x="356" y="937"/>
                  <a:pt x="356" y="937"/>
                </a:cubicBezTo>
                <a:cubicBezTo>
                  <a:pt x="357" y="937"/>
                  <a:pt x="356" y="933"/>
                  <a:pt x="357" y="938"/>
                </a:cubicBezTo>
                <a:cubicBezTo>
                  <a:pt x="356" y="937"/>
                  <a:pt x="356" y="937"/>
                  <a:pt x="356" y="937"/>
                </a:cubicBezTo>
                <a:cubicBezTo>
                  <a:pt x="355" y="935"/>
                  <a:pt x="360" y="937"/>
                  <a:pt x="354" y="937"/>
                </a:cubicBezTo>
                <a:cubicBezTo>
                  <a:pt x="356" y="936"/>
                  <a:pt x="353" y="934"/>
                  <a:pt x="356" y="934"/>
                </a:cubicBezTo>
                <a:cubicBezTo>
                  <a:pt x="355" y="934"/>
                  <a:pt x="355" y="934"/>
                  <a:pt x="355" y="934"/>
                </a:cubicBezTo>
                <a:cubicBezTo>
                  <a:pt x="350" y="935"/>
                  <a:pt x="350" y="935"/>
                  <a:pt x="350" y="935"/>
                </a:cubicBezTo>
                <a:cubicBezTo>
                  <a:pt x="347" y="935"/>
                  <a:pt x="347" y="935"/>
                  <a:pt x="347" y="935"/>
                </a:cubicBezTo>
                <a:cubicBezTo>
                  <a:pt x="347" y="938"/>
                  <a:pt x="347" y="938"/>
                  <a:pt x="347" y="938"/>
                </a:cubicBezTo>
                <a:cubicBezTo>
                  <a:pt x="342" y="938"/>
                  <a:pt x="357" y="944"/>
                  <a:pt x="342" y="936"/>
                </a:cubicBezTo>
                <a:cubicBezTo>
                  <a:pt x="341" y="938"/>
                  <a:pt x="341" y="938"/>
                  <a:pt x="341" y="938"/>
                </a:cubicBezTo>
                <a:cubicBezTo>
                  <a:pt x="334" y="935"/>
                  <a:pt x="334" y="935"/>
                  <a:pt x="334" y="935"/>
                </a:cubicBezTo>
                <a:cubicBezTo>
                  <a:pt x="339" y="935"/>
                  <a:pt x="339" y="935"/>
                  <a:pt x="339" y="935"/>
                </a:cubicBezTo>
                <a:cubicBezTo>
                  <a:pt x="339" y="932"/>
                  <a:pt x="339" y="932"/>
                  <a:pt x="339" y="932"/>
                </a:cubicBezTo>
                <a:cubicBezTo>
                  <a:pt x="340" y="931"/>
                  <a:pt x="336" y="932"/>
                  <a:pt x="341" y="931"/>
                </a:cubicBezTo>
                <a:cubicBezTo>
                  <a:pt x="339" y="931"/>
                  <a:pt x="339" y="931"/>
                  <a:pt x="339" y="931"/>
                </a:cubicBezTo>
                <a:cubicBezTo>
                  <a:pt x="335" y="934"/>
                  <a:pt x="335" y="934"/>
                  <a:pt x="335" y="934"/>
                </a:cubicBezTo>
                <a:cubicBezTo>
                  <a:pt x="327" y="933"/>
                  <a:pt x="327" y="933"/>
                  <a:pt x="327" y="933"/>
                </a:cubicBezTo>
                <a:cubicBezTo>
                  <a:pt x="323" y="934"/>
                  <a:pt x="323" y="934"/>
                  <a:pt x="323" y="934"/>
                </a:cubicBezTo>
                <a:cubicBezTo>
                  <a:pt x="332" y="933"/>
                  <a:pt x="315" y="937"/>
                  <a:pt x="331" y="935"/>
                </a:cubicBezTo>
                <a:cubicBezTo>
                  <a:pt x="329" y="937"/>
                  <a:pt x="329" y="937"/>
                  <a:pt x="329" y="937"/>
                </a:cubicBezTo>
                <a:cubicBezTo>
                  <a:pt x="330" y="937"/>
                  <a:pt x="328" y="939"/>
                  <a:pt x="331" y="937"/>
                </a:cubicBezTo>
                <a:cubicBezTo>
                  <a:pt x="327" y="938"/>
                  <a:pt x="327" y="938"/>
                  <a:pt x="327" y="938"/>
                </a:cubicBezTo>
                <a:cubicBezTo>
                  <a:pt x="325" y="939"/>
                  <a:pt x="325" y="939"/>
                  <a:pt x="325" y="939"/>
                </a:cubicBezTo>
                <a:cubicBezTo>
                  <a:pt x="328" y="941"/>
                  <a:pt x="328" y="941"/>
                  <a:pt x="328" y="941"/>
                </a:cubicBezTo>
                <a:cubicBezTo>
                  <a:pt x="319" y="944"/>
                  <a:pt x="319" y="944"/>
                  <a:pt x="319" y="944"/>
                </a:cubicBezTo>
                <a:cubicBezTo>
                  <a:pt x="315" y="943"/>
                  <a:pt x="315" y="943"/>
                  <a:pt x="315" y="943"/>
                </a:cubicBezTo>
                <a:cubicBezTo>
                  <a:pt x="318" y="942"/>
                  <a:pt x="318" y="942"/>
                  <a:pt x="318" y="942"/>
                </a:cubicBezTo>
                <a:cubicBezTo>
                  <a:pt x="314" y="940"/>
                  <a:pt x="314" y="940"/>
                  <a:pt x="314" y="940"/>
                </a:cubicBezTo>
                <a:cubicBezTo>
                  <a:pt x="310" y="942"/>
                  <a:pt x="310" y="942"/>
                  <a:pt x="310" y="942"/>
                </a:cubicBezTo>
                <a:cubicBezTo>
                  <a:pt x="309" y="944"/>
                  <a:pt x="309" y="944"/>
                  <a:pt x="309" y="944"/>
                </a:cubicBezTo>
                <a:cubicBezTo>
                  <a:pt x="306" y="947"/>
                  <a:pt x="306" y="947"/>
                  <a:pt x="306" y="947"/>
                </a:cubicBezTo>
                <a:cubicBezTo>
                  <a:pt x="307" y="949"/>
                  <a:pt x="307" y="949"/>
                  <a:pt x="307" y="949"/>
                </a:cubicBezTo>
                <a:cubicBezTo>
                  <a:pt x="308" y="950"/>
                  <a:pt x="308" y="950"/>
                  <a:pt x="308" y="950"/>
                </a:cubicBezTo>
                <a:cubicBezTo>
                  <a:pt x="310" y="948"/>
                  <a:pt x="310" y="948"/>
                  <a:pt x="310" y="948"/>
                </a:cubicBezTo>
                <a:cubicBezTo>
                  <a:pt x="314" y="948"/>
                  <a:pt x="314" y="948"/>
                  <a:pt x="314" y="948"/>
                </a:cubicBezTo>
                <a:cubicBezTo>
                  <a:pt x="313" y="949"/>
                  <a:pt x="313" y="949"/>
                  <a:pt x="313" y="949"/>
                </a:cubicBezTo>
                <a:cubicBezTo>
                  <a:pt x="314" y="951"/>
                  <a:pt x="314" y="951"/>
                  <a:pt x="314" y="951"/>
                </a:cubicBezTo>
                <a:cubicBezTo>
                  <a:pt x="312" y="952"/>
                  <a:pt x="312" y="952"/>
                  <a:pt x="312" y="952"/>
                </a:cubicBezTo>
                <a:cubicBezTo>
                  <a:pt x="312" y="952"/>
                  <a:pt x="312" y="952"/>
                  <a:pt x="312" y="952"/>
                </a:cubicBezTo>
                <a:cubicBezTo>
                  <a:pt x="315" y="954"/>
                  <a:pt x="315" y="954"/>
                  <a:pt x="315" y="954"/>
                </a:cubicBezTo>
                <a:cubicBezTo>
                  <a:pt x="316" y="956"/>
                  <a:pt x="316" y="956"/>
                  <a:pt x="316" y="956"/>
                </a:cubicBezTo>
                <a:cubicBezTo>
                  <a:pt x="318" y="955"/>
                  <a:pt x="318" y="955"/>
                  <a:pt x="318" y="955"/>
                </a:cubicBezTo>
                <a:cubicBezTo>
                  <a:pt x="317" y="954"/>
                  <a:pt x="317" y="954"/>
                  <a:pt x="317" y="954"/>
                </a:cubicBezTo>
                <a:cubicBezTo>
                  <a:pt x="322" y="950"/>
                  <a:pt x="322" y="950"/>
                  <a:pt x="322" y="950"/>
                </a:cubicBezTo>
                <a:cubicBezTo>
                  <a:pt x="325" y="951"/>
                  <a:pt x="325" y="951"/>
                  <a:pt x="325" y="951"/>
                </a:cubicBezTo>
                <a:cubicBezTo>
                  <a:pt x="329" y="941"/>
                  <a:pt x="329" y="941"/>
                  <a:pt x="329" y="941"/>
                </a:cubicBezTo>
                <a:cubicBezTo>
                  <a:pt x="329" y="941"/>
                  <a:pt x="327" y="945"/>
                  <a:pt x="332" y="940"/>
                </a:cubicBezTo>
                <a:cubicBezTo>
                  <a:pt x="332" y="939"/>
                  <a:pt x="334" y="942"/>
                  <a:pt x="330" y="940"/>
                </a:cubicBezTo>
                <a:cubicBezTo>
                  <a:pt x="332" y="938"/>
                  <a:pt x="332" y="938"/>
                  <a:pt x="332" y="938"/>
                </a:cubicBezTo>
                <a:cubicBezTo>
                  <a:pt x="333" y="938"/>
                  <a:pt x="333" y="938"/>
                  <a:pt x="333" y="938"/>
                </a:cubicBezTo>
                <a:cubicBezTo>
                  <a:pt x="332" y="939"/>
                  <a:pt x="332" y="939"/>
                  <a:pt x="332" y="939"/>
                </a:cubicBezTo>
                <a:cubicBezTo>
                  <a:pt x="335" y="936"/>
                  <a:pt x="332" y="946"/>
                  <a:pt x="339" y="938"/>
                </a:cubicBezTo>
                <a:cubicBezTo>
                  <a:pt x="341" y="937"/>
                  <a:pt x="340" y="941"/>
                  <a:pt x="343" y="939"/>
                </a:cubicBezTo>
                <a:cubicBezTo>
                  <a:pt x="342" y="940"/>
                  <a:pt x="342" y="940"/>
                  <a:pt x="342" y="940"/>
                </a:cubicBezTo>
                <a:cubicBezTo>
                  <a:pt x="350" y="939"/>
                  <a:pt x="350" y="939"/>
                  <a:pt x="350" y="939"/>
                </a:cubicBezTo>
                <a:cubicBezTo>
                  <a:pt x="343" y="942"/>
                  <a:pt x="343" y="942"/>
                  <a:pt x="343" y="942"/>
                </a:cubicBezTo>
                <a:cubicBezTo>
                  <a:pt x="339" y="943"/>
                  <a:pt x="339" y="943"/>
                  <a:pt x="339" y="943"/>
                </a:cubicBezTo>
                <a:cubicBezTo>
                  <a:pt x="336" y="945"/>
                  <a:pt x="336" y="945"/>
                  <a:pt x="336" y="945"/>
                </a:cubicBezTo>
                <a:cubicBezTo>
                  <a:pt x="333" y="944"/>
                  <a:pt x="333" y="944"/>
                  <a:pt x="333" y="944"/>
                </a:cubicBezTo>
                <a:cubicBezTo>
                  <a:pt x="332" y="945"/>
                  <a:pt x="332" y="945"/>
                  <a:pt x="332" y="945"/>
                </a:cubicBezTo>
                <a:cubicBezTo>
                  <a:pt x="332" y="942"/>
                  <a:pt x="332" y="942"/>
                  <a:pt x="332" y="942"/>
                </a:cubicBezTo>
                <a:cubicBezTo>
                  <a:pt x="329" y="943"/>
                  <a:pt x="329" y="943"/>
                  <a:pt x="329" y="943"/>
                </a:cubicBezTo>
                <a:cubicBezTo>
                  <a:pt x="329" y="943"/>
                  <a:pt x="325" y="944"/>
                  <a:pt x="330" y="946"/>
                </a:cubicBezTo>
                <a:cubicBezTo>
                  <a:pt x="328" y="946"/>
                  <a:pt x="328" y="946"/>
                  <a:pt x="328" y="946"/>
                </a:cubicBezTo>
                <a:cubicBezTo>
                  <a:pt x="325" y="947"/>
                  <a:pt x="325" y="948"/>
                  <a:pt x="332" y="949"/>
                </a:cubicBezTo>
                <a:cubicBezTo>
                  <a:pt x="336" y="950"/>
                  <a:pt x="330" y="948"/>
                  <a:pt x="335" y="947"/>
                </a:cubicBezTo>
                <a:cubicBezTo>
                  <a:pt x="337" y="948"/>
                  <a:pt x="337" y="948"/>
                  <a:pt x="337" y="948"/>
                </a:cubicBezTo>
                <a:cubicBezTo>
                  <a:pt x="335" y="950"/>
                  <a:pt x="335" y="950"/>
                  <a:pt x="335" y="950"/>
                </a:cubicBezTo>
                <a:cubicBezTo>
                  <a:pt x="338" y="953"/>
                  <a:pt x="338" y="953"/>
                  <a:pt x="338" y="953"/>
                </a:cubicBezTo>
                <a:cubicBezTo>
                  <a:pt x="343" y="952"/>
                  <a:pt x="343" y="952"/>
                  <a:pt x="343" y="952"/>
                </a:cubicBezTo>
                <a:cubicBezTo>
                  <a:pt x="349" y="952"/>
                  <a:pt x="349" y="952"/>
                  <a:pt x="349" y="952"/>
                </a:cubicBezTo>
                <a:cubicBezTo>
                  <a:pt x="349" y="953"/>
                  <a:pt x="349" y="953"/>
                  <a:pt x="349" y="953"/>
                </a:cubicBezTo>
                <a:cubicBezTo>
                  <a:pt x="342" y="956"/>
                  <a:pt x="342" y="956"/>
                  <a:pt x="342" y="956"/>
                </a:cubicBezTo>
                <a:cubicBezTo>
                  <a:pt x="339" y="962"/>
                  <a:pt x="339" y="962"/>
                  <a:pt x="339" y="962"/>
                </a:cubicBezTo>
                <a:cubicBezTo>
                  <a:pt x="329" y="962"/>
                  <a:pt x="329" y="962"/>
                  <a:pt x="329" y="962"/>
                </a:cubicBezTo>
                <a:cubicBezTo>
                  <a:pt x="329" y="961"/>
                  <a:pt x="329" y="961"/>
                  <a:pt x="329" y="961"/>
                </a:cubicBezTo>
                <a:cubicBezTo>
                  <a:pt x="332" y="961"/>
                  <a:pt x="332" y="961"/>
                  <a:pt x="332" y="961"/>
                </a:cubicBezTo>
                <a:cubicBezTo>
                  <a:pt x="330" y="959"/>
                  <a:pt x="330" y="959"/>
                  <a:pt x="330" y="959"/>
                </a:cubicBezTo>
                <a:cubicBezTo>
                  <a:pt x="323" y="959"/>
                  <a:pt x="323" y="959"/>
                  <a:pt x="323" y="959"/>
                </a:cubicBezTo>
                <a:cubicBezTo>
                  <a:pt x="322" y="958"/>
                  <a:pt x="322" y="958"/>
                  <a:pt x="322" y="958"/>
                </a:cubicBezTo>
                <a:cubicBezTo>
                  <a:pt x="319" y="959"/>
                  <a:pt x="319" y="959"/>
                  <a:pt x="319" y="959"/>
                </a:cubicBezTo>
                <a:cubicBezTo>
                  <a:pt x="321" y="962"/>
                  <a:pt x="321" y="962"/>
                  <a:pt x="321" y="962"/>
                </a:cubicBezTo>
                <a:cubicBezTo>
                  <a:pt x="318" y="963"/>
                  <a:pt x="318" y="963"/>
                  <a:pt x="318" y="963"/>
                </a:cubicBezTo>
                <a:cubicBezTo>
                  <a:pt x="320" y="964"/>
                  <a:pt x="320" y="964"/>
                  <a:pt x="320" y="964"/>
                </a:cubicBezTo>
                <a:cubicBezTo>
                  <a:pt x="320" y="966"/>
                  <a:pt x="320" y="966"/>
                  <a:pt x="320" y="966"/>
                </a:cubicBezTo>
                <a:cubicBezTo>
                  <a:pt x="317" y="967"/>
                  <a:pt x="317" y="967"/>
                  <a:pt x="317" y="967"/>
                </a:cubicBezTo>
                <a:cubicBezTo>
                  <a:pt x="317" y="969"/>
                  <a:pt x="317" y="969"/>
                  <a:pt x="317" y="969"/>
                </a:cubicBezTo>
                <a:cubicBezTo>
                  <a:pt x="321" y="967"/>
                  <a:pt x="321" y="967"/>
                  <a:pt x="321" y="967"/>
                </a:cubicBezTo>
                <a:cubicBezTo>
                  <a:pt x="317" y="971"/>
                  <a:pt x="317" y="971"/>
                  <a:pt x="317" y="971"/>
                </a:cubicBezTo>
                <a:cubicBezTo>
                  <a:pt x="325" y="971"/>
                  <a:pt x="325" y="971"/>
                  <a:pt x="325" y="971"/>
                </a:cubicBezTo>
                <a:cubicBezTo>
                  <a:pt x="322" y="973"/>
                  <a:pt x="322" y="975"/>
                  <a:pt x="331" y="973"/>
                </a:cubicBezTo>
                <a:cubicBezTo>
                  <a:pt x="332" y="974"/>
                  <a:pt x="332" y="974"/>
                  <a:pt x="332" y="974"/>
                </a:cubicBezTo>
                <a:cubicBezTo>
                  <a:pt x="333" y="972"/>
                  <a:pt x="333" y="972"/>
                  <a:pt x="333" y="972"/>
                </a:cubicBezTo>
                <a:cubicBezTo>
                  <a:pt x="339" y="974"/>
                  <a:pt x="339" y="974"/>
                  <a:pt x="339" y="974"/>
                </a:cubicBezTo>
                <a:cubicBezTo>
                  <a:pt x="339" y="975"/>
                  <a:pt x="339" y="975"/>
                  <a:pt x="339" y="975"/>
                </a:cubicBezTo>
                <a:cubicBezTo>
                  <a:pt x="345" y="972"/>
                  <a:pt x="345" y="972"/>
                  <a:pt x="345" y="972"/>
                </a:cubicBezTo>
                <a:cubicBezTo>
                  <a:pt x="344" y="969"/>
                  <a:pt x="344" y="969"/>
                  <a:pt x="344" y="969"/>
                </a:cubicBezTo>
                <a:cubicBezTo>
                  <a:pt x="349" y="970"/>
                  <a:pt x="349" y="970"/>
                  <a:pt x="349" y="970"/>
                </a:cubicBezTo>
                <a:cubicBezTo>
                  <a:pt x="350" y="969"/>
                  <a:pt x="350" y="969"/>
                  <a:pt x="350" y="969"/>
                </a:cubicBezTo>
                <a:cubicBezTo>
                  <a:pt x="351" y="968"/>
                  <a:pt x="351" y="968"/>
                  <a:pt x="351" y="968"/>
                </a:cubicBezTo>
                <a:cubicBezTo>
                  <a:pt x="351" y="968"/>
                  <a:pt x="353" y="969"/>
                  <a:pt x="351" y="969"/>
                </a:cubicBezTo>
                <a:cubicBezTo>
                  <a:pt x="353" y="970"/>
                  <a:pt x="353" y="970"/>
                  <a:pt x="353" y="970"/>
                </a:cubicBezTo>
                <a:cubicBezTo>
                  <a:pt x="353" y="969"/>
                  <a:pt x="353" y="969"/>
                  <a:pt x="353" y="969"/>
                </a:cubicBezTo>
                <a:cubicBezTo>
                  <a:pt x="355" y="972"/>
                  <a:pt x="355" y="972"/>
                  <a:pt x="355" y="972"/>
                </a:cubicBezTo>
                <a:cubicBezTo>
                  <a:pt x="370" y="969"/>
                  <a:pt x="370" y="969"/>
                  <a:pt x="370" y="969"/>
                </a:cubicBezTo>
                <a:cubicBezTo>
                  <a:pt x="369" y="970"/>
                  <a:pt x="369" y="970"/>
                  <a:pt x="369" y="970"/>
                </a:cubicBezTo>
                <a:cubicBezTo>
                  <a:pt x="363" y="972"/>
                  <a:pt x="363" y="972"/>
                  <a:pt x="363" y="972"/>
                </a:cubicBezTo>
                <a:cubicBezTo>
                  <a:pt x="357" y="974"/>
                  <a:pt x="357" y="974"/>
                  <a:pt x="357" y="974"/>
                </a:cubicBezTo>
                <a:cubicBezTo>
                  <a:pt x="357" y="976"/>
                  <a:pt x="357" y="976"/>
                  <a:pt x="357" y="976"/>
                </a:cubicBezTo>
                <a:cubicBezTo>
                  <a:pt x="357" y="976"/>
                  <a:pt x="362" y="977"/>
                  <a:pt x="356" y="976"/>
                </a:cubicBezTo>
                <a:cubicBezTo>
                  <a:pt x="356" y="977"/>
                  <a:pt x="356" y="977"/>
                  <a:pt x="356" y="977"/>
                </a:cubicBezTo>
                <a:cubicBezTo>
                  <a:pt x="360" y="976"/>
                  <a:pt x="360" y="976"/>
                  <a:pt x="360" y="976"/>
                </a:cubicBezTo>
                <a:cubicBezTo>
                  <a:pt x="367" y="977"/>
                  <a:pt x="367" y="977"/>
                  <a:pt x="367" y="977"/>
                </a:cubicBezTo>
                <a:cubicBezTo>
                  <a:pt x="373" y="974"/>
                  <a:pt x="373" y="974"/>
                  <a:pt x="373" y="974"/>
                </a:cubicBezTo>
                <a:cubicBezTo>
                  <a:pt x="376" y="974"/>
                  <a:pt x="376" y="974"/>
                  <a:pt x="376" y="974"/>
                </a:cubicBezTo>
                <a:cubicBezTo>
                  <a:pt x="379" y="970"/>
                  <a:pt x="379" y="970"/>
                  <a:pt x="379" y="970"/>
                </a:cubicBezTo>
                <a:cubicBezTo>
                  <a:pt x="381" y="971"/>
                  <a:pt x="381" y="971"/>
                  <a:pt x="381" y="971"/>
                </a:cubicBezTo>
                <a:cubicBezTo>
                  <a:pt x="388" y="970"/>
                  <a:pt x="388" y="970"/>
                  <a:pt x="388" y="970"/>
                </a:cubicBezTo>
                <a:cubicBezTo>
                  <a:pt x="387" y="973"/>
                  <a:pt x="387" y="973"/>
                  <a:pt x="387" y="973"/>
                </a:cubicBezTo>
                <a:cubicBezTo>
                  <a:pt x="387" y="971"/>
                  <a:pt x="387" y="971"/>
                  <a:pt x="387" y="971"/>
                </a:cubicBezTo>
                <a:cubicBezTo>
                  <a:pt x="383" y="972"/>
                  <a:pt x="383" y="972"/>
                  <a:pt x="383" y="972"/>
                </a:cubicBezTo>
                <a:cubicBezTo>
                  <a:pt x="380" y="975"/>
                  <a:pt x="380" y="975"/>
                  <a:pt x="380" y="975"/>
                </a:cubicBezTo>
                <a:cubicBezTo>
                  <a:pt x="380" y="975"/>
                  <a:pt x="380" y="977"/>
                  <a:pt x="379" y="974"/>
                </a:cubicBezTo>
                <a:cubicBezTo>
                  <a:pt x="379" y="977"/>
                  <a:pt x="379" y="977"/>
                  <a:pt x="379" y="977"/>
                </a:cubicBezTo>
                <a:cubicBezTo>
                  <a:pt x="383" y="977"/>
                  <a:pt x="383" y="977"/>
                  <a:pt x="383" y="977"/>
                </a:cubicBezTo>
                <a:cubicBezTo>
                  <a:pt x="386" y="979"/>
                  <a:pt x="386" y="979"/>
                  <a:pt x="386" y="979"/>
                </a:cubicBezTo>
                <a:cubicBezTo>
                  <a:pt x="391" y="978"/>
                  <a:pt x="391" y="978"/>
                  <a:pt x="391" y="978"/>
                </a:cubicBezTo>
                <a:cubicBezTo>
                  <a:pt x="391" y="975"/>
                  <a:pt x="391" y="975"/>
                  <a:pt x="391" y="975"/>
                </a:cubicBezTo>
                <a:cubicBezTo>
                  <a:pt x="393" y="975"/>
                  <a:pt x="392" y="971"/>
                  <a:pt x="394" y="974"/>
                </a:cubicBezTo>
                <a:cubicBezTo>
                  <a:pt x="395" y="974"/>
                  <a:pt x="389" y="971"/>
                  <a:pt x="396" y="977"/>
                </a:cubicBezTo>
                <a:cubicBezTo>
                  <a:pt x="397" y="976"/>
                  <a:pt x="397" y="976"/>
                  <a:pt x="397" y="976"/>
                </a:cubicBezTo>
                <a:cubicBezTo>
                  <a:pt x="397" y="978"/>
                  <a:pt x="397" y="978"/>
                  <a:pt x="397" y="978"/>
                </a:cubicBezTo>
                <a:cubicBezTo>
                  <a:pt x="402" y="974"/>
                  <a:pt x="402" y="974"/>
                  <a:pt x="402" y="974"/>
                </a:cubicBezTo>
                <a:cubicBezTo>
                  <a:pt x="402" y="973"/>
                  <a:pt x="402" y="973"/>
                  <a:pt x="402" y="973"/>
                </a:cubicBezTo>
                <a:cubicBezTo>
                  <a:pt x="400" y="972"/>
                  <a:pt x="400" y="972"/>
                  <a:pt x="400" y="972"/>
                </a:cubicBezTo>
                <a:cubicBezTo>
                  <a:pt x="400" y="971"/>
                  <a:pt x="400" y="971"/>
                  <a:pt x="400" y="971"/>
                </a:cubicBezTo>
                <a:cubicBezTo>
                  <a:pt x="402" y="971"/>
                  <a:pt x="402" y="971"/>
                  <a:pt x="402" y="971"/>
                </a:cubicBezTo>
                <a:cubicBezTo>
                  <a:pt x="404" y="974"/>
                  <a:pt x="404" y="974"/>
                  <a:pt x="404" y="974"/>
                </a:cubicBezTo>
                <a:cubicBezTo>
                  <a:pt x="406" y="973"/>
                  <a:pt x="406" y="973"/>
                  <a:pt x="406" y="973"/>
                </a:cubicBezTo>
                <a:cubicBezTo>
                  <a:pt x="407" y="971"/>
                  <a:pt x="409" y="976"/>
                  <a:pt x="407" y="970"/>
                </a:cubicBezTo>
                <a:cubicBezTo>
                  <a:pt x="409" y="973"/>
                  <a:pt x="409" y="973"/>
                  <a:pt x="409" y="973"/>
                </a:cubicBezTo>
                <a:cubicBezTo>
                  <a:pt x="411" y="971"/>
                  <a:pt x="411" y="971"/>
                  <a:pt x="411" y="971"/>
                </a:cubicBezTo>
                <a:cubicBezTo>
                  <a:pt x="412" y="974"/>
                  <a:pt x="412" y="974"/>
                  <a:pt x="412" y="974"/>
                </a:cubicBezTo>
                <a:cubicBezTo>
                  <a:pt x="411" y="976"/>
                  <a:pt x="411" y="976"/>
                  <a:pt x="411" y="976"/>
                </a:cubicBezTo>
                <a:cubicBezTo>
                  <a:pt x="412" y="977"/>
                  <a:pt x="412" y="977"/>
                  <a:pt x="412" y="977"/>
                </a:cubicBezTo>
                <a:cubicBezTo>
                  <a:pt x="419" y="976"/>
                  <a:pt x="419" y="976"/>
                  <a:pt x="419" y="976"/>
                </a:cubicBezTo>
                <a:cubicBezTo>
                  <a:pt x="419" y="975"/>
                  <a:pt x="419" y="975"/>
                  <a:pt x="419" y="975"/>
                </a:cubicBezTo>
                <a:cubicBezTo>
                  <a:pt x="424" y="976"/>
                  <a:pt x="424" y="976"/>
                  <a:pt x="424" y="976"/>
                </a:cubicBezTo>
                <a:cubicBezTo>
                  <a:pt x="427" y="975"/>
                  <a:pt x="427" y="975"/>
                  <a:pt x="427" y="975"/>
                </a:cubicBezTo>
                <a:cubicBezTo>
                  <a:pt x="429" y="976"/>
                  <a:pt x="429" y="976"/>
                  <a:pt x="429" y="976"/>
                </a:cubicBezTo>
                <a:cubicBezTo>
                  <a:pt x="436" y="973"/>
                  <a:pt x="436" y="973"/>
                  <a:pt x="436" y="973"/>
                </a:cubicBezTo>
                <a:cubicBezTo>
                  <a:pt x="438" y="971"/>
                  <a:pt x="438" y="971"/>
                  <a:pt x="438" y="971"/>
                </a:cubicBezTo>
                <a:cubicBezTo>
                  <a:pt x="437" y="970"/>
                  <a:pt x="442" y="972"/>
                  <a:pt x="437" y="969"/>
                </a:cubicBezTo>
                <a:cubicBezTo>
                  <a:pt x="438" y="967"/>
                  <a:pt x="438" y="967"/>
                  <a:pt x="438" y="967"/>
                </a:cubicBezTo>
                <a:cubicBezTo>
                  <a:pt x="444" y="969"/>
                  <a:pt x="444" y="969"/>
                  <a:pt x="444" y="969"/>
                </a:cubicBezTo>
                <a:cubicBezTo>
                  <a:pt x="447" y="972"/>
                  <a:pt x="447" y="972"/>
                  <a:pt x="447" y="972"/>
                </a:cubicBezTo>
                <a:cubicBezTo>
                  <a:pt x="447" y="973"/>
                  <a:pt x="449" y="974"/>
                  <a:pt x="455" y="972"/>
                </a:cubicBezTo>
                <a:cubicBezTo>
                  <a:pt x="460" y="974"/>
                  <a:pt x="460" y="974"/>
                  <a:pt x="460" y="974"/>
                </a:cubicBezTo>
                <a:cubicBezTo>
                  <a:pt x="469" y="972"/>
                  <a:pt x="469" y="972"/>
                  <a:pt x="469" y="972"/>
                </a:cubicBezTo>
                <a:cubicBezTo>
                  <a:pt x="472" y="969"/>
                  <a:pt x="472" y="969"/>
                  <a:pt x="472" y="969"/>
                </a:cubicBezTo>
                <a:cubicBezTo>
                  <a:pt x="477" y="971"/>
                  <a:pt x="477" y="971"/>
                  <a:pt x="477" y="971"/>
                </a:cubicBezTo>
                <a:cubicBezTo>
                  <a:pt x="479" y="967"/>
                  <a:pt x="479" y="967"/>
                  <a:pt x="479" y="967"/>
                </a:cubicBezTo>
                <a:cubicBezTo>
                  <a:pt x="481" y="967"/>
                  <a:pt x="477" y="965"/>
                  <a:pt x="481" y="966"/>
                </a:cubicBezTo>
                <a:cubicBezTo>
                  <a:pt x="483" y="966"/>
                  <a:pt x="482" y="969"/>
                  <a:pt x="484" y="967"/>
                </a:cubicBezTo>
                <a:cubicBezTo>
                  <a:pt x="485" y="965"/>
                  <a:pt x="485" y="965"/>
                  <a:pt x="485" y="965"/>
                </a:cubicBezTo>
                <a:cubicBezTo>
                  <a:pt x="482" y="964"/>
                  <a:pt x="482" y="964"/>
                  <a:pt x="482" y="964"/>
                </a:cubicBezTo>
                <a:cubicBezTo>
                  <a:pt x="498" y="963"/>
                  <a:pt x="498" y="963"/>
                  <a:pt x="498" y="963"/>
                </a:cubicBezTo>
                <a:cubicBezTo>
                  <a:pt x="500" y="963"/>
                  <a:pt x="500" y="963"/>
                  <a:pt x="500" y="963"/>
                </a:cubicBezTo>
                <a:cubicBezTo>
                  <a:pt x="498" y="963"/>
                  <a:pt x="501" y="974"/>
                  <a:pt x="492" y="965"/>
                </a:cubicBezTo>
                <a:cubicBezTo>
                  <a:pt x="492" y="965"/>
                  <a:pt x="493" y="967"/>
                  <a:pt x="489" y="966"/>
                </a:cubicBezTo>
                <a:cubicBezTo>
                  <a:pt x="488" y="965"/>
                  <a:pt x="488" y="965"/>
                  <a:pt x="488" y="965"/>
                </a:cubicBezTo>
                <a:cubicBezTo>
                  <a:pt x="488" y="967"/>
                  <a:pt x="487" y="961"/>
                  <a:pt x="485" y="967"/>
                </a:cubicBezTo>
                <a:cubicBezTo>
                  <a:pt x="493" y="967"/>
                  <a:pt x="493" y="967"/>
                  <a:pt x="493" y="967"/>
                </a:cubicBezTo>
                <a:cubicBezTo>
                  <a:pt x="503" y="965"/>
                  <a:pt x="503" y="965"/>
                  <a:pt x="503" y="965"/>
                </a:cubicBezTo>
                <a:cubicBezTo>
                  <a:pt x="501" y="970"/>
                  <a:pt x="498" y="966"/>
                  <a:pt x="492" y="969"/>
                </a:cubicBezTo>
                <a:cubicBezTo>
                  <a:pt x="493" y="970"/>
                  <a:pt x="487" y="969"/>
                  <a:pt x="494" y="971"/>
                </a:cubicBezTo>
                <a:cubicBezTo>
                  <a:pt x="498" y="971"/>
                  <a:pt x="498" y="971"/>
                  <a:pt x="498" y="971"/>
                </a:cubicBezTo>
                <a:cubicBezTo>
                  <a:pt x="499" y="971"/>
                  <a:pt x="499" y="971"/>
                  <a:pt x="499" y="971"/>
                </a:cubicBezTo>
                <a:cubicBezTo>
                  <a:pt x="496" y="975"/>
                  <a:pt x="496" y="975"/>
                  <a:pt x="496" y="975"/>
                </a:cubicBezTo>
                <a:cubicBezTo>
                  <a:pt x="499" y="975"/>
                  <a:pt x="499" y="975"/>
                  <a:pt x="499" y="975"/>
                </a:cubicBezTo>
                <a:cubicBezTo>
                  <a:pt x="499" y="975"/>
                  <a:pt x="502" y="974"/>
                  <a:pt x="498" y="975"/>
                </a:cubicBezTo>
                <a:cubicBezTo>
                  <a:pt x="500" y="972"/>
                  <a:pt x="499" y="980"/>
                  <a:pt x="507" y="972"/>
                </a:cubicBezTo>
                <a:cubicBezTo>
                  <a:pt x="506" y="971"/>
                  <a:pt x="506" y="971"/>
                  <a:pt x="506" y="971"/>
                </a:cubicBezTo>
                <a:cubicBezTo>
                  <a:pt x="510" y="967"/>
                  <a:pt x="510" y="967"/>
                  <a:pt x="510" y="967"/>
                </a:cubicBezTo>
                <a:cubicBezTo>
                  <a:pt x="511" y="967"/>
                  <a:pt x="511" y="967"/>
                  <a:pt x="511" y="967"/>
                </a:cubicBezTo>
                <a:cubicBezTo>
                  <a:pt x="511" y="963"/>
                  <a:pt x="511" y="963"/>
                  <a:pt x="511" y="963"/>
                </a:cubicBezTo>
                <a:cubicBezTo>
                  <a:pt x="521" y="965"/>
                  <a:pt x="521" y="965"/>
                  <a:pt x="521" y="965"/>
                </a:cubicBezTo>
                <a:cubicBezTo>
                  <a:pt x="524" y="963"/>
                  <a:pt x="524" y="963"/>
                  <a:pt x="524" y="963"/>
                </a:cubicBezTo>
                <a:cubicBezTo>
                  <a:pt x="530" y="965"/>
                  <a:pt x="530" y="965"/>
                  <a:pt x="530" y="965"/>
                </a:cubicBezTo>
                <a:cubicBezTo>
                  <a:pt x="538" y="962"/>
                  <a:pt x="538" y="962"/>
                  <a:pt x="538" y="962"/>
                </a:cubicBezTo>
                <a:cubicBezTo>
                  <a:pt x="538" y="963"/>
                  <a:pt x="540" y="961"/>
                  <a:pt x="538" y="964"/>
                </a:cubicBezTo>
                <a:cubicBezTo>
                  <a:pt x="539" y="964"/>
                  <a:pt x="539" y="964"/>
                  <a:pt x="539" y="964"/>
                </a:cubicBezTo>
                <a:cubicBezTo>
                  <a:pt x="540" y="961"/>
                  <a:pt x="540" y="961"/>
                  <a:pt x="540" y="961"/>
                </a:cubicBezTo>
                <a:cubicBezTo>
                  <a:pt x="541" y="962"/>
                  <a:pt x="541" y="962"/>
                  <a:pt x="541" y="962"/>
                </a:cubicBezTo>
                <a:cubicBezTo>
                  <a:pt x="547" y="962"/>
                  <a:pt x="547" y="962"/>
                  <a:pt x="547" y="962"/>
                </a:cubicBezTo>
                <a:cubicBezTo>
                  <a:pt x="548" y="961"/>
                  <a:pt x="548" y="961"/>
                  <a:pt x="548" y="961"/>
                </a:cubicBezTo>
                <a:cubicBezTo>
                  <a:pt x="546" y="960"/>
                  <a:pt x="546" y="960"/>
                  <a:pt x="546" y="960"/>
                </a:cubicBezTo>
                <a:cubicBezTo>
                  <a:pt x="551" y="957"/>
                  <a:pt x="551" y="957"/>
                  <a:pt x="551" y="957"/>
                </a:cubicBezTo>
                <a:cubicBezTo>
                  <a:pt x="558" y="958"/>
                  <a:pt x="558" y="958"/>
                  <a:pt x="558" y="958"/>
                </a:cubicBezTo>
                <a:cubicBezTo>
                  <a:pt x="575" y="954"/>
                  <a:pt x="575" y="954"/>
                  <a:pt x="575" y="954"/>
                </a:cubicBezTo>
                <a:cubicBezTo>
                  <a:pt x="576" y="954"/>
                  <a:pt x="578" y="958"/>
                  <a:pt x="580" y="952"/>
                </a:cubicBezTo>
                <a:cubicBezTo>
                  <a:pt x="579" y="954"/>
                  <a:pt x="579" y="954"/>
                  <a:pt x="579" y="954"/>
                </a:cubicBezTo>
                <a:cubicBezTo>
                  <a:pt x="581" y="954"/>
                  <a:pt x="581" y="954"/>
                  <a:pt x="581" y="954"/>
                </a:cubicBezTo>
                <a:cubicBezTo>
                  <a:pt x="582" y="952"/>
                  <a:pt x="582" y="952"/>
                  <a:pt x="582" y="952"/>
                </a:cubicBezTo>
                <a:cubicBezTo>
                  <a:pt x="583" y="953"/>
                  <a:pt x="583" y="953"/>
                  <a:pt x="583" y="953"/>
                </a:cubicBezTo>
                <a:cubicBezTo>
                  <a:pt x="579" y="956"/>
                  <a:pt x="579" y="956"/>
                  <a:pt x="579" y="956"/>
                </a:cubicBezTo>
                <a:cubicBezTo>
                  <a:pt x="578" y="956"/>
                  <a:pt x="576" y="953"/>
                  <a:pt x="575" y="955"/>
                </a:cubicBezTo>
                <a:cubicBezTo>
                  <a:pt x="577" y="956"/>
                  <a:pt x="577" y="956"/>
                  <a:pt x="577" y="956"/>
                </a:cubicBezTo>
                <a:cubicBezTo>
                  <a:pt x="575" y="958"/>
                  <a:pt x="575" y="958"/>
                  <a:pt x="575" y="958"/>
                </a:cubicBezTo>
                <a:cubicBezTo>
                  <a:pt x="577" y="960"/>
                  <a:pt x="577" y="960"/>
                  <a:pt x="577" y="960"/>
                </a:cubicBezTo>
                <a:cubicBezTo>
                  <a:pt x="589" y="958"/>
                  <a:pt x="589" y="958"/>
                  <a:pt x="589" y="958"/>
                </a:cubicBezTo>
                <a:cubicBezTo>
                  <a:pt x="590" y="956"/>
                  <a:pt x="590" y="956"/>
                  <a:pt x="590" y="956"/>
                </a:cubicBezTo>
                <a:cubicBezTo>
                  <a:pt x="589" y="955"/>
                  <a:pt x="583" y="965"/>
                  <a:pt x="597" y="953"/>
                </a:cubicBezTo>
                <a:cubicBezTo>
                  <a:pt x="597" y="948"/>
                  <a:pt x="597" y="948"/>
                  <a:pt x="597" y="948"/>
                </a:cubicBezTo>
                <a:cubicBezTo>
                  <a:pt x="599" y="947"/>
                  <a:pt x="599" y="947"/>
                  <a:pt x="599" y="947"/>
                </a:cubicBezTo>
                <a:cubicBezTo>
                  <a:pt x="600" y="948"/>
                  <a:pt x="596" y="950"/>
                  <a:pt x="601" y="948"/>
                </a:cubicBezTo>
                <a:cubicBezTo>
                  <a:pt x="598" y="951"/>
                  <a:pt x="598" y="951"/>
                  <a:pt x="598" y="951"/>
                </a:cubicBezTo>
                <a:cubicBezTo>
                  <a:pt x="600" y="954"/>
                  <a:pt x="600" y="954"/>
                  <a:pt x="600" y="954"/>
                </a:cubicBezTo>
                <a:cubicBezTo>
                  <a:pt x="601" y="953"/>
                  <a:pt x="601" y="953"/>
                  <a:pt x="601" y="953"/>
                </a:cubicBezTo>
                <a:cubicBezTo>
                  <a:pt x="602" y="951"/>
                  <a:pt x="602" y="951"/>
                  <a:pt x="602" y="951"/>
                </a:cubicBezTo>
                <a:cubicBezTo>
                  <a:pt x="605" y="950"/>
                  <a:pt x="605" y="950"/>
                  <a:pt x="605" y="950"/>
                </a:cubicBezTo>
                <a:cubicBezTo>
                  <a:pt x="607" y="950"/>
                  <a:pt x="607" y="950"/>
                  <a:pt x="607" y="950"/>
                </a:cubicBezTo>
                <a:cubicBezTo>
                  <a:pt x="606" y="952"/>
                  <a:pt x="606" y="952"/>
                  <a:pt x="606" y="952"/>
                </a:cubicBezTo>
                <a:cubicBezTo>
                  <a:pt x="604" y="953"/>
                  <a:pt x="604" y="953"/>
                  <a:pt x="604" y="953"/>
                </a:cubicBezTo>
                <a:cubicBezTo>
                  <a:pt x="607" y="955"/>
                  <a:pt x="607" y="955"/>
                  <a:pt x="607" y="955"/>
                </a:cubicBezTo>
                <a:cubicBezTo>
                  <a:pt x="613" y="956"/>
                  <a:pt x="613" y="956"/>
                  <a:pt x="613" y="956"/>
                </a:cubicBezTo>
                <a:cubicBezTo>
                  <a:pt x="612" y="957"/>
                  <a:pt x="606" y="955"/>
                  <a:pt x="620" y="953"/>
                </a:cubicBezTo>
                <a:cubicBezTo>
                  <a:pt x="622" y="954"/>
                  <a:pt x="622" y="954"/>
                  <a:pt x="622" y="954"/>
                </a:cubicBezTo>
                <a:cubicBezTo>
                  <a:pt x="627" y="951"/>
                  <a:pt x="627" y="951"/>
                  <a:pt x="627" y="951"/>
                </a:cubicBezTo>
                <a:cubicBezTo>
                  <a:pt x="628" y="953"/>
                  <a:pt x="628" y="953"/>
                  <a:pt x="628" y="953"/>
                </a:cubicBezTo>
                <a:cubicBezTo>
                  <a:pt x="633" y="950"/>
                  <a:pt x="633" y="950"/>
                  <a:pt x="633" y="950"/>
                </a:cubicBezTo>
                <a:cubicBezTo>
                  <a:pt x="654" y="947"/>
                  <a:pt x="654" y="947"/>
                  <a:pt x="654" y="947"/>
                </a:cubicBezTo>
                <a:cubicBezTo>
                  <a:pt x="656" y="945"/>
                  <a:pt x="656" y="945"/>
                  <a:pt x="656" y="945"/>
                </a:cubicBezTo>
                <a:cubicBezTo>
                  <a:pt x="662" y="947"/>
                  <a:pt x="662" y="947"/>
                  <a:pt x="662" y="947"/>
                </a:cubicBezTo>
                <a:cubicBezTo>
                  <a:pt x="666" y="948"/>
                  <a:pt x="666" y="948"/>
                  <a:pt x="666" y="948"/>
                </a:cubicBezTo>
                <a:cubicBezTo>
                  <a:pt x="667" y="950"/>
                  <a:pt x="654" y="951"/>
                  <a:pt x="667" y="941"/>
                </a:cubicBezTo>
                <a:cubicBezTo>
                  <a:pt x="667" y="942"/>
                  <a:pt x="666" y="942"/>
                  <a:pt x="668" y="943"/>
                </a:cubicBezTo>
                <a:cubicBezTo>
                  <a:pt x="669" y="944"/>
                  <a:pt x="659" y="947"/>
                  <a:pt x="670" y="938"/>
                </a:cubicBezTo>
                <a:cubicBezTo>
                  <a:pt x="674" y="939"/>
                  <a:pt x="674" y="939"/>
                  <a:pt x="674" y="939"/>
                </a:cubicBezTo>
                <a:cubicBezTo>
                  <a:pt x="680" y="937"/>
                  <a:pt x="680" y="937"/>
                  <a:pt x="680" y="937"/>
                </a:cubicBezTo>
                <a:cubicBezTo>
                  <a:pt x="681" y="937"/>
                  <a:pt x="672" y="939"/>
                  <a:pt x="683" y="938"/>
                </a:cubicBezTo>
                <a:cubicBezTo>
                  <a:pt x="684" y="936"/>
                  <a:pt x="684" y="936"/>
                  <a:pt x="684" y="936"/>
                </a:cubicBezTo>
                <a:cubicBezTo>
                  <a:pt x="685" y="937"/>
                  <a:pt x="685" y="937"/>
                  <a:pt x="685" y="937"/>
                </a:cubicBezTo>
                <a:cubicBezTo>
                  <a:pt x="681" y="940"/>
                  <a:pt x="681" y="940"/>
                  <a:pt x="681" y="940"/>
                </a:cubicBezTo>
                <a:cubicBezTo>
                  <a:pt x="680" y="938"/>
                  <a:pt x="680" y="938"/>
                  <a:pt x="680" y="938"/>
                </a:cubicBezTo>
                <a:cubicBezTo>
                  <a:pt x="678" y="940"/>
                  <a:pt x="676" y="939"/>
                  <a:pt x="676" y="940"/>
                </a:cubicBezTo>
                <a:cubicBezTo>
                  <a:pt x="670" y="945"/>
                  <a:pt x="670" y="945"/>
                  <a:pt x="670" y="945"/>
                </a:cubicBezTo>
                <a:cubicBezTo>
                  <a:pt x="671" y="947"/>
                  <a:pt x="671" y="947"/>
                  <a:pt x="671" y="947"/>
                </a:cubicBezTo>
                <a:cubicBezTo>
                  <a:pt x="679" y="946"/>
                  <a:pt x="679" y="946"/>
                  <a:pt x="679" y="946"/>
                </a:cubicBezTo>
                <a:cubicBezTo>
                  <a:pt x="682" y="944"/>
                  <a:pt x="682" y="944"/>
                  <a:pt x="682" y="944"/>
                </a:cubicBezTo>
                <a:cubicBezTo>
                  <a:pt x="690" y="944"/>
                  <a:pt x="690" y="944"/>
                  <a:pt x="690" y="944"/>
                </a:cubicBezTo>
                <a:cubicBezTo>
                  <a:pt x="697" y="941"/>
                  <a:pt x="697" y="941"/>
                  <a:pt x="697" y="941"/>
                </a:cubicBezTo>
                <a:cubicBezTo>
                  <a:pt x="702" y="942"/>
                  <a:pt x="702" y="942"/>
                  <a:pt x="702" y="942"/>
                </a:cubicBezTo>
                <a:cubicBezTo>
                  <a:pt x="712" y="941"/>
                  <a:pt x="712" y="941"/>
                  <a:pt x="712" y="941"/>
                </a:cubicBezTo>
                <a:cubicBezTo>
                  <a:pt x="712" y="940"/>
                  <a:pt x="712" y="940"/>
                  <a:pt x="712" y="940"/>
                </a:cubicBezTo>
                <a:cubicBezTo>
                  <a:pt x="706" y="941"/>
                  <a:pt x="711" y="948"/>
                  <a:pt x="720" y="934"/>
                </a:cubicBezTo>
                <a:cubicBezTo>
                  <a:pt x="720" y="933"/>
                  <a:pt x="720" y="933"/>
                  <a:pt x="720" y="933"/>
                </a:cubicBezTo>
                <a:cubicBezTo>
                  <a:pt x="722" y="933"/>
                  <a:pt x="722" y="933"/>
                  <a:pt x="722" y="933"/>
                </a:cubicBezTo>
                <a:cubicBezTo>
                  <a:pt x="723" y="931"/>
                  <a:pt x="723" y="931"/>
                  <a:pt x="723" y="931"/>
                </a:cubicBezTo>
                <a:cubicBezTo>
                  <a:pt x="726" y="934"/>
                  <a:pt x="726" y="934"/>
                  <a:pt x="726" y="934"/>
                </a:cubicBezTo>
                <a:cubicBezTo>
                  <a:pt x="726" y="932"/>
                  <a:pt x="736" y="935"/>
                  <a:pt x="725" y="930"/>
                </a:cubicBezTo>
                <a:cubicBezTo>
                  <a:pt x="726" y="931"/>
                  <a:pt x="727" y="930"/>
                  <a:pt x="728" y="930"/>
                </a:cubicBezTo>
                <a:cubicBezTo>
                  <a:pt x="728" y="936"/>
                  <a:pt x="728" y="936"/>
                  <a:pt x="728" y="936"/>
                </a:cubicBezTo>
                <a:cubicBezTo>
                  <a:pt x="723" y="937"/>
                  <a:pt x="723" y="937"/>
                  <a:pt x="723" y="937"/>
                </a:cubicBezTo>
                <a:cubicBezTo>
                  <a:pt x="723" y="938"/>
                  <a:pt x="723" y="938"/>
                  <a:pt x="723" y="938"/>
                </a:cubicBezTo>
                <a:cubicBezTo>
                  <a:pt x="747" y="937"/>
                  <a:pt x="747" y="937"/>
                  <a:pt x="747" y="937"/>
                </a:cubicBezTo>
                <a:cubicBezTo>
                  <a:pt x="750" y="935"/>
                  <a:pt x="750" y="935"/>
                  <a:pt x="750" y="935"/>
                </a:cubicBezTo>
                <a:cubicBezTo>
                  <a:pt x="748" y="933"/>
                  <a:pt x="748" y="933"/>
                  <a:pt x="748" y="933"/>
                </a:cubicBezTo>
                <a:cubicBezTo>
                  <a:pt x="744" y="933"/>
                  <a:pt x="744" y="933"/>
                  <a:pt x="744" y="933"/>
                </a:cubicBezTo>
                <a:cubicBezTo>
                  <a:pt x="746" y="931"/>
                  <a:pt x="746" y="931"/>
                  <a:pt x="746" y="931"/>
                </a:cubicBezTo>
                <a:cubicBezTo>
                  <a:pt x="751" y="932"/>
                  <a:pt x="751" y="932"/>
                  <a:pt x="751" y="932"/>
                </a:cubicBezTo>
                <a:cubicBezTo>
                  <a:pt x="752" y="931"/>
                  <a:pt x="752" y="931"/>
                  <a:pt x="752" y="931"/>
                </a:cubicBezTo>
                <a:cubicBezTo>
                  <a:pt x="751" y="930"/>
                  <a:pt x="751" y="930"/>
                  <a:pt x="751" y="930"/>
                </a:cubicBezTo>
                <a:cubicBezTo>
                  <a:pt x="751" y="927"/>
                  <a:pt x="751" y="927"/>
                  <a:pt x="751" y="927"/>
                </a:cubicBezTo>
                <a:cubicBezTo>
                  <a:pt x="756" y="925"/>
                  <a:pt x="756" y="925"/>
                  <a:pt x="756" y="925"/>
                </a:cubicBezTo>
                <a:cubicBezTo>
                  <a:pt x="761" y="924"/>
                  <a:pt x="752" y="927"/>
                  <a:pt x="760" y="926"/>
                </a:cubicBezTo>
                <a:cubicBezTo>
                  <a:pt x="760" y="925"/>
                  <a:pt x="760" y="925"/>
                  <a:pt x="760" y="925"/>
                </a:cubicBezTo>
                <a:cubicBezTo>
                  <a:pt x="762" y="927"/>
                  <a:pt x="764" y="922"/>
                  <a:pt x="764" y="929"/>
                </a:cubicBezTo>
                <a:cubicBezTo>
                  <a:pt x="764" y="926"/>
                  <a:pt x="764" y="926"/>
                  <a:pt x="764" y="926"/>
                </a:cubicBezTo>
                <a:cubicBezTo>
                  <a:pt x="765" y="926"/>
                  <a:pt x="765" y="926"/>
                  <a:pt x="765" y="926"/>
                </a:cubicBezTo>
                <a:cubicBezTo>
                  <a:pt x="766" y="927"/>
                  <a:pt x="766" y="927"/>
                  <a:pt x="766" y="927"/>
                </a:cubicBezTo>
                <a:cubicBezTo>
                  <a:pt x="761" y="931"/>
                  <a:pt x="761" y="931"/>
                  <a:pt x="761" y="931"/>
                </a:cubicBezTo>
                <a:cubicBezTo>
                  <a:pt x="762" y="933"/>
                  <a:pt x="762" y="933"/>
                  <a:pt x="762" y="933"/>
                </a:cubicBezTo>
                <a:cubicBezTo>
                  <a:pt x="765" y="933"/>
                  <a:pt x="765" y="933"/>
                  <a:pt x="765" y="933"/>
                </a:cubicBezTo>
                <a:cubicBezTo>
                  <a:pt x="765" y="934"/>
                  <a:pt x="765" y="934"/>
                  <a:pt x="765" y="934"/>
                </a:cubicBezTo>
                <a:cubicBezTo>
                  <a:pt x="770" y="934"/>
                  <a:pt x="770" y="934"/>
                  <a:pt x="770" y="934"/>
                </a:cubicBezTo>
                <a:cubicBezTo>
                  <a:pt x="771" y="934"/>
                  <a:pt x="771" y="934"/>
                  <a:pt x="771" y="934"/>
                </a:cubicBezTo>
                <a:cubicBezTo>
                  <a:pt x="767" y="932"/>
                  <a:pt x="767" y="932"/>
                  <a:pt x="767" y="932"/>
                </a:cubicBezTo>
                <a:cubicBezTo>
                  <a:pt x="769" y="930"/>
                  <a:pt x="769" y="930"/>
                  <a:pt x="769" y="930"/>
                </a:cubicBezTo>
                <a:cubicBezTo>
                  <a:pt x="770" y="930"/>
                  <a:pt x="762" y="929"/>
                  <a:pt x="772" y="930"/>
                </a:cubicBezTo>
                <a:cubicBezTo>
                  <a:pt x="768" y="924"/>
                  <a:pt x="770" y="940"/>
                  <a:pt x="769" y="925"/>
                </a:cubicBezTo>
                <a:cubicBezTo>
                  <a:pt x="766" y="926"/>
                  <a:pt x="770" y="928"/>
                  <a:pt x="772" y="923"/>
                </a:cubicBezTo>
                <a:cubicBezTo>
                  <a:pt x="775" y="926"/>
                  <a:pt x="770" y="924"/>
                  <a:pt x="770" y="927"/>
                </a:cubicBezTo>
                <a:cubicBezTo>
                  <a:pt x="772" y="927"/>
                  <a:pt x="772" y="927"/>
                  <a:pt x="772" y="927"/>
                </a:cubicBezTo>
                <a:cubicBezTo>
                  <a:pt x="773" y="929"/>
                  <a:pt x="773" y="929"/>
                  <a:pt x="773" y="929"/>
                </a:cubicBezTo>
                <a:cubicBezTo>
                  <a:pt x="780" y="926"/>
                  <a:pt x="780" y="926"/>
                  <a:pt x="780" y="926"/>
                </a:cubicBezTo>
                <a:cubicBezTo>
                  <a:pt x="780" y="926"/>
                  <a:pt x="773" y="930"/>
                  <a:pt x="783" y="927"/>
                </a:cubicBezTo>
                <a:cubicBezTo>
                  <a:pt x="783" y="925"/>
                  <a:pt x="783" y="925"/>
                  <a:pt x="783" y="925"/>
                </a:cubicBezTo>
                <a:cubicBezTo>
                  <a:pt x="785" y="926"/>
                  <a:pt x="785" y="926"/>
                  <a:pt x="785" y="926"/>
                </a:cubicBezTo>
                <a:cubicBezTo>
                  <a:pt x="792" y="923"/>
                  <a:pt x="792" y="923"/>
                  <a:pt x="792" y="923"/>
                </a:cubicBezTo>
                <a:cubicBezTo>
                  <a:pt x="793" y="922"/>
                  <a:pt x="793" y="922"/>
                  <a:pt x="793" y="922"/>
                </a:cubicBezTo>
                <a:cubicBezTo>
                  <a:pt x="797" y="923"/>
                  <a:pt x="797" y="923"/>
                  <a:pt x="797" y="923"/>
                </a:cubicBezTo>
                <a:cubicBezTo>
                  <a:pt x="792" y="926"/>
                  <a:pt x="792" y="926"/>
                  <a:pt x="792" y="926"/>
                </a:cubicBezTo>
                <a:cubicBezTo>
                  <a:pt x="796" y="930"/>
                  <a:pt x="796" y="930"/>
                  <a:pt x="796" y="930"/>
                </a:cubicBezTo>
                <a:cubicBezTo>
                  <a:pt x="807" y="929"/>
                  <a:pt x="807" y="929"/>
                  <a:pt x="807" y="929"/>
                </a:cubicBezTo>
                <a:cubicBezTo>
                  <a:pt x="808" y="928"/>
                  <a:pt x="808" y="928"/>
                  <a:pt x="808" y="928"/>
                </a:cubicBezTo>
                <a:cubicBezTo>
                  <a:pt x="808" y="927"/>
                  <a:pt x="808" y="927"/>
                  <a:pt x="808" y="927"/>
                </a:cubicBezTo>
                <a:cubicBezTo>
                  <a:pt x="813" y="929"/>
                  <a:pt x="813" y="929"/>
                  <a:pt x="813" y="929"/>
                </a:cubicBezTo>
                <a:cubicBezTo>
                  <a:pt x="814" y="929"/>
                  <a:pt x="808" y="931"/>
                  <a:pt x="815" y="926"/>
                </a:cubicBezTo>
                <a:cubicBezTo>
                  <a:pt x="817" y="927"/>
                  <a:pt x="817" y="927"/>
                  <a:pt x="817" y="927"/>
                </a:cubicBezTo>
                <a:cubicBezTo>
                  <a:pt x="823" y="925"/>
                  <a:pt x="823" y="925"/>
                  <a:pt x="823" y="925"/>
                </a:cubicBezTo>
                <a:cubicBezTo>
                  <a:pt x="824" y="925"/>
                  <a:pt x="826" y="927"/>
                  <a:pt x="827" y="925"/>
                </a:cubicBezTo>
                <a:cubicBezTo>
                  <a:pt x="827" y="921"/>
                  <a:pt x="830" y="929"/>
                  <a:pt x="830" y="922"/>
                </a:cubicBezTo>
                <a:cubicBezTo>
                  <a:pt x="831" y="925"/>
                  <a:pt x="831" y="925"/>
                  <a:pt x="831" y="925"/>
                </a:cubicBezTo>
                <a:cubicBezTo>
                  <a:pt x="834" y="925"/>
                  <a:pt x="832" y="922"/>
                  <a:pt x="834" y="922"/>
                </a:cubicBezTo>
                <a:cubicBezTo>
                  <a:pt x="837" y="921"/>
                  <a:pt x="837" y="921"/>
                  <a:pt x="837" y="921"/>
                </a:cubicBezTo>
                <a:cubicBezTo>
                  <a:pt x="839" y="917"/>
                  <a:pt x="839" y="917"/>
                  <a:pt x="839" y="917"/>
                </a:cubicBezTo>
                <a:cubicBezTo>
                  <a:pt x="845" y="918"/>
                  <a:pt x="845" y="918"/>
                  <a:pt x="845" y="918"/>
                </a:cubicBezTo>
                <a:cubicBezTo>
                  <a:pt x="850" y="912"/>
                  <a:pt x="850" y="912"/>
                  <a:pt x="850" y="912"/>
                </a:cubicBezTo>
                <a:cubicBezTo>
                  <a:pt x="850" y="916"/>
                  <a:pt x="850" y="916"/>
                  <a:pt x="850" y="916"/>
                </a:cubicBezTo>
                <a:cubicBezTo>
                  <a:pt x="853" y="918"/>
                  <a:pt x="853" y="918"/>
                  <a:pt x="853" y="918"/>
                </a:cubicBezTo>
                <a:cubicBezTo>
                  <a:pt x="856" y="914"/>
                  <a:pt x="856" y="914"/>
                  <a:pt x="856" y="914"/>
                </a:cubicBezTo>
                <a:cubicBezTo>
                  <a:pt x="858" y="915"/>
                  <a:pt x="858" y="915"/>
                  <a:pt x="858" y="915"/>
                </a:cubicBezTo>
                <a:cubicBezTo>
                  <a:pt x="853" y="919"/>
                  <a:pt x="853" y="919"/>
                  <a:pt x="853" y="919"/>
                </a:cubicBezTo>
                <a:cubicBezTo>
                  <a:pt x="857" y="919"/>
                  <a:pt x="857" y="919"/>
                  <a:pt x="857" y="919"/>
                </a:cubicBezTo>
                <a:cubicBezTo>
                  <a:pt x="856" y="921"/>
                  <a:pt x="853" y="919"/>
                  <a:pt x="853" y="921"/>
                </a:cubicBezTo>
                <a:cubicBezTo>
                  <a:pt x="854" y="923"/>
                  <a:pt x="854" y="923"/>
                  <a:pt x="854" y="923"/>
                </a:cubicBezTo>
                <a:cubicBezTo>
                  <a:pt x="855" y="922"/>
                  <a:pt x="855" y="922"/>
                  <a:pt x="855" y="922"/>
                </a:cubicBezTo>
                <a:cubicBezTo>
                  <a:pt x="858" y="923"/>
                  <a:pt x="847" y="926"/>
                  <a:pt x="859" y="922"/>
                </a:cubicBezTo>
                <a:cubicBezTo>
                  <a:pt x="859" y="917"/>
                  <a:pt x="859" y="917"/>
                  <a:pt x="859" y="917"/>
                </a:cubicBezTo>
                <a:cubicBezTo>
                  <a:pt x="858" y="917"/>
                  <a:pt x="858" y="917"/>
                  <a:pt x="858" y="917"/>
                </a:cubicBezTo>
                <a:cubicBezTo>
                  <a:pt x="862" y="916"/>
                  <a:pt x="862" y="916"/>
                  <a:pt x="862" y="916"/>
                </a:cubicBezTo>
                <a:cubicBezTo>
                  <a:pt x="863" y="914"/>
                  <a:pt x="863" y="914"/>
                  <a:pt x="863" y="914"/>
                </a:cubicBezTo>
                <a:cubicBezTo>
                  <a:pt x="869" y="914"/>
                  <a:pt x="869" y="914"/>
                  <a:pt x="869" y="914"/>
                </a:cubicBezTo>
                <a:cubicBezTo>
                  <a:pt x="869" y="912"/>
                  <a:pt x="869" y="912"/>
                  <a:pt x="869" y="912"/>
                </a:cubicBezTo>
                <a:cubicBezTo>
                  <a:pt x="872" y="912"/>
                  <a:pt x="872" y="912"/>
                  <a:pt x="872" y="912"/>
                </a:cubicBezTo>
                <a:cubicBezTo>
                  <a:pt x="873" y="914"/>
                  <a:pt x="873" y="914"/>
                  <a:pt x="873" y="914"/>
                </a:cubicBezTo>
                <a:cubicBezTo>
                  <a:pt x="877" y="911"/>
                  <a:pt x="877" y="911"/>
                  <a:pt x="877" y="911"/>
                </a:cubicBezTo>
                <a:cubicBezTo>
                  <a:pt x="888" y="910"/>
                  <a:pt x="888" y="910"/>
                  <a:pt x="888" y="910"/>
                </a:cubicBezTo>
                <a:cubicBezTo>
                  <a:pt x="884" y="914"/>
                  <a:pt x="884" y="914"/>
                  <a:pt x="884" y="914"/>
                </a:cubicBezTo>
                <a:cubicBezTo>
                  <a:pt x="885" y="916"/>
                  <a:pt x="885" y="916"/>
                  <a:pt x="885" y="916"/>
                </a:cubicBezTo>
                <a:cubicBezTo>
                  <a:pt x="880" y="916"/>
                  <a:pt x="880" y="916"/>
                  <a:pt x="880" y="916"/>
                </a:cubicBezTo>
                <a:cubicBezTo>
                  <a:pt x="879" y="917"/>
                  <a:pt x="879" y="917"/>
                  <a:pt x="879" y="917"/>
                </a:cubicBezTo>
                <a:cubicBezTo>
                  <a:pt x="880" y="917"/>
                  <a:pt x="880" y="917"/>
                  <a:pt x="880" y="917"/>
                </a:cubicBezTo>
                <a:cubicBezTo>
                  <a:pt x="882" y="920"/>
                  <a:pt x="882" y="920"/>
                  <a:pt x="882" y="920"/>
                </a:cubicBezTo>
                <a:cubicBezTo>
                  <a:pt x="884" y="920"/>
                  <a:pt x="873" y="922"/>
                  <a:pt x="886" y="917"/>
                </a:cubicBezTo>
                <a:cubicBezTo>
                  <a:pt x="887" y="918"/>
                  <a:pt x="887" y="918"/>
                  <a:pt x="887" y="918"/>
                </a:cubicBezTo>
                <a:cubicBezTo>
                  <a:pt x="893" y="909"/>
                  <a:pt x="893" y="909"/>
                  <a:pt x="893" y="909"/>
                </a:cubicBezTo>
                <a:cubicBezTo>
                  <a:pt x="896" y="909"/>
                  <a:pt x="896" y="905"/>
                  <a:pt x="899" y="906"/>
                </a:cubicBezTo>
                <a:cubicBezTo>
                  <a:pt x="900" y="909"/>
                  <a:pt x="900" y="909"/>
                  <a:pt x="900" y="909"/>
                </a:cubicBezTo>
                <a:cubicBezTo>
                  <a:pt x="902" y="908"/>
                  <a:pt x="902" y="908"/>
                  <a:pt x="902" y="908"/>
                </a:cubicBezTo>
                <a:cubicBezTo>
                  <a:pt x="905" y="911"/>
                  <a:pt x="905" y="911"/>
                  <a:pt x="905" y="911"/>
                </a:cubicBezTo>
                <a:cubicBezTo>
                  <a:pt x="905" y="911"/>
                  <a:pt x="906" y="911"/>
                  <a:pt x="907" y="910"/>
                </a:cubicBezTo>
                <a:cubicBezTo>
                  <a:pt x="903" y="912"/>
                  <a:pt x="903" y="912"/>
                  <a:pt x="903" y="912"/>
                </a:cubicBezTo>
                <a:cubicBezTo>
                  <a:pt x="900" y="910"/>
                  <a:pt x="896" y="909"/>
                  <a:pt x="893" y="913"/>
                </a:cubicBezTo>
                <a:cubicBezTo>
                  <a:pt x="892" y="914"/>
                  <a:pt x="892" y="914"/>
                  <a:pt x="892" y="914"/>
                </a:cubicBezTo>
                <a:cubicBezTo>
                  <a:pt x="894" y="915"/>
                  <a:pt x="894" y="915"/>
                  <a:pt x="894" y="915"/>
                </a:cubicBezTo>
                <a:cubicBezTo>
                  <a:pt x="896" y="914"/>
                  <a:pt x="896" y="914"/>
                  <a:pt x="896" y="914"/>
                </a:cubicBezTo>
                <a:cubicBezTo>
                  <a:pt x="896" y="914"/>
                  <a:pt x="896" y="914"/>
                  <a:pt x="896" y="914"/>
                </a:cubicBezTo>
                <a:cubicBezTo>
                  <a:pt x="899" y="914"/>
                  <a:pt x="899" y="914"/>
                  <a:pt x="899" y="914"/>
                </a:cubicBezTo>
                <a:cubicBezTo>
                  <a:pt x="904" y="918"/>
                  <a:pt x="904" y="918"/>
                  <a:pt x="904" y="918"/>
                </a:cubicBezTo>
                <a:cubicBezTo>
                  <a:pt x="909" y="915"/>
                  <a:pt x="909" y="915"/>
                  <a:pt x="909" y="915"/>
                </a:cubicBezTo>
                <a:cubicBezTo>
                  <a:pt x="910" y="916"/>
                  <a:pt x="910" y="916"/>
                  <a:pt x="910" y="916"/>
                </a:cubicBezTo>
                <a:cubicBezTo>
                  <a:pt x="924" y="911"/>
                  <a:pt x="924" y="911"/>
                  <a:pt x="924" y="911"/>
                </a:cubicBezTo>
                <a:cubicBezTo>
                  <a:pt x="931" y="910"/>
                  <a:pt x="931" y="910"/>
                  <a:pt x="931" y="910"/>
                </a:cubicBezTo>
                <a:cubicBezTo>
                  <a:pt x="932" y="909"/>
                  <a:pt x="932" y="909"/>
                  <a:pt x="932" y="909"/>
                </a:cubicBezTo>
                <a:cubicBezTo>
                  <a:pt x="933" y="909"/>
                  <a:pt x="927" y="912"/>
                  <a:pt x="932" y="906"/>
                </a:cubicBezTo>
                <a:cubicBezTo>
                  <a:pt x="932" y="909"/>
                  <a:pt x="932" y="909"/>
                  <a:pt x="932" y="909"/>
                </a:cubicBezTo>
                <a:cubicBezTo>
                  <a:pt x="933" y="909"/>
                  <a:pt x="928" y="910"/>
                  <a:pt x="934" y="909"/>
                </a:cubicBezTo>
                <a:cubicBezTo>
                  <a:pt x="932" y="913"/>
                  <a:pt x="932" y="913"/>
                  <a:pt x="932" y="913"/>
                </a:cubicBezTo>
                <a:cubicBezTo>
                  <a:pt x="927" y="911"/>
                  <a:pt x="921" y="923"/>
                  <a:pt x="921" y="912"/>
                </a:cubicBezTo>
                <a:cubicBezTo>
                  <a:pt x="919" y="912"/>
                  <a:pt x="920" y="916"/>
                  <a:pt x="919" y="914"/>
                </a:cubicBezTo>
                <a:cubicBezTo>
                  <a:pt x="914" y="919"/>
                  <a:pt x="911" y="907"/>
                  <a:pt x="914" y="922"/>
                </a:cubicBezTo>
                <a:cubicBezTo>
                  <a:pt x="914" y="924"/>
                  <a:pt x="911" y="921"/>
                  <a:pt x="913" y="924"/>
                </a:cubicBezTo>
                <a:cubicBezTo>
                  <a:pt x="909" y="921"/>
                  <a:pt x="909" y="921"/>
                  <a:pt x="909" y="921"/>
                </a:cubicBezTo>
                <a:cubicBezTo>
                  <a:pt x="911" y="918"/>
                  <a:pt x="899" y="922"/>
                  <a:pt x="912" y="918"/>
                </a:cubicBezTo>
                <a:cubicBezTo>
                  <a:pt x="909" y="917"/>
                  <a:pt x="909" y="917"/>
                  <a:pt x="909" y="917"/>
                </a:cubicBezTo>
                <a:cubicBezTo>
                  <a:pt x="907" y="919"/>
                  <a:pt x="907" y="919"/>
                  <a:pt x="907" y="919"/>
                </a:cubicBezTo>
                <a:cubicBezTo>
                  <a:pt x="905" y="918"/>
                  <a:pt x="905" y="918"/>
                  <a:pt x="905" y="918"/>
                </a:cubicBezTo>
                <a:cubicBezTo>
                  <a:pt x="902" y="919"/>
                  <a:pt x="902" y="919"/>
                  <a:pt x="902" y="919"/>
                </a:cubicBezTo>
                <a:cubicBezTo>
                  <a:pt x="896" y="918"/>
                  <a:pt x="896" y="918"/>
                  <a:pt x="896" y="918"/>
                </a:cubicBezTo>
                <a:cubicBezTo>
                  <a:pt x="895" y="921"/>
                  <a:pt x="895" y="921"/>
                  <a:pt x="895" y="921"/>
                </a:cubicBezTo>
                <a:cubicBezTo>
                  <a:pt x="894" y="919"/>
                  <a:pt x="894" y="919"/>
                  <a:pt x="894" y="919"/>
                </a:cubicBezTo>
                <a:cubicBezTo>
                  <a:pt x="885" y="920"/>
                  <a:pt x="885" y="920"/>
                  <a:pt x="885" y="920"/>
                </a:cubicBezTo>
                <a:cubicBezTo>
                  <a:pt x="881" y="920"/>
                  <a:pt x="881" y="920"/>
                  <a:pt x="881" y="920"/>
                </a:cubicBezTo>
                <a:cubicBezTo>
                  <a:pt x="880" y="922"/>
                  <a:pt x="880" y="922"/>
                  <a:pt x="880" y="922"/>
                </a:cubicBezTo>
                <a:cubicBezTo>
                  <a:pt x="879" y="921"/>
                  <a:pt x="879" y="921"/>
                  <a:pt x="879" y="921"/>
                </a:cubicBezTo>
                <a:cubicBezTo>
                  <a:pt x="877" y="922"/>
                  <a:pt x="875" y="925"/>
                  <a:pt x="873" y="921"/>
                </a:cubicBezTo>
                <a:cubicBezTo>
                  <a:pt x="872" y="924"/>
                  <a:pt x="872" y="924"/>
                  <a:pt x="872" y="924"/>
                </a:cubicBezTo>
                <a:cubicBezTo>
                  <a:pt x="861" y="924"/>
                  <a:pt x="861" y="924"/>
                  <a:pt x="861" y="924"/>
                </a:cubicBezTo>
                <a:cubicBezTo>
                  <a:pt x="849" y="926"/>
                  <a:pt x="849" y="926"/>
                  <a:pt x="849" y="926"/>
                </a:cubicBezTo>
                <a:cubicBezTo>
                  <a:pt x="841" y="926"/>
                  <a:pt x="841" y="926"/>
                  <a:pt x="841" y="926"/>
                </a:cubicBezTo>
                <a:cubicBezTo>
                  <a:pt x="839" y="928"/>
                  <a:pt x="839" y="928"/>
                  <a:pt x="839" y="928"/>
                </a:cubicBezTo>
                <a:cubicBezTo>
                  <a:pt x="823" y="929"/>
                  <a:pt x="823" y="929"/>
                  <a:pt x="823" y="929"/>
                </a:cubicBezTo>
                <a:cubicBezTo>
                  <a:pt x="819" y="932"/>
                  <a:pt x="819" y="932"/>
                  <a:pt x="819" y="932"/>
                </a:cubicBezTo>
                <a:cubicBezTo>
                  <a:pt x="820" y="933"/>
                  <a:pt x="820" y="933"/>
                  <a:pt x="820" y="933"/>
                </a:cubicBezTo>
                <a:cubicBezTo>
                  <a:pt x="826" y="931"/>
                  <a:pt x="826" y="931"/>
                  <a:pt x="826" y="931"/>
                </a:cubicBezTo>
                <a:cubicBezTo>
                  <a:pt x="826" y="935"/>
                  <a:pt x="826" y="935"/>
                  <a:pt x="826" y="935"/>
                </a:cubicBezTo>
                <a:cubicBezTo>
                  <a:pt x="816" y="933"/>
                  <a:pt x="816" y="933"/>
                  <a:pt x="816" y="933"/>
                </a:cubicBezTo>
                <a:cubicBezTo>
                  <a:pt x="815" y="929"/>
                  <a:pt x="815" y="929"/>
                  <a:pt x="815" y="929"/>
                </a:cubicBezTo>
                <a:cubicBezTo>
                  <a:pt x="807" y="931"/>
                  <a:pt x="807" y="931"/>
                  <a:pt x="807" y="931"/>
                </a:cubicBezTo>
                <a:cubicBezTo>
                  <a:pt x="801" y="931"/>
                  <a:pt x="801" y="931"/>
                  <a:pt x="801" y="931"/>
                </a:cubicBezTo>
                <a:cubicBezTo>
                  <a:pt x="797" y="934"/>
                  <a:pt x="797" y="934"/>
                  <a:pt x="797" y="934"/>
                </a:cubicBezTo>
                <a:cubicBezTo>
                  <a:pt x="793" y="931"/>
                  <a:pt x="793" y="931"/>
                  <a:pt x="793" y="931"/>
                </a:cubicBezTo>
                <a:cubicBezTo>
                  <a:pt x="792" y="933"/>
                  <a:pt x="791" y="934"/>
                  <a:pt x="785" y="933"/>
                </a:cubicBezTo>
                <a:cubicBezTo>
                  <a:pt x="783" y="934"/>
                  <a:pt x="783" y="934"/>
                  <a:pt x="783" y="934"/>
                </a:cubicBezTo>
                <a:cubicBezTo>
                  <a:pt x="783" y="934"/>
                  <a:pt x="783" y="934"/>
                  <a:pt x="783" y="934"/>
                </a:cubicBezTo>
                <a:cubicBezTo>
                  <a:pt x="777" y="934"/>
                  <a:pt x="777" y="934"/>
                  <a:pt x="777" y="934"/>
                </a:cubicBezTo>
                <a:cubicBezTo>
                  <a:pt x="776" y="935"/>
                  <a:pt x="776" y="935"/>
                  <a:pt x="776" y="935"/>
                </a:cubicBezTo>
                <a:cubicBezTo>
                  <a:pt x="774" y="935"/>
                  <a:pt x="774" y="935"/>
                  <a:pt x="774" y="935"/>
                </a:cubicBezTo>
                <a:cubicBezTo>
                  <a:pt x="774" y="933"/>
                  <a:pt x="774" y="933"/>
                  <a:pt x="774" y="933"/>
                </a:cubicBezTo>
                <a:cubicBezTo>
                  <a:pt x="769" y="937"/>
                  <a:pt x="769" y="937"/>
                  <a:pt x="769" y="937"/>
                </a:cubicBezTo>
                <a:cubicBezTo>
                  <a:pt x="766" y="938"/>
                  <a:pt x="766" y="938"/>
                  <a:pt x="766" y="938"/>
                </a:cubicBezTo>
                <a:cubicBezTo>
                  <a:pt x="762" y="935"/>
                  <a:pt x="762" y="935"/>
                  <a:pt x="762" y="935"/>
                </a:cubicBezTo>
                <a:cubicBezTo>
                  <a:pt x="757" y="936"/>
                  <a:pt x="757" y="936"/>
                  <a:pt x="757" y="936"/>
                </a:cubicBezTo>
                <a:cubicBezTo>
                  <a:pt x="757" y="939"/>
                  <a:pt x="757" y="939"/>
                  <a:pt x="757" y="939"/>
                </a:cubicBezTo>
                <a:cubicBezTo>
                  <a:pt x="755" y="938"/>
                  <a:pt x="755" y="938"/>
                  <a:pt x="755" y="938"/>
                </a:cubicBezTo>
                <a:cubicBezTo>
                  <a:pt x="753" y="938"/>
                  <a:pt x="753" y="938"/>
                  <a:pt x="753" y="938"/>
                </a:cubicBezTo>
                <a:cubicBezTo>
                  <a:pt x="752" y="939"/>
                  <a:pt x="752" y="939"/>
                  <a:pt x="752" y="939"/>
                </a:cubicBezTo>
                <a:cubicBezTo>
                  <a:pt x="750" y="938"/>
                  <a:pt x="750" y="938"/>
                  <a:pt x="750" y="938"/>
                </a:cubicBezTo>
                <a:cubicBezTo>
                  <a:pt x="740" y="940"/>
                  <a:pt x="740" y="940"/>
                  <a:pt x="740" y="940"/>
                </a:cubicBezTo>
                <a:cubicBezTo>
                  <a:pt x="736" y="941"/>
                  <a:pt x="736" y="941"/>
                  <a:pt x="736" y="941"/>
                </a:cubicBezTo>
                <a:cubicBezTo>
                  <a:pt x="729" y="940"/>
                  <a:pt x="729" y="940"/>
                  <a:pt x="729" y="940"/>
                </a:cubicBezTo>
                <a:cubicBezTo>
                  <a:pt x="729" y="941"/>
                  <a:pt x="727" y="937"/>
                  <a:pt x="729" y="942"/>
                </a:cubicBezTo>
                <a:cubicBezTo>
                  <a:pt x="728" y="942"/>
                  <a:pt x="728" y="942"/>
                  <a:pt x="728" y="942"/>
                </a:cubicBezTo>
                <a:cubicBezTo>
                  <a:pt x="728" y="941"/>
                  <a:pt x="728" y="941"/>
                  <a:pt x="728" y="941"/>
                </a:cubicBezTo>
                <a:cubicBezTo>
                  <a:pt x="727" y="940"/>
                  <a:pt x="727" y="940"/>
                  <a:pt x="727" y="940"/>
                </a:cubicBezTo>
                <a:cubicBezTo>
                  <a:pt x="722" y="942"/>
                  <a:pt x="722" y="942"/>
                  <a:pt x="722" y="942"/>
                </a:cubicBezTo>
                <a:cubicBezTo>
                  <a:pt x="721" y="941"/>
                  <a:pt x="731" y="942"/>
                  <a:pt x="720" y="940"/>
                </a:cubicBezTo>
                <a:cubicBezTo>
                  <a:pt x="719" y="945"/>
                  <a:pt x="719" y="945"/>
                  <a:pt x="719" y="945"/>
                </a:cubicBezTo>
                <a:cubicBezTo>
                  <a:pt x="716" y="946"/>
                  <a:pt x="716" y="946"/>
                  <a:pt x="716" y="946"/>
                </a:cubicBezTo>
                <a:cubicBezTo>
                  <a:pt x="704" y="943"/>
                  <a:pt x="704" y="943"/>
                  <a:pt x="704" y="943"/>
                </a:cubicBezTo>
                <a:cubicBezTo>
                  <a:pt x="704" y="944"/>
                  <a:pt x="704" y="944"/>
                  <a:pt x="704" y="944"/>
                </a:cubicBezTo>
                <a:cubicBezTo>
                  <a:pt x="706" y="945"/>
                  <a:pt x="706" y="945"/>
                  <a:pt x="706" y="945"/>
                </a:cubicBezTo>
                <a:cubicBezTo>
                  <a:pt x="698" y="948"/>
                  <a:pt x="698" y="948"/>
                  <a:pt x="698" y="948"/>
                </a:cubicBezTo>
                <a:cubicBezTo>
                  <a:pt x="696" y="947"/>
                  <a:pt x="696" y="947"/>
                  <a:pt x="696" y="947"/>
                </a:cubicBezTo>
                <a:cubicBezTo>
                  <a:pt x="694" y="948"/>
                  <a:pt x="694" y="948"/>
                  <a:pt x="694" y="948"/>
                </a:cubicBezTo>
                <a:cubicBezTo>
                  <a:pt x="690" y="946"/>
                  <a:pt x="690" y="946"/>
                  <a:pt x="690" y="946"/>
                </a:cubicBezTo>
                <a:cubicBezTo>
                  <a:pt x="684" y="949"/>
                  <a:pt x="684" y="949"/>
                  <a:pt x="684" y="949"/>
                </a:cubicBezTo>
                <a:cubicBezTo>
                  <a:pt x="679" y="948"/>
                  <a:pt x="679" y="948"/>
                  <a:pt x="679" y="948"/>
                </a:cubicBezTo>
                <a:cubicBezTo>
                  <a:pt x="677" y="948"/>
                  <a:pt x="687" y="940"/>
                  <a:pt x="676" y="950"/>
                </a:cubicBezTo>
                <a:cubicBezTo>
                  <a:pt x="670" y="951"/>
                  <a:pt x="670" y="951"/>
                  <a:pt x="670" y="951"/>
                </a:cubicBezTo>
                <a:cubicBezTo>
                  <a:pt x="666" y="952"/>
                  <a:pt x="666" y="952"/>
                  <a:pt x="666" y="952"/>
                </a:cubicBezTo>
                <a:cubicBezTo>
                  <a:pt x="668" y="950"/>
                  <a:pt x="668" y="950"/>
                  <a:pt x="668" y="950"/>
                </a:cubicBezTo>
                <a:cubicBezTo>
                  <a:pt x="664" y="949"/>
                  <a:pt x="664" y="949"/>
                  <a:pt x="664" y="949"/>
                </a:cubicBezTo>
                <a:cubicBezTo>
                  <a:pt x="663" y="948"/>
                  <a:pt x="669" y="957"/>
                  <a:pt x="658" y="951"/>
                </a:cubicBezTo>
                <a:cubicBezTo>
                  <a:pt x="653" y="953"/>
                  <a:pt x="653" y="953"/>
                  <a:pt x="653" y="953"/>
                </a:cubicBezTo>
                <a:cubicBezTo>
                  <a:pt x="651" y="953"/>
                  <a:pt x="651" y="953"/>
                  <a:pt x="651" y="953"/>
                </a:cubicBezTo>
                <a:cubicBezTo>
                  <a:pt x="652" y="953"/>
                  <a:pt x="653" y="952"/>
                  <a:pt x="652" y="951"/>
                </a:cubicBezTo>
                <a:cubicBezTo>
                  <a:pt x="640" y="955"/>
                  <a:pt x="640" y="955"/>
                  <a:pt x="640" y="955"/>
                </a:cubicBezTo>
                <a:cubicBezTo>
                  <a:pt x="633" y="956"/>
                  <a:pt x="633" y="956"/>
                  <a:pt x="633" y="956"/>
                </a:cubicBezTo>
                <a:cubicBezTo>
                  <a:pt x="632" y="955"/>
                  <a:pt x="632" y="955"/>
                  <a:pt x="632" y="955"/>
                </a:cubicBezTo>
                <a:cubicBezTo>
                  <a:pt x="627" y="957"/>
                  <a:pt x="627" y="957"/>
                  <a:pt x="627" y="957"/>
                </a:cubicBezTo>
                <a:cubicBezTo>
                  <a:pt x="623" y="956"/>
                  <a:pt x="623" y="956"/>
                  <a:pt x="623" y="956"/>
                </a:cubicBezTo>
                <a:cubicBezTo>
                  <a:pt x="621" y="958"/>
                  <a:pt x="621" y="958"/>
                  <a:pt x="621" y="958"/>
                </a:cubicBezTo>
                <a:cubicBezTo>
                  <a:pt x="621" y="957"/>
                  <a:pt x="628" y="958"/>
                  <a:pt x="619" y="957"/>
                </a:cubicBezTo>
                <a:cubicBezTo>
                  <a:pt x="619" y="956"/>
                  <a:pt x="619" y="956"/>
                  <a:pt x="619" y="956"/>
                </a:cubicBezTo>
                <a:cubicBezTo>
                  <a:pt x="615" y="958"/>
                  <a:pt x="615" y="958"/>
                  <a:pt x="615" y="958"/>
                </a:cubicBezTo>
                <a:cubicBezTo>
                  <a:pt x="615" y="958"/>
                  <a:pt x="616" y="959"/>
                  <a:pt x="615" y="957"/>
                </a:cubicBezTo>
                <a:cubicBezTo>
                  <a:pt x="614" y="959"/>
                  <a:pt x="628" y="955"/>
                  <a:pt x="609" y="957"/>
                </a:cubicBezTo>
                <a:cubicBezTo>
                  <a:pt x="611" y="958"/>
                  <a:pt x="611" y="958"/>
                  <a:pt x="611" y="958"/>
                </a:cubicBezTo>
                <a:cubicBezTo>
                  <a:pt x="610" y="960"/>
                  <a:pt x="610" y="960"/>
                  <a:pt x="610" y="960"/>
                </a:cubicBezTo>
                <a:cubicBezTo>
                  <a:pt x="608" y="959"/>
                  <a:pt x="608" y="959"/>
                  <a:pt x="608" y="959"/>
                </a:cubicBezTo>
                <a:cubicBezTo>
                  <a:pt x="604" y="960"/>
                  <a:pt x="604" y="960"/>
                  <a:pt x="604" y="960"/>
                </a:cubicBezTo>
                <a:cubicBezTo>
                  <a:pt x="607" y="960"/>
                  <a:pt x="601" y="959"/>
                  <a:pt x="607" y="958"/>
                </a:cubicBezTo>
                <a:cubicBezTo>
                  <a:pt x="604" y="957"/>
                  <a:pt x="604" y="957"/>
                  <a:pt x="604" y="957"/>
                </a:cubicBezTo>
                <a:cubicBezTo>
                  <a:pt x="599" y="959"/>
                  <a:pt x="599" y="959"/>
                  <a:pt x="599" y="959"/>
                </a:cubicBezTo>
                <a:cubicBezTo>
                  <a:pt x="600" y="959"/>
                  <a:pt x="598" y="956"/>
                  <a:pt x="600" y="959"/>
                </a:cubicBezTo>
                <a:cubicBezTo>
                  <a:pt x="599" y="961"/>
                  <a:pt x="599" y="961"/>
                  <a:pt x="599" y="961"/>
                </a:cubicBezTo>
                <a:cubicBezTo>
                  <a:pt x="591" y="961"/>
                  <a:pt x="591" y="961"/>
                  <a:pt x="591" y="961"/>
                </a:cubicBezTo>
                <a:cubicBezTo>
                  <a:pt x="591" y="960"/>
                  <a:pt x="590" y="963"/>
                  <a:pt x="590" y="959"/>
                </a:cubicBezTo>
                <a:cubicBezTo>
                  <a:pt x="586" y="962"/>
                  <a:pt x="597" y="952"/>
                  <a:pt x="585" y="963"/>
                </a:cubicBezTo>
                <a:cubicBezTo>
                  <a:pt x="583" y="965"/>
                  <a:pt x="583" y="965"/>
                  <a:pt x="583" y="965"/>
                </a:cubicBezTo>
                <a:cubicBezTo>
                  <a:pt x="590" y="965"/>
                  <a:pt x="590" y="965"/>
                  <a:pt x="590" y="965"/>
                </a:cubicBezTo>
                <a:cubicBezTo>
                  <a:pt x="591" y="963"/>
                  <a:pt x="591" y="963"/>
                  <a:pt x="591" y="963"/>
                </a:cubicBezTo>
                <a:cubicBezTo>
                  <a:pt x="593" y="967"/>
                  <a:pt x="593" y="967"/>
                  <a:pt x="593" y="967"/>
                </a:cubicBezTo>
                <a:cubicBezTo>
                  <a:pt x="593" y="966"/>
                  <a:pt x="593" y="966"/>
                  <a:pt x="594" y="966"/>
                </a:cubicBezTo>
                <a:cubicBezTo>
                  <a:pt x="594" y="967"/>
                  <a:pt x="594" y="967"/>
                  <a:pt x="594" y="967"/>
                </a:cubicBezTo>
                <a:cubicBezTo>
                  <a:pt x="591" y="967"/>
                  <a:pt x="591" y="967"/>
                  <a:pt x="591" y="967"/>
                </a:cubicBezTo>
                <a:cubicBezTo>
                  <a:pt x="591" y="967"/>
                  <a:pt x="591" y="967"/>
                  <a:pt x="591" y="967"/>
                </a:cubicBezTo>
                <a:cubicBezTo>
                  <a:pt x="590" y="966"/>
                  <a:pt x="590" y="966"/>
                  <a:pt x="590" y="966"/>
                </a:cubicBezTo>
                <a:cubicBezTo>
                  <a:pt x="587" y="967"/>
                  <a:pt x="587" y="967"/>
                  <a:pt x="587" y="967"/>
                </a:cubicBezTo>
                <a:cubicBezTo>
                  <a:pt x="590" y="969"/>
                  <a:pt x="590" y="969"/>
                  <a:pt x="590" y="969"/>
                </a:cubicBezTo>
                <a:cubicBezTo>
                  <a:pt x="589" y="970"/>
                  <a:pt x="589" y="970"/>
                  <a:pt x="589" y="970"/>
                </a:cubicBezTo>
                <a:cubicBezTo>
                  <a:pt x="584" y="969"/>
                  <a:pt x="584" y="969"/>
                  <a:pt x="584" y="969"/>
                </a:cubicBezTo>
                <a:cubicBezTo>
                  <a:pt x="586" y="967"/>
                  <a:pt x="586" y="967"/>
                  <a:pt x="586" y="967"/>
                </a:cubicBezTo>
                <a:cubicBezTo>
                  <a:pt x="583" y="965"/>
                  <a:pt x="583" y="965"/>
                  <a:pt x="583" y="965"/>
                </a:cubicBezTo>
                <a:cubicBezTo>
                  <a:pt x="583" y="965"/>
                  <a:pt x="583" y="965"/>
                  <a:pt x="583" y="965"/>
                </a:cubicBezTo>
                <a:cubicBezTo>
                  <a:pt x="583" y="960"/>
                  <a:pt x="583" y="960"/>
                  <a:pt x="583" y="960"/>
                </a:cubicBezTo>
                <a:cubicBezTo>
                  <a:pt x="566" y="963"/>
                  <a:pt x="566" y="963"/>
                  <a:pt x="566" y="963"/>
                </a:cubicBezTo>
                <a:cubicBezTo>
                  <a:pt x="565" y="965"/>
                  <a:pt x="565" y="965"/>
                  <a:pt x="565" y="965"/>
                </a:cubicBezTo>
                <a:cubicBezTo>
                  <a:pt x="563" y="965"/>
                  <a:pt x="576" y="963"/>
                  <a:pt x="559" y="965"/>
                </a:cubicBezTo>
                <a:cubicBezTo>
                  <a:pt x="564" y="967"/>
                  <a:pt x="564" y="967"/>
                  <a:pt x="564" y="967"/>
                </a:cubicBezTo>
                <a:cubicBezTo>
                  <a:pt x="560" y="967"/>
                  <a:pt x="560" y="967"/>
                  <a:pt x="560" y="967"/>
                </a:cubicBezTo>
                <a:cubicBezTo>
                  <a:pt x="556" y="968"/>
                  <a:pt x="556" y="968"/>
                  <a:pt x="556" y="968"/>
                </a:cubicBezTo>
                <a:cubicBezTo>
                  <a:pt x="553" y="965"/>
                  <a:pt x="553" y="965"/>
                  <a:pt x="553" y="965"/>
                </a:cubicBezTo>
                <a:cubicBezTo>
                  <a:pt x="554" y="962"/>
                  <a:pt x="554" y="962"/>
                  <a:pt x="554" y="962"/>
                </a:cubicBezTo>
                <a:cubicBezTo>
                  <a:pt x="550" y="962"/>
                  <a:pt x="550" y="962"/>
                  <a:pt x="550" y="962"/>
                </a:cubicBezTo>
                <a:cubicBezTo>
                  <a:pt x="550" y="963"/>
                  <a:pt x="550" y="963"/>
                  <a:pt x="550" y="963"/>
                </a:cubicBezTo>
                <a:cubicBezTo>
                  <a:pt x="552" y="965"/>
                  <a:pt x="552" y="965"/>
                  <a:pt x="552" y="965"/>
                </a:cubicBezTo>
                <a:cubicBezTo>
                  <a:pt x="545" y="967"/>
                  <a:pt x="545" y="967"/>
                  <a:pt x="545" y="967"/>
                </a:cubicBezTo>
                <a:cubicBezTo>
                  <a:pt x="545" y="967"/>
                  <a:pt x="542" y="968"/>
                  <a:pt x="547" y="967"/>
                </a:cubicBezTo>
                <a:cubicBezTo>
                  <a:pt x="546" y="968"/>
                  <a:pt x="549" y="968"/>
                  <a:pt x="545" y="969"/>
                </a:cubicBezTo>
                <a:cubicBezTo>
                  <a:pt x="545" y="967"/>
                  <a:pt x="545" y="967"/>
                  <a:pt x="545" y="967"/>
                </a:cubicBezTo>
                <a:cubicBezTo>
                  <a:pt x="544" y="967"/>
                  <a:pt x="543" y="966"/>
                  <a:pt x="542" y="969"/>
                </a:cubicBezTo>
                <a:cubicBezTo>
                  <a:pt x="543" y="970"/>
                  <a:pt x="543" y="970"/>
                  <a:pt x="543" y="970"/>
                </a:cubicBezTo>
                <a:cubicBezTo>
                  <a:pt x="546" y="970"/>
                  <a:pt x="546" y="970"/>
                  <a:pt x="546" y="970"/>
                </a:cubicBezTo>
                <a:cubicBezTo>
                  <a:pt x="543" y="972"/>
                  <a:pt x="543" y="972"/>
                  <a:pt x="543" y="972"/>
                </a:cubicBezTo>
                <a:cubicBezTo>
                  <a:pt x="536" y="970"/>
                  <a:pt x="536" y="970"/>
                  <a:pt x="536" y="970"/>
                </a:cubicBezTo>
                <a:cubicBezTo>
                  <a:pt x="535" y="972"/>
                  <a:pt x="535" y="972"/>
                  <a:pt x="535" y="972"/>
                </a:cubicBezTo>
                <a:cubicBezTo>
                  <a:pt x="533" y="972"/>
                  <a:pt x="531" y="976"/>
                  <a:pt x="529" y="972"/>
                </a:cubicBezTo>
                <a:cubicBezTo>
                  <a:pt x="527" y="974"/>
                  <a:pt x="527" y="974"/>
                  <a:pt x="527" y="974"/>
                </a:cubicBezTo>
                <a:cubicBezTo>
                  <a:pt x="529" y="976"/>
                  <a:pt x="529" y="976"/>
                  <a:pt x="529" y="976"/>
                </a:cubicBezTo>
                <a:cubicBezTo>
                  <a:pt x="523" y="974"/>
                  <a:pt x="523" y="974"/>
                  <a:pt x="523" y="974"/>
                </a:cubicBezTo>
                <a:cubicBezTo>
                  <a:pt x="522" y="974"/>
                  <a:pt x="520" y="973"/>
                  <a:pt x="519" y="975"/>
                </a:cubicBezTo>
                <a:cubicBezTo>
                  <a:pt x="520" y="977"/>
                  <a:pt x="520" y="977"/>
                  <a:pt x="520" y="977"/>
                </a:cubicBezTo>
                <a:cubicBezTo>
                  <a:pt x="516" y="974"/>
                  <a:pt x="516" y="974"/>
                  <a:pt x="516" y="974"/>
                </a:cubicBezTo>
                <a:cubicBezTo>
                  <a:pt x="511" y="977"/>
                  <a:pt x="511" y="977"/>
                  <a:pt x="511" y="977"/>
                </a:cubicBezTo>
                <a:cubicBezTo>
                  <a:pt x="511" y="974"/>
                  <a:pt x="511" y="974"/>
                  <a:pt x="511" y="974"/>
                </a:cubicBezTo>
                <a:cubicBezTo>
                  <a:pt x="508" y="975"/>
                  <a:pt x="508" y="975"/>
                  <a:pt x="508" y="975"/>
                </a:cubicBezTo>
                <a:cubicBezTo>
                  <a:pt x="508" y="975"/>
                  <a:pt x="509" y="975"/>
                  <a:pt x="508" y="974"/>
                </a:cubicBezTo>
                <a:cubicBezTo>
                  <a:pt x="508" y="973"/>
                  <a:pt x="508" y="973"/>
                  <a:pt x="508" y="973"/>
                </a:cubicBezTo>
                <a:cubicBezTo>
                  <a:pt x="503" y="977"/>
                  <a:pt x="503" y="977"/>
                  <a:pt x="503" y="977"/>
                </a:cubicBezTo>
                <a:cubicBezTo>
                  <a:pt x="498" y="977"/>
                  <a:pt x="498" y="977"/>
                  <a:pt x="498" y="977"/>
                </a:cubicBezTo>
                <a:cubicBezTo>
                  <a:pt x="499" y="979"/>
                  <a:pt x="499" y="979"/>
                  <a:pt x="499" y="979"/>
                </a:cubicBezTo>
                <a:cubicBezTo>
                  <a:pt x="498" y="979"/>
                  <a:pt x="498" y="979"/>
                  <a:pt x="498" y="979"/>
                </a:cubicBezTo>
                <a:cubicBezTo>
                  <a:pt x="499" y="982"/>
                  <a:pt x="499" y="982"/>
                  <a:pt x="499" y="982"/>
                </a:cubicBezTo>
                <a:cubicBezTo>
                  <a:pt x="485" y="983"/>
                  <a:pt x="485" y="983"/>
                  <a:pt x="485" y="983"/>
                </a:cubicBezTo>
                <a:cubicBezTo>
                  <a:pt x="474" y="984"/>
                  <a:pt x="474" y="984"/>
                  <a:pt x="474" y="984"/>
                </a:cubicBezTo>
                <a:cubicBezTo>
                  <a:pt x="473" y="983"/>
                  <a:pt x="473" y="983"/>
                  <a:pt x="473" y="983"/>
                </a:cubicBezTo>
                <a:cubicBezTo>
                  <a:pt x="486" y="980"/>
                  <a:pt x="486" y="980"/>
                  <a:pt x="486" y="980"/>
                </a:cubicBezTo>
                <a:cubicBezTo>
                  <a:pt x="489" y="979"/>
                  <a:pt x="489" y="979"/>
                  <a:pt x="489" y="979"/>
                </a:cubicBezTo>
                <a:cubicBezTo>
                  <a:pt x="490" y="978"/>
                  <a:pt x="490" y="978"/>
                  <a:pt x="490" y="978"/>
                </a:cubicBezTo>
                <a:cubicBezTo>
                  <a:pt x="485" y="978"/>
                  <a:pt x="485" y="978"/>
                  <a:pt x="485" y="978"/>
                </a:cubicBezTo>
                <a:cubicBezTo>
                  <a:pt x="484" y="976"/>
                  <a:pt x="484" y="976"/>
                  <a:pt x="484" y="976"/>
                </a:cubicBezTo>
                <a:cubicBezTo>
                  <a:pt x="477" y="978"/>
                  <a:pt x="477" y="978"/>
                  <a:pt x="477" y="978"/>
                </a:cubicBezTo>
                <a:cubicBezTo>
                  <a:pt x="475" y="978"/>
                  <a:pt x="475" y="978"/>
                  <a:pt x="475" y="978"/>
                </a:cubicBezTo>
                <a:cubicBezTo>
                  <a:pt x="470" y="981"/>
                  <a:pt x="470" y="981"/>
                  <a:pt x="470" y="981"/>
                </a:cubicBezTo>
                <a:cubicBezTo>
                  <a:pt x="469" y="980"/>
                  <a:pt x="469" y="980"/>
                  <a:pt x="469" y="980"/>
                </a:cubicBezTo>
                <a:cubicBezTo>
                  <a:pt x="465" y="981"/>
                  <a:pt x="465" y="981"/>
                  <a:pt x="465" y="981"/>
                </a:cubicBezTo>
                <a:cubicBezTo>
                  <a:pt x="465" y="981"/>
                  <a:pt x="469" y="978"/>
                  <a:pt x="463" y="980"/>
                </a:cubicBezTo>
                <a:cubicBezTo>
                  <a:pt x="466" y="975"/>
                  <a:pt x="466" y="975"/>
                  <a:pt x="466" y="975"/>
                </a:cubicBezTo>
                <a:cubicBezTo>
                  <a:pt x="462" y="976"/>
                  <a:pt x="462" y="976"/>
                  <a:pt x="462" y="976"/>
                </a:cubicBezTo>
                <a:cubicBezTo>
                  <a:pt x="460" y="981"/>
                  <a:pt x="460" y="981"/>
                  <a:pt x="460" y="981"/>
                </a:cubicBezTo>
                <a:cubicBezTo>
                  <a:pt x="453" y="978"/>
                  <a:pt x="473" y="980"/>
                  <a:pt x="453" y="981"/>
                </a:cubicBezTo>
                <a:cubicBezTo>
                  <a:pt x="448" y="979"/>
                  <a:pt x="448" y="979"/>
                  <a:pt x="448" y="979"/>
                </a:cubicBezTo>
                <a:cubicBezTo>
                  <a:pt x="447" y="977"/>
                  <a:pt x="447" y="977"/>
                  <a:pt x="447" y="977"/>
                </a:cubicBezTo>
                <a:cubicBezTo>
                  <a:pt x="438" y="978"/>
                  <a:pt x="438" y="978"/>
                  <a:pt x="438" y="978"/>
                </a:cubicBezTo>
                <a:cubicBezTo>
                  <a:pt x="440" y="979"/>
                  <a:pt x="440" y="979"/>
                  <a:pt x="440" y="979"/>
                </a:cubicBezTo>
                <a:cubicBezTo>
                  <a:pt x="447" y="979"/>
                  <a:pt x="447" y="979"/>
                  <a:pt x="447" y="979"/>
                </a:cubicBezTo>
                <a:cubicBezTo>
                  <a:pt x="443" y="983"/>
                  <a:pt x="443" y="983"/>
                  <a:pt x="443" y="983"/>
                </a:cubicBezTo>
                <a:cubicBezTo>
                  <a:pt x="436" y="984"/>
                  <a:pt x="436" y="984"/>
                  <a:pt x="436" y="984"/>
                </a:cubicBezTo>
                <a:cubicBezTo>
                  <a:pt x="437" y="983"/>
                  <a:pt x="437" y="983"/>
                  <a:pt x="437" y="983"/>
                </a:cubicBezTo>
                <a:cubicBezTo>
                  <a:pt x="434" y="982"/>
                  <a:pt x="434" y="982"/>
                  <a:pt x="434" y="982"/>
                </a:cubicBezTo>
                <a:cubicBezTo>
                  <a:pt x="428" y="983"/>
                  <a:pt x="428" y="983"/>
                  <a:pt x="428" y="983"/>
                </a:cubicBezTo>
                <a:cubicBezTo>
                  <a:pt x="420" y="983"/>
                  <a:pt x="420" y="983"/>
                  <a:pt x="420" y="983"/>
                </a:cubicBezTo>
                <a:cubicBezTo>
                  <a:pt x="412" y="982"/>
                  <a:pt x="412" y="982"/>
                  <a:pt x="412" y="982"/>
                </a:cubicBezTo>
                <a:cubicBezTo>
                  <a:pt x="402" y="984"/>
                  <a:pt x="402" y="984"/>
                  <a:pt x="402" y="984"/>
                </a:cubicBezTo>
                <a:cubicBezTo>
                  <a:pt x="399" y="983"/>
                  <a:pt x="399" y="983"/>
                  <a:pt x="399" y="983"/>
                </a:cubicBezTo>
                <a:cubicBezTo>
                  <a:pt x="397" y="984"/>
                  <a:pt x="397" y="984"/>
                  <a:pt x="397" y="984"/>
                </a:cubicBezTo>
                <a:cubicBezTo>
                  <a:pt x="389" y="984"/>
                  <a:pt x="389" y="984"/>
                  <a:pt x="389" y="984"/>
                </a:cubicBezTo>
                <a:cubicBezTo>
                  <a:pt x="391" y="985"/>
                  <a:pt x="393" y="984"/>
                  <a:pt x="394" y="983"/>
                </a:cubicBezTo>
                <a:cubicBezTo>
                  <a:pt x="392" y="982"/>
                  <a:pt x="400" y="981"/>
                  <a:pt x="391" y="981"/>
                </a:cubicBezTo>
                <a:cubicBezTo>
                  <a:pt x="391" y="982"/>
                  <a:pt x="391" y="982"/>
                  <a:pt x="391" y="982"/>
                </a:cubicBezTo>
                <a:cubicBezTo>
                  <a:pt x="390" y="981"/>
                  <a:pt x="398" y="978"/>
                  <a:pt x="384" y="982"/>
                </a:cubicBezTo>
                <a:cubicBezTo>
                  <a:pt x="379" y="981"/>
                  <a:pt x="379" y="981"/>
                  <a:pt x="379" y="981"/>
                </a:cubicBezTo>
                <a:cubicBezTo>
                  <a:pt x="378" y="981"/>
                  <a:pt x="383" y="979"/>
                  <a:pt x="377" y="982"/>
                </a:cubicBezTo>
                <a:cubicBezTo>
                  <a:pt x="379" y="985"/>
                  <a:pt x="379" y="985"/>
                  <a:pt x="379" y="985"/>
                </a:cubicBezTo>
                <a:cubicBezTo>
                  <a:pt x="377" y="986"/>
                  <a:pt x="377" y="986"/>
                  <a:pt x="377" y="986"/>
                </a:cubicBezTo>
                <a:cubicBezTo>
                  <a:pt x="375" y="986"/>
                  <a:pt x="375" y="986"/>
                  <a:pt x="375" y="986"/>
                </a:cubicBezTo>
                <a:cubicBezTo>
                  <a:pt x="374" y="984"/>
                  <a:pt x="374" y="984"/>
                  <a:pt x="374" y="984"/>
                </a:cubicBezTo>
                <a:cubicBezTo>
                  <a:pt x="376" y="981"/>
                  <a:pt x="385" y="985"/>
                  <a:pt x="367" y="987"/>
                </a:cubicBezTo>
                <a:cubicBezTo>
                  <a:pt x="364" y="988"/>
                  <a:pt x="364" y="988"/>
                  <a:pt x="364" y="988"/>
                </a:cubicBezTo>
                <a:cubicBezTo>
                  <a:pt x="361" y="988"/>
                  <a:pt x="361" y="988"/>
                  <a:pt x="361" y="988"/>
                </a:cubicBezTo>
                <a:cubicBezTo>
                  <a:pt x="363" y="987"/>
                  <a:pt x="363" y="987"/>
                  <a:pt x="363" y="987"/>
                </a:cubicBezTo>
                <a:cubicBezTo>
                  <a:pt x="356" y="984"/>
                  <a:pt x="356" y="984"/>
                  <a:pt x="356" y="984"/>
                </a:cubicBezTo>
                <a:cubicBezTo>
                  <a:pt x="353" y="984"/>
                  <a:pt x="353" y="984"/>
                  <a:pt x="353" y="984"/>
                </a:cubicBezTo>
                <a:cubicBezTo>
                  <a:pt x="353" y="983"/>
                  <a:pt x="353" y="983"/>
                  <a:pt x="353" y="983"/>
                </a:cubicBezTo>
                <a:cubicBezTo>
                  <a:pt x="355" y="982"/>
                  <a:pt x="355" y="982"/>
                  <a:pt x="355" y="982"/>
                </a:cubicBezTo>
                <a:cubicBezTo>
                  <a:pt x="352" y="981"/>
                  <a:pt x="352" y="981"/>
                  <a:pt x="352" y="981"/>
                </a:cubicBezTo>
                <a:cubicBezTo>
                  <a:pt x="351" y="984"/>
                  <a:pt x="351" y="984"/>
                  <a:pt x="351" y="984"/>
                </a:cubicBezTo>
                <a:cubicBezTo>
                  <a:pt x="350" y="984"/>
                  <a:pt x="353" y="983"/>
                  <a:pt x="349" y="983"/>
                </a:cubicBezTo>
                <a:cubicBezTo>
                  <a:pt x="350" y="982"/>
                  <a:pt x="350" y="982"/>
                  <a:pt x="350" y="982"/>
                </a:cubicBezTo>
                <a:cubicBezTo>
                  <a:pt x="350" y="981"/>
                  <a:pt x="350" y="981"/>
                  <a:pt x="350" y="981"/>
                </a:cubicBezTo>
                <a:cubicBezTo>
                  <a:pt x="346" y="983"/>
                  <a:pt x="346" y="983"/>
                  <a:pt x="346" y="983"/>
                </a:cubicBezTo>
                <a:cubicBezTo>
                  <a:pt x="347" y="981"/>
                  <a:pt x="347" y="981"/>
                  <a:pt x="347" y="981"/>
                </a:cubicBezTo>
                <a:cubicBezTo>
                  <a:pt x="342" y="982"/>
                  <a:pt x="342" y="982"/>
                  <a:pt x="342" y="982"/>
                </a:cubicBezTo>
                <a:cubicBezTo>
                  <a:pt x="341" y="984"/>
                  <a:pt x="341" y="984"/>
                  <a:pt x="341" y="984"/>
                </a:cubicBezTo>
                <a:cubicBezTo>
                  <a:pt x="338" y="983"/>
                  <a:pt x="346" y="980"/>
                  <a:pt x="339" y="982"/>
                </a:cubicBezTo>
                <a:cubicBezTo>
                  <a:pt x="337" y="985"/>
                  <a:pt x="337" y="985"/>
                  <a:pt x="337" y="985"/>
                </a:cubicBezTo>
                <a:cubicBezTo>
                  <a:pt x="337" y="984"/>
                  <a:pt x="337" y="984"/>
                  <a:pt x="337" y="984"/>
                </a:cubicBezTo>
                <a:cubicBezTo>
                  <a:pt x="335" y="986"/>
                  <a:pt x="335" y="986"/>
                  <a:pt x="335" y="986"/>
                </a:cubicBezTo>
                <a:cubicBezTo>
                  <a:pt x="337" y="983"/>
                  <a:pt x="337" y="983"/>
                  <a:pt x="337" y="983"/>
                </a:cubicBezTo>
                <a:cubicBezTo>
                  <a:pt x="334" y="980"/>
                  <a:pt x="334" y="980"/>
                  <a:pt x="334" y="980"/>
                </a:cubicBezTo>
                <a:cubicBezTo>
                  <a:pt x="331" y="982"/>
                  <a:pt x="331" y="982"/>
                  <a:pt x="331" y="982"/>
                </a:cubicBezTo>
                <a:cubicBezTo>
                  <a:pt x="330" y="983"/>
                  <a:pt x="330" y="983"/>
                  <a:pt x="332" y="983"/>
                </a:cubicBezTo>
                <a:cubicBezTo>
                  <a:pt x="332" y="984"/>
                  <a:pt x="332" y="984"/>
                  <a:pt x="331" y="984"/>
                </a:cubicBezTo>
                <a:cubicBezTo>
                  <a:pt x="329" y="983"/>
                  <a:pt x="329" y="983"/>
                  <a:pt x="329" y="983"/>
                </a:cubicBezTo>
                <a:cubicBezTo>
                  <a:pt x="327" y="984"/>
                  <a:pt x="327" y="984"/>
                  <a:pt x="327" y="984"/>
                </a:cubicBezTo>
                <a:cubicBezTo>
                  <a:pt x="327" y="986"/>
                  <a:pt x="327" y="986"/>
                  <a:pt x="327" y="986"/>
                </a:cubicBezTo>
                <a:cubicBezTo>
                  <a:pt x="327" y="987"/>
                  <a:pt x="327" y="987"/>
                  <a:pt x="327" y="987"/>
                </a:cubicBezTo>
                <a:cubicBezTo>
                  <a:pt x="325" y="987"/>
                  <a:pt x="325" y="987"/>
                  <a:pt x="325" y="987"/>
                </a:cubicBezTo>
                <a:cubicBezTo>
                  <a:pt x="325" y="983"/>
                  <a:pt x="325" y="983"/>
                  <a:pt x="325" y="983"/>
                </a:cubicBezTo>
                <a:cubicBezTo>
                  <a:pt x="321" y="982"/>
                  <a:pt x="321" y="982"/>
                  <a:pt x="321" y="982"/>
                </a:cubicBezTo>
                <a:cubicBezTo>
                  <a:pt x="327" y="981"/>
                  <a:pt x="327" y="981"/>
                  <a:pt x="327" y="981"/>
                </a:cubicBezTo>
                <a:cubicBezTo>
                  <a:pt x="327" y="978"/>
                  <a:pt x="319" y="986"/>
                  <a:pt x="328" y="978"/>
                </a:cubicBezTo>
                <a:cubicBezTo>
                  <a:pt x="327" y="978"/>
                  <a:pt x="327" y="978"/>
                  <a:pt x="327" y="978"/>
                </a:cubicBezTo>
                <a:cubicBezTo>
                  <a:pt x="325" y="975"/>
                  <a:pt x="325" y="975"/>
                  <a:pt x="325" y="975"/>
                </a:cubicBezTo>
                <a:cubicBezTo>
                  <a:pt x="325" y="973"/>
                  <a:pt x="325" y="973"/>
                  <a:pt x="325" y="973"/>
                </a:cubicBezTo>
                <a:cubicBezTo>
                  <a:pt x="323" y="972"/>
                  <a:pt x="323" y="972"/>
                  <a:pt x="323" y="972"/>
                </a:cubicBezTo>
                <a:cubicBezTo>
                  <a:pt x="319" y="975"/>
                  <a:pt x="319" y="975"/>
                  <a:pt x="319" y="975"/>
                </a:cubicBezTo>
                <a:cubicBezTo>
                  <a:pt x="314" y="976"/>
                  <a:pt x="314" y="976"/>
                  <a:pt x="314" y="976"/>
                </a:cubicBezTo>
                <a:cubicBezTo>
                  <a:pt x="314" y="973"/>
                  <a:pt x="314" y="973"/>
                  <a:pt x="314" y="973"/>
                </a:cubicBezTo>
                <a:cubicBezTo>
                  <a:pt x="312" y="970"/>
                  <a:pt x="312" y="970"/>
                  <a:pt x="312" y="970"/>
                </a:cubicBezTo>
                <a:cubicBezTo>
                  <a:pt x="313" y="968"/>
                  <a:pt x="313" y="968"/>
                  <a:pt x="313" y="968"/>
                </a:cubicBezTo>
                <a:cubicBezTo>
                  <a:pt x="317" y="967"/>
                  <a:pt x="317" y="967"/>
                  <a:pt x="317" y="967"/>
                </a:cubicBezTo>
                <a:cubicBezTo>
                  <a:pt x="315" y="965"/>
                  <a:pt x="315" y="965"/>
                  <a:pt x="315" y="965"/>
                </a:cubicBezTo>
                <a:cubicBezTo>
                  <a:pt x="314" y="966"/>
                  <a:pt x="314" y="966"/>
                  <a:pt x="314" y="966"/>
                </a:cubicBezTo>
                <a:cubicBezTo>
                  <a:pt x="314" y="962"/>
                  <a:pt x="314" y="962"/>
                  <a:pt x="314" y="962"/>
                </a:cubicBezTo>
                <a:cubicBezTo>
                  <a:pt x="312" y="963"/>
                  <a:pt x="312" y="963"/>
                  <a:pt x="312" y="963"/>
                </a:cubicBezTo>
                <a:cubicBezTo>
                  <a:pt x="311" y="961"/>
                  <a:pt x="323" y="976"/>
                  <a:pt x="314" y="955"/>
                </a:cubicBezTo>
                <a:cubicBezTo>
                  <a:pt x="313" y="955"/>
                  <a:pt x="313" y="955"/>
                  <a:pt x="313" y="955"/>
                </a:cubicBezTo>
                <a:cubicBezTo>
                  <a:pt x="310" y="957"/>
                  <a:pt x="310" y="957"/>
                  <a:pt x="310" y="957"/>
                </a:cubicBezTo>
                <a:cubicBezTo>
                  <a:pt x="307" y="954"/>
                  <a:pt x="307" y="954"/>
                  <a:pt x="307" y="954"/>
                </a:cubicBezTo>
                <a:cubicBezTo>
                  <a:pt x="304" y="955"/>
                  <a:pt x="304" y="955"/>
                  <a:pt x="304" y="955"/>
                </a:cubicBezTo>
                <a:cubicBezTo>
                  <a:pt x="301" y="958"/>
                  <a:pt x="301" y="958"/>
                  <a:pt x="301" y="958"/>
                </a:cubicBezTo>
                <a:cubicBezTo>
                  <a:pt x="301" y="959"/>
                  <a:pt x="297" y="958"/>
                  <a:pt x="302" y="960"/>
                </a:cubicBezTo>
                <a:cubicBezTo>
                  <a:pt x="300" y="960"/>
                  <a:pt x="300" y="960"/>
                  <a:pt x="300" y="960"/>
                </a:cubicBezTo>
                <a:cubicBezTo>
                  <a:pt x="301" y="962"/>
                  <a:pt x="301" y="962"/>
                  <a:pt x="301" y="962"/>
                </a:cubicBezTo>
                <a:cubicBezTo>
                  <a:pt x="300" y="965"/>
                  <a:pt x="300" y="965"/>
                  <a:pt x="300" y="965"/>
                </a:cubicBezTo>
                <a:cubicBezTo>
                  <a:pt x="297" y="964"/>
                  <a:pt x="297" y="964"/>
                  <a:pt x="297" y="964"/>
                </a:cubicBezTo>
                <a:cubicBezTo>
                  <a:pt x="296" y="961"/>
                  <a:pt x="296" y="961"/>
                  <a:pt x="296" y="961"/>
                </a:cubicBezTo>
                <a:cubicBezTo>
                  <a:pt x="297" y="958"/>
                  <a:pt x="297" y="958"/>
                  <a:pt x="297" y="958"/>
                </a:cubicBezTo>
                <a:cubicBezTo>
                  <a:pt x="296" y="955"/>
                  <a:pt x="296" y="955"/>
                  <a:pt x="296" y="955"/>
                </a:cubicBezTo>
                <a:cubicBezTo>
                  <a:pt x="294" y="953"/>
                  <a:pt x="294" y="953"/>
                  <a:pt x="294" y="953"/>
                </a:cubicBezTo>
                <a:cubicBezTo>
                  <a:pt x="288" y="954"/>
                  <a:pt x="288" y="954"/>
                  <a:pt x="288" y="954"/>
                </a:cubicBezTo>
                <a:cubicBezTo>
                  <a:pt x="285" y="956"/>
                  <a:pt x="285" y="956"/>
                  <a:pt x="285" y="956"/>
                </a:cubicBezTo>
                <a:cubicBezTo>
                  <a:pt x="282" y="951"/>
                  <a:pt x="282" y="951"/>
                  <a:pt x="282" y="951"/>
                </a:cubicBezTo>
                <a:cubicBezTo>
                  <a:pt x="284" y="952"/>
                  <a:pt x="278" y="954"/>
                  <a:pt x="285" y="950"/>
                </a:cubicBezTo>
                <a:cubicBezTo>
                  <a:pt x="285" y="952"/>
                  <a:pt x="285" y="952"/>
                  <a:pt x="285" y="952"/>
                </a:cubicBezTo>
                <a:cubicBezTo>
                  <a:pt x="287" y="954"/>
                  <a:pt x="287" y="954"/>
                  <a:pt x="287" y="954"/>
                </a:cubicBezTo>
                <a:cubicBezTo>
                  <a:pt x="289" y="952"/>
                  <a:pt x="289" y="952"/>
                  <a:pt x="289" y="952"/>
                </a:cubicBezTo>
                <a:cubicBezTo>
                  <a:pt x="289" y="950"/>
                  <a:pt x="280" y="957"/>
                  <a:pt x="294" y="952"/>
                </a:cubicBezTo>
                <a:cubicBezTo>
                  <a:pt x="292" y="950"/>
                  <a:pt x="292" y="950"/>
                  <a:pt x="292" y="950"/>
                </a:cubicBezTo>
                <a:cubicBezTo>
                  <a:pt x="295" y="951"/>
                  <a:pt x="278" y="953"/>
                  <a:pt x="298" y="950"/>
                </a:cubicBezTo>
                <a:cubicBezTo>
                  <a:pt x="301" y="946"/>
                  <a:pt x="301" y="946"/>
                  <a:pt x="301" y="946"/>
                </a:cubicBezTo>
                <a:cubicBezTo>
                  <a:pt x="305" y="946"/>
                  <a:pt x="305" y="946"/>
                  <a:pt x="305" y="946"/>
                </a:cubicBezTo>
                <a:cubicBezTo>
                  <a:pt x="306" y="945"/>
                  <a:pt x="306" y="945"/>
                  <a:pt x="306" y="945"/>
                </a:cubicBezTo>
                <a:cubicBezTo>
                  <a:pt x="301" y="944"/>
                  <a:pt x="301" y="944"/>
                  <a:pt x="301" y="944"/>
                </a:cubicBezTo>
                <a:cubicBezTo>
                  <a:pt x="305" y="942"/>
                  <a:pt x="305" y="942"/>
                  <a:pt x="305" y="942"/>
                </a:cubicBezTo>
                <a:cubicBezTo>
                  <a:pt x="315" y="938"/>
                  <a:pt x="315" y="938"/>
                  <a:pt x="315" y="938"/>
                </a:cubicBezTo>
                <a:cubicBezTo>
                  <a:pt x="310" y="937"/>
                  <a:pt x="310" y="937"/>
                  <a:pt x="310" y="937"/>
                </a:cubicBezTo>
                <a:cubicBezTo>
                  <a:pt x="311" y="934"/>
                  <a:pt x="311" y="934"/>
                  <a:pt x="311" y="934"/>
                </a:cubicBezTo>
                <a:cubicBezTo>
                  <a:pt x="314" y="933"/>
                  <a:pt x="314" y="933"/>
                  <a:pt x="314" y="933"/>
                </a:cubicBezTo>
                <a:cubicBezTo>
                  <a:pt x="319" y="931"/>
                  <a:pt x="319" y="931"/>
                  <a:pt x="319" y="931"/>
                </a:cubicBezTo>
                <a:cubicBezTo>
                  <a:pt x="318" y="927"/>
                  <a:pt x="318" y="927"/>
                  <a:pt x="318" y="927"/>
                </a:cubicBezTo>
                <a:cubicBezTo>
                  <a:pt x="321" y="926"/>
                  <a:pt x="321" y="926"/>
                  <a:pt x="321" y="926"/>
                </a:cubicBezTo>
                <a:cubicBezTo>
                  <a:pt x="323" y="928"/>
                  <a:pt x="323" y="928"/>
                  <a:pt x="323" y="928"/>
                </a:cubicBezTo>
                <a:cubicBezTo>
                  <a:pt x="331" y="925"/>
                  <a:pt x="331" y="925"/>
                  <a:pt x="331" y="925"/>
                </a:cubicBezTo>
                <a:cubicBezTo>
                  <a:pt x="331" y="926"/>
                  <a:pt x="319" y="928"/>
                  <a:pt x="337" y="926"/>
                </a:cubicBezTo>
                <a:cubicBezTo>
                  <a:pt x="336" y="924"/>
                  <a:pt x="336" y="924"/>
                  <a:pt x="336" y="924"/>
                </a:cubicBezTo>
                <a:cubicBezTo>
                  <a:pt x="337" y="924"/>
                  <a:pt x="335" y="928"/>
                  <a:pt x="337" y="923"/>
                </a:cubicBezTo>
                <a:cubicBezTo>
                  <a:pt x="332" y="924"/>
                  <a:pt x="332" y="924"/>
                  <a:pt x="332" y="924"/>
                </a:cubicBezTo>
                <a:cubicBezTo>
                  <a:pt x="332" y="921"/>
                  <a:pt x="332" y="921"/>
                  <a:pt x="332" y="921"/>
                </a:cubicBezTo>
                <a:cubicBezTo>
                  <a:pt x="335" y="921"/>
                  <a:pt x="335" y="921"/>
                  <a:pt x="335" y="921"/>
                </a:cubicBezTo>
                <a:cubicBezTo>
                  <a:pt x="335" y="919"/>
                  <a:pt x="335" y="919"/>
                  <a:pt x="335" y="919"/>
                </a:cubicBezTo>
                <a:cubicBezTo>
                  <a:pt x="336" y="918"/>
                  <a:pt x="336" y="918"/>
                  <a:pt x="336" y="918"/>
                </a:cubicBezTo>
                <a:cubicBezTo>
                  <a:pt x="335" y="916"/>
                  <a:pt x="335" y="916"/>
                  <a:pt x="335" y="916"/>
                </a:cubicBezTo>
                <a:cubicBezTo>
                  <a:pt x="331" y="916"/>
                  <a:pt x="331" y="916"/>
                  <a:pt x="331" y="916"/>
                </a:cubicBezTo>
                <a:cubicBezTo>
                  <a:pt x="332" y="914"/>
                  <a:pt x="332" y="914"/>
                  <a:pt x="332" y="914"/>
                </a:cubicBezTo>
                <a:cubicBezTo>
                  <a:pt x="326" y="908"/>
                  <a:pt x="326" y="908"/>
                  <a:pt x="326" y="908"/>
                </a:cubicBezTo>
                <a:cubicBezTo>
                  <a:pt x="325" y="908"/>
                  <a:pt x="331" y="908"/>
                  <a:pt x="324" y="910"/>
                </a:cubicBezTo>
                <a:cubicBezTo>
                  <a:pt x="325" y="908"/>
                  <a:pt x="325" y="908"/>
                  <a:pt x="325" y="908"/>
                </a:cubicBezTo>
                <a:cubicBezTo>
                  <a:pt x="318" y="906"/>
                  <a:pt x="318" y="906"/>
                  <a:pt x="318" y="906"/>
                </a:cubicBezTo>
                <a:cubicBezTo>
                  <a:pt x="316" y="909"/>
                  <a:pt x="316" y="909"/>
                  <a:pt x="316" y="909"/>
                </a:cubicBezTo>
                <a:cubicBezTo>
                  <a:pt x="314" y="907"/>
                  <a:pt x="314" y="907"/>
                  <a:pt x="314" y="907"/>
                </a:cubicBezTo>
                <a:cubicBezTo>
                  <a:pt x="315" y="907"/>
                  <a:pt x="315" y="910"/>
                  <a:pt x="316" y="906"/>
                </a:cubicBezTo>
                <a:cubicBezTo>
                  <a:pt x="313" y="906"/>
                  <a:pt x="313" y="906"/>
                  <a:pt x="313" y="906"/>
                </a:cubicBezTo>
                <a:cubicBezTo>
                  <a:pt x="313" y="907"/>
                  <a:pt x="310" y="907"/>
                  <a:pt x="311" y="908"/>
                </a:cubicBezTo>
                <a:cubicBezTo>
                  <a:pt x="310" y="910"/>
                  <a:pt x="310" y="910"/>
                  <a:pt x="310" y="910"/>
                </a:cubicBezTo>
                <a:cubicBezTo>
                  <a:pt x="310" y="907"/>
                  <a:pt x="310" y="907"/>
                  <a:pt x="310" y="907"/>
                </a:cubicBezTo>
                <a:cubicBezTo>
                  <a:pt x="304" y="905"/>
                  <a:pt x="304" y="905"/>
                  <a:pt x="304" y="905"/>
                </a:cubicBezTo>
                <a:cubicBezTo>
                  <a:pt x="303" y="909"/>
                  <a:pt x="300" y="903"/>
                  <a:pt x="297" y="909"/>
                </a:cubicBezTo>
                <a:cubicBezTo>
                  <a:pt x="295" y="908"/>
                  <a:pt x="295" y="908"/>
                  <a:pt x="295" y="908"/>
                </a:cubicBezTo>
                <a:cubicBezTo>
                  <a:pt x="291" y="912"/>
                  <a:pt x="291" y="912"/>
                  <a:pt x="291" y="912"/>
                </a:cubicBezTo>
                <a:cubicBezTo>
                  <a:pt x="285" y="911"/>
                  <a:pt x="285" y="911"/>
                  <a:pt x="285" y="911"/>
                </a:cubicBezTo>
                <a:cubicBezTo>
                  <a:pt x="287" y="911"/>
                  <a:pt x="287" y="911"/>
                  <a:pt x="287" y="911"/>
                </a:cubicBezTo>
                <a:cubicBezTo>
                  <a:pt x="287" y="909"/>
                  <a:pt x="287" y="909"/>
                  <a:pt x="287" y="909"/>
                </a:cubicBezTo>
                <a:cubicBezTo>
                  <a:pt x="288" y="907"/>
                  <a:pt x="275" y="916"/>
                  <a:pt x="293" y="908"/>
                </a:cubicBezTo>
                <a:cubicBezTo>
                  <a:pt x="291" y="906"/>
                  <a:pt x="291" y="906"/>
                  <a:pt x="291" y="906"/>
                </a:cubicBezTo>
                <a:cubicBezTo>
                  <a:pt x="287" y="910"/>
                  <a:pt x="290" y="901"/>
                  <a:pt x="282" y="909"/>
                </a:cubicBezTo>
                <a:cubicBezTo>
                  <a:pt x="282" y="908"/>
                  <a:pt x="282" y="908"/>
                  <a:pt x="282" y="908"/>
                </a:cubicBezTo>
                <a:cubicBezTo>
                  <a:pt x="286" y="905"/>
                  <a:pt x="286" y="905"/>
                  <a:pt x="286" y="905"/>
                </a:cubicBezTo>
                <a:cubicBezTo>
                  <a:pt x="286" y="905"/>
                  <a:pt x="286" y="905"/>
                  <a:pt x="286" y="905"/>
                </a:cubicBezTo>
                <a:cubicBezTo>
                  <a:pt x="290" y="906"/>
                  <a:pt x="290" y="906"/>
                  <a:pt x="290" y="906"/>
                </a:cubicBezTo>
                <a:cubicBezTo>
                  <a:pt x="295" y="903"/>
                  <a:pt x="295" y="903"/>
                  <a:pt x="295" y="903"/>
                </a:cubicBezTo>
                <a:cubicBezTo>
                  <a:pt x="292" y="899"/>
                  <a:pt x="292" y="899"/>
                  <a:pt x="292" y="899"/>
                </a:cubicBezTo>
                <a:cubicBezTo>
                  <a:pt x="294" y="897"/>
                  <a:pt x="294" y="897"/>
                  <a:pt x="294" y="897"/>
                </a:cubicBezTo>
                <a:cubicBezTo>
                  <a:pt x="293" y="899"/>
                  <a:pt x="293" y="899"/>
                  <a:pt x="293" y="899"/>
                </a:cubicBezTo>
                <a:cubicBezTo>
                  <a:pt x="294" y="900"/>
                  <a:pt x="294" y="900"/>
                  <a:pt x="294" y="900"/>
                </a:cubicBezTo>
                <a:cubicBezTo>
                  <a:pt x="301" y="897"/>
                  <a:pt x="301" y="897"/>
                  <a:pt x="301" y="897"/>
                </a:cubicBezTo>
                <a:cubicBezTo>
                  <a:pt x="304" y="898"/>
                  <a:pt x="304" y="898"/>
                  <a:pt x="304" y="898"/>
                </a:cubicBezTo>
                <a:cubicBezTo>
                  <a:pt x="312" y="894"/>
                  <a:pt x="312" y="894"/>
                  <a:pt x="312" y="894"/>
                </a:cubicBezTo>
                <a:cubicBezTo>
                  <a:pt x="311" y="894"/>
                  <a:pt x="311" y="894"/>
                  <a:pt x="311" y="894"/>
                </a:cubicBezTo>
                <a:cubicBezTo>
                  <a:pt x="309" y="892"/>
                  <a:pt x="309" y="892"/>
                  <a:pt x="309" y="892"/>
                </a:cubicBezTo>
                <a:cubicBezTo>
                  <a:pt x="309" y="893"/>
                  <a:pt x="311" y="889"/>
                  <a:pt x="308" y="893"/>
                </a:cubicBezTo>
                <a:cubicBezTo>
                  <a:pt x="307" y="893"/>
                  <a:pt x="307" y="893"/>
                  <a:pt x="307" y="893"/>
                </a:cubicBezTo>
                <a:cubicBezTo>
                  <a:pt x="306" y="891"/>
                  <a:pt x="320" y="898"/>
                  <a:pt x="303" y="889"/>
                </a:cubicBezTo>
                <a:cubicBezTo>
                  <a:pt x="303" y="887"/>
                  <a:pt x="303" y="887"/>
                  <a:pt x="303" y="887"/>
                </a:cubicBezTo>
                <a:cubicBezTo>
                  <a:pt x="303" y="887"/>
                  <a:pt x="302" y="886"/>
                  <a:pt x="304" y="886"/>
                </a:cubicBezTo>
                <a:cubicBezTo>
                  <a:pt x="300" y="885"/>
                  <a:pt x="300" y="885"/>
                  <a:pt x="300" y="885"/>
                </a:cubicBezTo>
                <a:cubicBezTo>
                  <a:pt x="300" y="884"/>
                  <a:pt x="300" y="884"/>
                  <a:pt x="300" y="884"/>
                </a:cubicBezTo>
                <a:cubicBezTo>
                  <a:pt x="298" y="883"/>
                  <a:pt x="298" y="883"/>
                  <a:pt x="298" y="883"/>
                </a:cubicBezTo>
                <a:cubicBezTo>
                  <a:pt x="297" y="883"/>
                  <a:pt x="303" y="880"/>
                  <a:pt x="296" y="884"/>
                </a:cubicBezTo>
                <a:cubicBezTo>
                  <a:pt x="297" y="885"/>
                  <a:pt x="297" y="883"/>
                  <a:pt x="298" y="885"/>
                </a:cubicBezTo>
                <a:cubicBezTo>
                  <a:pt x="295" y="886"/>
                  <a:pt x="295" y="886"/>
                  <a:pt x="295" y="886"/>
                </a:cubicBezTo>
                <a:cubicBezTo>
                  <a:pt x="298" y="887"/>
                  <a:pt x="298" y="887"/>
                  <a:pt x="298" y="887"/>
                </a:cubicBezTo>
                <a:cubicBezTo>
                  <a:pt x="294" y="892"/>
                  <a:pt x="294" y="892"/>
                  <a:pt x="294" y="892"/>
                </a:cubicBezTo>
                <a:cubicBezTo>
                  <a:pt x="291" y="892"/>
                  <a:pt x="291" y="892"/>
                  <a:pt x="291" y="892"/>
                </a:cubicBezTo>
                <a:cubicBezTo>
                  <a:pt x="291" y="892"/>
                  <a:pt x="295" y="889"/>
                  <a:pt x="291" y="894"/>
                </a:cubicBezTo>
                <a:cubicBezTo>
                  <a:pt x="289" y="893"/>
                  <a:pt x="289" y="893"/>
                  <a:pt x="289" y="893"/>
                </a:cubicBezTo>
                <a:cubicBezTo>
                  <a:pt x="294" y="887"/>
                  <a:pt x="294" y="887"/>
                  <a:pt x="294" y="887"/>
                </a:cubicBezTo>
                <a:cubicBezTo>
                  <a:pt x="292" y="887"/>
                  <a:pt x="297" y="885"/>
                  <a:pt x="291" y="886"/>
                </a:cubicBezTo>
                <a:cubicBezTo>
                  <a:pt x="291" y="888"/>
                  <a:pt x="291" y="888"/>
                  <a:pt x="291" y="888"/>
                </a:cubicBezTo>
                <a:cubicBezTo>
                  <a:pt x="289" y="885"/>
                  <a:pt x="289" y="885"/>
                  <a:pt x="289" y="885"/>
                </a:cubicBezTo>
                <a:cubicBezTo>
                  <a:pt x="286" y="885"/>
                  <a:pt x="299" y="879"/>
                  <a:pt x="285" y="888"/>
                </a:cubicBezTo>
                <a:cubicBezTo>
                  <a:pt x="285" y="889"/>
                  <a:pt x="285" y="889"/>
                  <a:pt x="285" y="889"/>
                </a:cubicBezTo>
                <a:cubicBezTo>
                  <a:pt x="287" y="889"/>
                  <a:pt x="287" y="889"/>
                  <a:pt x="287" y="889"/>
                </a:cubicBezTo>
                <a:cubicBezTo>
                  <a:pt x="279" y="895"/>
                  <a:pt x="279" y="895"/>
                  <a:pt x="279" y="895"/>
                </a:cubicBezTo>
                <a:cubicBezTo>
                  <a:pt x="284" y="889"/>
                  <a:pt x="284" y="889"/>
                  <a:pt x="284" y="889"/>
                </a:cubicBezTo>
                <a:cubicBezTo>
                  <a:pt x="281" y="889"/>
                  <a:pt x="281" y="889"/>
                  <a:pt x="281" y="889"/>
                </a:cubicBezTo>
                <a:cubicBezTo>
                  <a:pt x="286" y="890"/>
                  <a:pt x="279" y="887"/>
                  <a:pt x="285" y="885"/>
                </a:cubicBezTo>
                <a:cubicBezTo>
                  <a:pt x="283" y="884"/>
                  <a:pt x="283" y="884"/>
                  <a:pt x="283" y="884"/>
                </a:cubicBezTo>
                <a:cubicBezTo>
                  <a:pt x="287" y="883"/>
                  <a:pt x="287" y="883"/>
                  <a:pt x="287" y="883"/>
                </a:cubicBezTo>
                <a:cubicBezTo>
                  <a:pt x="288" y="883"/>
                  <a:pt x="289" y="882"/>
                  <a:pt x="288" y="884"/>
                </a:cubicBezTo>
                <a:cubicBezTo>
                  <a:pt x="289" y="883"/>
                  <a:pt x="289" y="883"/>
                  <a:pt x="289" y="883"/>
                </a:cubicBezTo>
                <a:cubicBezTo>
                  <a:pt x="293" y="878"/>
                  <a:pt x="287" y="886"/>
                  <a:pt x="296" y="878"/>
                </a:cubicBezTo>
                <a:cubicBezTo>
                  <a:pt x="299" y="876"/>
                  <a:pt x="299" y="876"/>
                  <a:pt x="299" y="876"/>
                </a:cubicBezTo>
                <a:cubicBezTo>
                  <a:pt x="293" y="875"/>
                  <a:pt x="293" y="875"/>
                  <a:pt x="293" y="875"/>
                </a:cubicBezTo>
                <a:cubicBezTo>
                  <a:pt x="291" y="877"/>
                  <a:pt x="291" y="877"/>
                  <a:pt x="291" y="877"/>
                </a:cubicBezTo>
                <a:cubicBezTo>
                  <a:pt x="289" y="877"/>
                  <a:pt x="289" y="877"/>
                  <a:pt x="289" y="877"/>
                </a:cubicBezTo>
                <a:cubicBezTo>
                  <a:pt x="287" y="875"/>
                  <a:pt x="304" y="875"/>
                  <a:pt x="285" y="873"/>
                </a:cubicBezTo>
                <a:cubicBezTo>
                  <a:pt x="289" y="871"/>
                  <a:pt x="289" y="871"/>
                  <a:pt x="289" y="871"/>
                </a:cubicBezTo>
                <a:cubicBezTo>
                  <a:pt x="287" y="873"/>
                  <a:pt x="287" y="873"/>
                  <a:pt x="287" y="873"/>
                </a:cubicBezTo>
                <a:cubicBezTo>
                  <a:pt x="292" y="874"/>
                  <a:pt x="292" y="874"/>
                  <a:pt x="292" y="874"/>
                </a:cubicBezTo>
                <a:cubicBezTo>
                  <a:pt x="297" y="872"/>
                  <a:pt x="297" y="872"/>
                  <a:pt x="297" y="872"/>
                </a:cubicBezTo>
                <a:cubicBezTo>
                  <a:pt x="298" y="871"/>
                  <a:pt x="301" y="870"/>
                  <a:pt x="299" y="868"/>
                </a:cubicBezTo>
                <a:cubicBezTo>
                  <a:pt x="295" y="869"/>
                  <a:pt x="295" y="869"/>
                  <a:pt x="295" y="869"/>
                </a:cubicBezTo>
                <a:cubicBezTo>
                  <a:pt x="296" y="866"/>
                  <a:pt x="300" y="866"/>
                  <a:pt x="302" y="864"/>
                </a:cubicBezTo>
                <a:cubicBezTo>
                  <a:pt x="302" y="865"/>
                  <a:pt x="302" y="865"/>
                  <a:pt x="302" y="865"/>
                </a:cubicBezTo>
                <a:cubicBezTo>
                  <a:pt x="299" y="866"/>
                  <a:pt x="299" y="866"/>
                  <a:pt x="299" y="866"/>
                </a:cubicBezTo>
                <a:cubicBezTo>
                  <a:pt x="301" y="869"/>
                  <a:pt x="301" y="869"/>
                  <a:pt x="301" y="869"/>
                </a:cubicBezTo>
                <a:cubicBezTo>
                  <a:pt x="304" y="869"/>
                  <a:pt x="304" y="869"/>
                  <a:pt x="304" y="869"/>
                </a:cubicBezTo>
                <a:cubicBezTo>
                  <a:pt x="303" y="869"/>
                  <a:pt x="307" y="869"/>
                  <a:pt x="304" y="866"/>
                </a:cubicBezTo>
                <a:cubicBezTo>
                  <a:pt x="305" y="867"/>
                  <a:pt x="305" y="867"/>
                  <a:pt x="305" y="867"/>
                </a:cubicBezTo>
                <a:cubicBezTo>
                  <a:pt x="307" y="866"/>
                  <a:pt x="307" y="865"/>
                  <a:pt x="310" y="865"/>
                </a:cubicBezTo>
                <a:cubicBezTo>
                  <a:pt x="310" y="865"/>
                  <a:pt x="310" y="865"/>
                  <a:pt x="310" y="865"/>
                </a:cubicBezTo>
                <a:cubicBezTo>
                  <a:pt x="311" y="865"/>
                  <a:pt x="311" y="865"/>
                  <a:pt x="311" y="865"/>
                </a:cubicBezTo>
                <a:cubicBezTo>
                  <a:pt x="308" y="863"/>
                  <a:pt x="308" y="863"/>
                  <a:pt x="308" y="863"/>
                </a:cubicBezTo>
                <a:cubicBezTo>
                  <a:pt x="309" y="860"/>
                  <a:pt x="309" y="860"/>
                  <a:pt x="309" y="860"/>
                </a:cubicBezTo>
                <a:cubicBezTo>
                  <a:pt x="312" y="863"/>
                  <a:pt x="316" y="853"/>
                  <a:pt x="315" y="863"/>
                </a:cubicBezTo>
                <a:cubicBezTo>
                  <a:pt x="318" y="862"/>
                  <a:pt x="318" y="862"/>
                  <a:pt x="318" y="862"/>
                </a:cubicBezTo>
                <a:cubicBezTo>
                  <a:pt x="318" y="861"/>
                  <a:pt x="320" y="862"/>
                  <a:pt x="319" y="860"/>
                </a:cubicBezTo>
                <a:cubicBezTo>
                  <a:pt x="317" y="860"/>
                  <a:pt x="317" y="860"/>
                  <a:pt x="317" y="860"/>
                </a:cubicBezTo>
                <a:cubicBezTo>
                  <a:pt x="316" y="859"/>
                  <a:pt x="325" y="864"/>
                  <a:pt x="314" y="859"/>
                </a:cubicBezTo>
                <a:cubicBezTo>
                  <a:pt x="316" y="856"/>
                  <a:pt x="297" y="870"/>
                  <a:pt x="321" y="854"/>
                </a:cubicBezTo>
                <a:cubicBezTo>
                  <a:pt x="320" y="854"/>
                  <a:pt x="322" y="854"/>
                  <a:pt x="320" y="855"/>
                </a:cubicBezTo>
                <a:cubicBezTo>
                  <a:pt x="322" y="852"/>
                  <a:pt x="325" y="855"/>
                  <a:pt x="326" y="852"/>
                </a:cubicBezTo>
                <a:cubicBezTo>
                  <a:pt x="327" y="853"/>
                  <a:pt x="330" y="854"/>
                  <a:pt x="331" y="852"/>
                </a:cubicBezTo>
                <a:cubicBezTo>
                  <a:pt x="332" y="851"/>
                  <a:pt x="332" y="851"/>
                  <a:pt x="332" y="851"/>
                </a:cubicBezTo>
                <a:cubicBezTo>
                  <a:pt x="325" y="850"/>
                  <a:pt x="325" y="850"/>
                  <a:pt x="325" y="850"/>
                </a:cubicBezTo>
                <a:cubicBezTo>
                  <a:pt x="319" y="847"/>
                  <a:pt x="319" y="847"/>
                  <a:pt x="319" y="847"/>
                </a:cubicBezTo>
                <a:cubicBezTo>
                  <a:pt x="313" y="847"/>
                  <a:pt x="313" y="847"/>
                  <a:pt x="313" y="847"/>
                </a:cubicBezTo>
                <a:cubicBezTo>
                  <a:pt x="308" y="852"/>
                  <a:pt x="308" y="852"/>
                  <a:pt x="308" y="852"/>
                </a:cubicBezTo>
                <a:cubicBezTo>
                  <a:pt x="310" y="848"/>
                  <a:pt x="310" y="848"/>
                  <a:pt x="310" y="848"/>
                </a:cubicBezTo>
                <a:cubicBezTo>
                  <a:pt x="307" y="848"/>
                  <a:pt x="307" y="848"/>
                  <a:pt x="307" y="848"/>
                </a:cubicBezTo>
                <a:cubicBezTo>
                  <a:pt x="303" y="851"/>
                  <a:pt x="303" y="851"/>
                  <a:pt x="303" y="851"/>
                </a:cubicBezTo>
                <a:cubicBezTo>
                  <a:pt x="305" y="852"/>
                  <a:pt x="305" y="852"/>
                  <a:pt x="305" y="852"/>
                </a:cubicBezTo>
                <a:cubicBezTo>
                  <a:pt x="305" y="854"/>
                  <a:pt x="305" y="854"/>
                  <a:pt x="305" y="854"/>
                </a:cubicBezTo>
                <a:cubicBezTo>
                  <a:pt x="305" y="854"/>
                  <a:pt x="304" y="855"/>
                  <a:pt x="303" y="854"/>
                </a:cubicBezTo>
                <a:cubicBezTo>
                  <a:pt x="303" y="851"/>
                  <a:pt x="303" y="851"/>
                  <a:pt x="303" y="851"/>
                </a:cubicBezTo>
                <a:cubicBezTo>
                  <a:pt x="297" y="853"/>
                  <a:pt x="297" y="853"/>
                  <a:pt x="297" y="853"/>
                </a:cubicBezTo>
                <a:cubicBezTo>
                  <a:pt x="296" y="854"/>
                  <a:pt x="296" y="854"/>
                  <a:pt x="296" y="854"/>
                </a:cubicBezTo>
                <a:cubicBezTo>
                  <a:pt x="299" y="856"/>
                  <a:pt x="299" y="856"/>
                  <a:pt x="299" y="856"/>
                </a:cubicBezTo>
                <a:cubicBezTo>
                  <a:pt x="297" y="856"/>
                  <a:pt x="297" y="856"/>
                  <a:pt x="297" y="856"/>
                </a:cubicBezTo>
                <a:cubicBezTo>
                  <a:pt x="296" y="854"/>
                  <a:pt x="296" y="854"/>
                  <a:pt x="296" y="854"/>
                </a:cubicBezTo>
                <a:cubicBezTo>
                  <a:pt x="295" y="856"/>
                  <a:pt x="295" y="856"/>
                  <a:pt x="295" y="856"/>
                </a:cubicBezTo>
                <a:cubicBezTo>
                  <a:pt x="294" y="855"/>
                  <a:pt x="294" y="855"/>
                  <a:pt x="294" y="855"/>
                </a:cubicBezTo>
                <a:cubicBezTo>
                  <a:pt x="298" y="856"/>
                  <a:pt x="299" y="854"/>
                  <a:pt x="292" y="860"/>
                </a:cubicBezTo>
                <a:cubicBezTo>
                  <a:pt x="293" y="860"/>
                  <a:pt x="293" y="860"/>
                  <a:pt x="293" y="860"/>
                </a:cubicBezTo>
                <a:cubicBezTo>
                  <a:pt x="292" y="858"/>
                  <a:pt x="292" y="858"/>
                  <a:pt x="292" y="858"/>
                </a:cubicBezTo>
                <a:cubicBezTo>
                  <a:pt x="290" y="861"/>
                  <a:pt x="295" y="853"/>
                  <a:pt x="287" y="859"/>
                </a:cubicBezTo>
                <a:cubicBezTo>
                  <a:pt x="290" y="861"/>
                  <a:pt x="290" y="861"/>
                  <a:pt x="290" y="861"/>
                </a:cubicBezTo>
                <a:cubicBezTo>
                  <a:pt x="291" y="862"/>
                  <a:pt x="291" y="862"/>
                  <a:pt x="291" y="862"/>
                </a:cubicBezTo>
                <a:cubicBezTo>
                  <a:pt x="291" y="863"/>
                  <a:pt x="291" y="863"/>
                  <a:pt x="291" y="863"/>
                </a:cubicBezTo>
                <a:cubicBezTo>
                  <a:pt x="285" y="864"/>
                  <a:pt x="285" y="864"/>
                  <a:pt x="285" y="864"/>
                </a:cubicBezTo>
                <a:cubicBezTo>
                  <a:pt x="285" y="865"/>
                  <a:pt x="290" y="866"/>
                  <a:pt x="287" y="866"/>
                </a:cubicBezTo>
                <a:cubicBezTo>
                  <a:pt x="287" y="867"/>
                  <a:pt x="287" y="867"/>
                  <a:pt x="287" y="867"/>
                </a:cubicBezTo>
                <a:cubicBezTo>
                  <a:pt x="283" y="866"/>
                  <a:pt x="283" y="866"/>
                  <a:pt x="283" y="866"/>
                </a:cubicBezTo>
                <a:cubicBezTo>
                  <a:pt x="282" y="866"/>
                  <a:pt x="282" y="866"/>
                  <a:pt x="282" y="866"/>
                </a:cubicBezTo>
                <a:cubicBezTo>
                  <a:pt x="281" y="870"/>
                  <a:pt x="281" y="870"/>
                  <a:pt x="281" y="870"/>
                </a:cubicBezTo>
                <a:cubicBezTo>
                  <a:pt x="277" y="872"/>
                  <a:pt x="277" y="872"/>
                  <a:pt x="277" y="872"/>
                </a:cubicBezTo>
                <a:cubicBezTo>
                  <a:pt x="275" y="872"/>
                  <a:pt x="275" y="872"/>
                  <a:pt x="275" y="872"/>
                </a:cubicBezTo>
                <a:cubicBezTo>
                  <a:pt x="275" y="872"/>
                  <a:pt x="275" y="872"/>
                  <a:pt x="275" y="872"/>
                </a:cubicBezTo>
                <a:cubicBezTo>
                  <a:pt x="276" y="870"/>
                  <a:pt x="276" y="870"/>
                  <a:pt x="276" y="870"/>
                </a:cubicBezTo>
                <a:cubicBezTo>
                  <a:pt x="277" y="870"/>
                  <a:pt x="270" y="875"/>
                  <a:pt x="276" y="867"/>
                </a:cubicBezTo>
                <a:cubicBezTo>
                  <a:pt x="272" y="868"/>
                  <a:pt x="272" y="868"/>
                  <a:pt x="272" y="868"/>
                </a:cubicBezTo>
                <a:cubicBezTo>
                  <a:pt x="272" y="868"/>
                  <a:pt x="271" y="871"/>
                  <a:pt x="272" y="867"/>
                </a:cubicBezTo>
                <a:cubicBezTo>
                  <a:pt x="275" y="866"/>
                  <a:pt x="275" y="866"/>
                  <a:pt x="275" y="866"/>
                </a:cubicBezTo>
                <a:cubicBezTo>
                  <a:pt x="277" y="861"/>
                  <a:pt x="277" y="861"/>
                  <a:pt x="277" y="861"/>
                </a:cubicBezTo>
                <a:cubicBezTo>
                  <a:pt x="275" y="860"/>
                  <a:pt x="275" y="860"/>
                  <a:pt x="275" y="860"/>
                </a:cubicBezTo>
                <a:cubicBezTo>
                  <a:pt x="277" y="858"/>
                  <a:pt x="277" y="858"/>
                  <a:pt x="277" y="858"/>
                </a:cubicBezTo>
                <a:cubicBezTo>
                  <a:pt x="277" y="858"/>
                  <a:pt x="277" y="858"/>
                  <a:pt x="277" y="858"/>
                </a:cubicBezTo>
                <a:cubicBezTo>
                  <a:pt x="285" y="854"/>
                  <a:pt x="285" y="854"/>
                  <a:pt x="285" y="854"/>
                </a:cubicBezTo>
                <a:cubicBezTo>
                  <a:pt x="286" y="854"/>
                  <a:pt x="286" y="854"/>
                  <a:pt x="286" y="854"/>
                </a:cubicBezTo>
                <a:cubicBezTo>
                  <a:pt x="293" y="853"/>
                  <a:pt x="293" y="853"/>
                  <a:pt x="293" y="853"/>
                </a:cubicBezTo>
                <a:cubicBezTo>
                  <a:pt x="293" y="854"/>
                  <a:pt x="293" y="854"/>
                  <a:pt x="292" y="854"/>
                </a:cubicBezTo>
                <a:cubicBezTo>
                  <a:pt x="293" y="855"/>
                  <a:pt x="293" y="855"/>
                  <a:pt x="293" y="855"/>
                </a:cubicBezTo>
                <a:cubicBezTo>
                  <a:pt x="295" y="853"/>
                  <a:pt x="295" y="853"/>
                  <a:pt x="295" y="853"/>
                </a:cubicBezTo>
                <a:cubicBezTo>
                  <a:pt x="293" y="851"/>
                  <a:pt x="293" y="851"/>
                  <a:pt x="293" y="851"/>
                </a:cubicBezTo>
                <a:cubicBezTo>
                  <a:pt x="295" y="848"/>
                  <a:pt x="293" y="857"/>
                  <a:pt x="295" y="848"/>
                </a:cubicBezTo>
                <a:cubicBezTo>
                  <a:pt x="292" y="847"/>
                  <a:pt x="292" y="847"/>
                  <a:pt x="292" y="847"/>
                </a:cubicBezTo>
                <a:cubicBezTo>
                  <a:pt x="295" y="847"/>
                  <a:pt x="288" y="849"/>
                  <a:pt x="295" y="845"/>
                </a:cubicBezTo>
                <a:cubicBezTo>
                  <a:pt x="296" y="847"/>
                  <a:pt x="296" y="847"/>
                  <a:pt x="296" y="847"/>
                </a:cubicBezTo>
                <a:cubicBezTo>
                  <a:pt x="298" y="841"/>
                  <a:pt x="298" y="841"/>
                  <a:pt x="298" y="841"/>
                </a:cubicBezTo>
                <a:cubicBezTo>
                  <a:pt x="297" y="840"/>
                  <a:pt x="297" y="840"/>
                  <a:pt x="297" y="840"/>
                </a:cubicBezTo>
                <a:cubicBezTo>
                  <a:pt x="297" y="837"/>
                  <a:pt x="297" y="837"/>
                  <a:pt x="297" y="837"/>
                </a:cubicBezTo>
                <a:cubicBezTo>
                  <a:pt x="300" y="840"/>
                  <a:pt x="300" y="840"/>
                  <a:pt x="300" y="840"/>
                </a:cubicBezTo>
                <a:cubicBezTo>
                  <a:pt x="301" y="840"/>
                  <a:pt x="301" y="840"/>
                  <a:pt x="301" y="840"/>
                </a:cubicBezTo>
                <a:cubicBezTo>
                  <a:pt x="302" y="837"/>
                  <a:pt x="302" y="837"/>
                  <a:pt x="302" y="837"/>
                </a:cubicBezTo>
                <a:cubicBezTo>
                  <a:pt x="302" y="838"/>
                  <a:pt x="302" y="838"/>
                  <a:pt x="302" y="838"/>
                </a:cubicBezTo>
                <a:cubicBezTo>
                  <a:pt x="304" y="838"/>
                  <a:pt x="300" y="844"/>
                  <a:pt x="305" y="837"/>
                </a:cubicBezTo>
                <a:cubicBezTo>
                  <a:pt x="301" y="835"/>
                  <a:pt x="301" y="835"/>
                  <a:pt x="301" y="835"/>
                </a:cubicBezTo>
                <a:cubicBezTo>
                  <a:pt x="302" y="836"/>
                  <a:pt x="292" y="839"/>
                  <a:pt x="305" y="837"/>
                </a:cubicBezTo>
                <a:cubicBezTo>
                  <a:pt x="306" y="837"/>
                  <a:pt x="306" y="837"/>
                  <a:pt x="306" y="837"/>
                </a:cubicBezTo>
                <a:cubicBezTo>
                  <a:pt x="308" y="835"/>
                  <a:pt x="308" y="835"/>
                  <a:pt x="308" y="835"/>
                </a:cubicBezTo>
                <a:cubicBezTo>
                  <a:pt x="311" y="835"/>
                  <a:pt x="311" y="835"/>
                  <a:pt x="311" y="835"/>
                </a:cubicBezTo>
                <a:cubicBezTo>
                  <a:pt x="309" y="833"/>
                  <a:pt x="309" y="833"/>
                  <a:pt x="309" y="833"/>
                </a:cubicBezTo>
                <a:cubicBezTo>
                  <a:pt x="308" y="833"/>
                  <a:pt x="308" y="832"/>
                  <a:pt x="307" y="833"/>
                </a:cubicBezTo>
                <a:cubicBezTo>
                  <a:pt x="309" y="832"/>
                  <a:pt x="309" y="832"/>
                  <a:pt x="309" y="832"/>
                </a:cubicBezTo>
                <a:cubicBezTo>
                  <a:pt x="310" y="832"/>
                  <a:pt x="306" y="835"/>
                  <a:pt x="312" y="832"/>
                </a:cubicBezTo>
                <a:cubicBezTo>
                  <a:pt x="313" y="831"/>
                  <a:pt x="313" y="831"/>
                  <a:pt x="313" y="831"/>
                </a:cubicBezTo>
                <a:cubicBezTo>
                  <a:pt x="311" y="830"/>
                  <a:pt x="311" y="830"/>
                  <a:pt x="311" y="830"/>
                </a:cubicBezTo>
                <a:cubicBezTo>
                  <a:pt x="315" y="825"/>
                  <a:pt x="315" y="825"/>
                  <a:pt x="315" y="825"/>
                </a:cubicBezTo>
                <a:cubicBezTo>
                  <a:pt x="312" y="822"/>
                  <a:pt x="312" y="822"/>
                  <a:pt x="312" y="822"/>
                </a:cubicBezTo>
                <a:cubicBezTo>
                  <a:pt x="315" y="821"/>
                  <a:pt x="315" y="821"/>
                  <a:pt x="315" y="821"/>
                </a:cubicBezTo>
                <a:cubicBezTo>
                  <a:pt x="316" y="821"/>
                  <a:pt x="310" y="819"/>
                  <a:pt x="318" y="822"/>
                </a:cubicBezTo>
                <a:cubicBezTo>
                  <a:pt x="315" y="825"/>
                  <a:pt x="315" y="825"/>
                  <a:pt x="315" y="825"/>
                </a:cubicBezTo>
                <a:cubicBezTo>
                  <a:pt x="314" y="824"/>
                  <a:pt x="312" y="824"/>
                  <a:pt x="314" y="828"/>
                </a:cubicBezTo>
                <a:cubicBezTo>
                  <a:pt x="314" y="828"/>
                  <a:pt x="314" y="828"/>
                  <a:pt x="314" y="828"/>
                </a:cubicBezTo>
                <a:cubicBezTo>
                  <a:pt x="314" y="828"/>
                  <a:pt x="311" y="827"/>
                  <a:pt x="313" y="829"/>
                </a:cubicBezTo>
                <a:cubicBezTo>
                  <a:pt x="317" y="832"/>
                  <a:pt x="298" y="835"/>
                  <a:pt x="322" y="827"/>
                </a:cubicBezTo>
                <a:cubicBezTo>
                  <a:pt x="324" y="827"/>
                  <a:pt x="324" y="827"/>
                  <a:pt x="324" y="827"/>
                </a:cubicBezTo>
                <a:cubicBezTo>
                  <a:pt x="323" y="828"/>
                  <a:pt x="323" y="828"/>
                  <a:pt x="323" y="828"/>
                </a:cubicBezTo>
                <a:cubicBezTo>
                  <a:pt x="325" y="829"/>
                  <a:pt x="325" y="829"/>
                  <a:pt x="325" y="829"/>
                </a:cubicBezTo>
                <a:cubicBezTo>
                  <a:pt x="324" y="830"/>
                  <a:pt x="324" y="830"/>
                  <a:pt x="324" y="830"/>
                </a:cubicBezTo>
                <a:cubicBezTo>
                  <a:pt x="328" y="833"/>
                  <a:pt x="328" y="833"/>
                  <a:pt x="328" y="833"/>
                </a:cubicBezTo>
                <a:cubicBezTo>
                  <a:pt x="327" y="833"/>
                  <a:pt x="330" y="836"/>
                  <a:pt x="325" y="834"/>
                </a:cubicBezTo>
                <a:cubicBezTo>
                  <a:pt x="329" y="837"/>
                  <a:pt x="317" y="835"/>
                  <a:pt x="329" y="835"/>
                </a:cubicBezTo>
                <a:cubicBezTo>
                  <a:pt x="329" y="832"/>
                  <a:pt x="329" y="832"/>
                  <a:pt x="329" y="832"/>
                </a:cubicBezTo>
                <a:cubicBezTo>
                  <a:pt x="332" y="834"/>
                  <a:pt x="332" y="829"/>
                  <a:pt x="332" y="830"/>
                </a:cubicBezTo>
                <a:cubicBezTo>
                  <a:pt x="341" y="829"/>
                  <a:pt x="341" y="829"/>
                  <a:pt x="341" y="829"/>
                </a:cubicBezTo>
                <a:cubicBezTo>
                  <a:pt x="340" y="829"/>
                  <a:pt x="341" y="828"/>
                  <a:pt x="341" y="827"/>
                </a:cubicBezTo>
                <a:cubicBezTo>
                  <a:pt x="336" y="827"/>
                  <a:pt x="336" y="827"/>
                  <a:pt x="336" y="827"/>
                </a:cubicBezTo>
                <a:cubicBezTo>
                  <a:pt x="328" y="825"/>
                  <a:pt x="328" y="825"/>
                  <a:pt x="328" y="825"/>
                </a:cubicBezTo>
                <a:cubicBezTo>
                  <a:pt x="327" y="826"/>
                  <a:pt x="331" y="826"/>
                  <a:pt x="328" y="822"/>
                </a:cubicBezTo>
                <a:cubicBezTo>
                  <a:pt x="322" y="824"/>
                  <a:pt x="322" y="824"/>
                  <a:pt x="322" y="824"/>
                </a:cubicBezTo>
                <a:cubicBezTo>
                  <a:pt x="319" y="822"/>
                  <a:pt x="319" y="822"/>
                  <a:pt x="319" y="822"/>
                </a:cubicBezTo>
                <a:cubicBezTo>
                  <a:pt x="322" y="822"/>
                  <a:pt x="322" y="822"/>
                  <a:pt x="322" y="822"/>
                </a:cubicBezTo>
                <a:cubicBezTo>
                  <a:pt x="323" y="822"/>
                  <a:pt x="323" y="822"/>
                  <a:pt x="323" y="822"/>
                </a:cubicBezTo>
                <a:cubicBezTo>
                  <a:pt x="322" y="820"/>
                  <a:pt x="322" y="820"/>
                  <a:pt x="322" y="820"/>
                </a:cubicBezTo>
                <a:cubicBezTo>
                  <a:pt x="327" y="822"/>
                  <a:pt x="327" y="822"/>
                  <a:pt x="327" y="822"/>
                </a:cubicBezTo>
                <a:cubicBezTo>
                  <a:pt x="326" y="819"/>
                  <a:pt x="326" y="819"/>
                  <a:pt x="326" y="819"/>
                </a:cubicBezTo>
                <a:cubicBezTo>
                  <a:pt x="319" y="818"/>
                  <a:pt x="319" y="818"/>
                  <a:pt x="319" y="818"/>
                </a:cubicBezTo>
                <a:cubicBezTo>
                  <a:pt x="318" y="817"/>
                  <a:pt x="318" y="817"/>
                  <a:pt x="318" y="817"/>
                </a:cubicBezTo>
                <a:cubicBezTo>
                  <a:pt x="314" y="816"/>
                  <a:pt x="314" y="816"/>
                  <a:pt x="314" y="816"/>
                </a:cubicBezTo>
                <a:cubicBezTo>
                  <a:pt x="311" y="818"/>
                  <a:pt x="311" y="818"/>
                  <a:pt x="311" y="818"/>
                </a:cubicBezTo>
                <a:cubicBezTo>
                  <a:pt x="309" y="816"/>
                  <a:pt x="309" y="816"/>
                  <a:pt x="309" y="816"/>
                </a:cubicBezTo>
                <a:cubicBezTo>
                  <a:pt x="304" y="817"/>
                  <a:pt x="304" y="817"/>
                  <a:pt x="304" y="817"/>
                </a:cubicBezTo>
                <a:cubicBezTo>
                  <a:pt x="307" y="819"/>
                  <a:pt x="307" y="819"/>
                  <a:pt x="307" y="819"/>
                </a:cubicBezTo>
                <a:cubicBezTo>
                  <a:pt x="310" y="817"/>
                  <a:pt x="310" y="817"/>
                  <a:pt x="310" y="817"/>
                </a:cubicBezTo>
                <a:cubicBezTo>
                  <a:pt x="310" y="817"/>
                  <a:pt x="314" y="814"/>
                  <a:pt x="310" y="820"/>
                </a:cubicBezTo>
                <a:cubicBezTo>
                  <a:pt x="307" y="820"/>
                  <a:pt x="307" y="820"/>
                  <a:pt x="307" y="820"/>
                </a:cubicBezTo>
                <a:cubicBezTo>
                  <a:pt x="306" y="819"/>
                  <a:pt x="307" y="819"/>
                  <a:pt x="307" y="819"/>
                </a:cubicBezTo>
                <a:cubicBezTo>
                  <a:pt x="304" y="819"/>
                  <a:pt x="304" y="819"/>
                  <a:pt x="304" y="819"/>
                </a:cubicBezTo>
                <a:cubicBezTo>
                  <a:pt x="302" y="817"/>
                  <a:pt x="302" y="817"/>
                  <a:pt x="302" y="817"/>
                </a:cubicBezTo>
                <a:cubicBezTo>
                  <a:pt x="296" y="818"/>
                  <a:pt x="296" y="818"/>
                  <a:pt x="296" y="818"/>
                </a:cubicBezTo>
                <a:cubicBezTo>
                  <a:pt x="293" y="822"/>
                  <a:pt x="293" y="822"/>
                  <a:pt x="293" y="822"/>
                </a:cubicBezTo>
                <a:cubicBezTo>
                  <a:pt x="291" y="820"/>
                  <a:pt x="291" y="820"/>
                  <a:pt x="291" y="820"/>
                </a:cubicBezTo>
                <a:cubicBezTo>
                  <a:pt x="293" y="819"/>
                  <a:pt x="293" y="819"/>
                  <a:pt x="293" y="819"/>
                </a:cubicBezTo>
                <a:cubicBezTo>
                  <a:pt x="285" y="818"/>
                  <a:pt x="285" y="818"/>
                  <a:pt x="285" y="818"/>
                </a:cubicBezTo>
                <a:cubicBezTo>
                  <a:pt x="284" y="818"/>
                  <a:pt x="293" y="815"/>
                  <a:pt x="282" y="820"/>
                </a:cubicBezTo>
                <a:cubicBezTo>
                  <a:pt x="286" y="820"/>
                  <a:pt x="281" y="818"/>
                  <a:pt x="285" y="816"/>
                </a:cubicBezTo>
                <a:cubicBezTo>
                  <a:pt x="286" y="818"/>
                  <a:pt x="286" y="818"/>
                  <a:pt x="286" y="818"/>
                </a:cubicBezTo>
                <a:cubicBezTo>
                  <a:pt x="289" y="819"/>
                  <a:pt x="291" y="812"/>
                  <a:pt x="292" y="818"/>
                </a:cubicBezTo>
                <a:cubicBezTo>
                  <a:pt x="293" y="817"/>
                  <a:pt x="298" y="821"/>
                  <a:pt x="292" y="815"/>
                </a:cubicBezTo>
                <a:cubicBezTo>
                  <a:pt x="291" y="812"/>
                  <a:pt x="291" y="816"/>
                  <a:pt x="296" y="813"/>
                </a:cubicBezTo>
                <a:cubicBezTo>
                  <a:pt x="295" y="812"/>
                  <a:pt x="299" y="810"/>
                  <a:pt x="293" y="811"/>
                </a:cubicBezTo>
                <a:cubicBezTo>
                  <a:pt x="292" y="812"/>
                  <a:pt x="292" y="812"/>
                  <a:pt x="292" y="812"/>
                </a:cubicBezTo>
                <a:cubicBezTo>
                  <a:pt x="291" y="811"/>
                  <a:pt x="291" y="811"/>
                  <a:pt x="291" y="811"/>
                </a:cubicBezTo>
                <a:cubicBezTo>
                  <a:pt x="288" y="814"/>
                  <a:pt x="288" y="814"/>
                  <a:pt x="288" y="814"/>
                </a:cubicBezTo>
                <a:cubicBezTo>
                  <a:pt x="289" y="812"/>
                  <a:pt x="289" y="812"/>
                  <a:pt x="289" y="812"/>
                </a:cubicBezTo>
                <a:cubicBezTo>
                  <a:pt x="288" y="812"/>
                  <a:pt x="297" y="808"/>
                  <a:pt x="286" y="811"/>
                </a:cubicBezTo>
                <a:cubicBezTo>
                  <a:pt x="292" y="810"/>
                  <a:pt x="292" y="810"/>
                  <a:pt x="292" y="810"/>
                </a:cubicBezTo>
                <a:cubicBezTo>
                  <a:pt x="290" y="808"/>
                  <a:pt x="290" y="808"/>
                  <a:pt x="290" y="808"/>
                </a:cubicBezTo>
                <a:cubicBezTo>
                  <a:pt x="286" y="809"/>
                  <a:pt x="286" y="809"/>
                  <a:pt x="286" y="809"/>
                </a:cubicBezTo>
                <a:cubicBezTo>
                  <a:pt x="286" y="809"/>
                  <a:pt x="286" y="809"/>
                  <a:pt x="286" y="809"/>
                </a:cubicBezTo>
                <a:cubicBezTo>
                  <a:pt x="282" y="804"/>
                  <a:pt x="294" y="809"/>
                  <a:pt x="286" y="802"/>
                </a:cubicBezTo>
                <a:cubicBezTo>
                  <a:pt x="289" y="802"/>
                  <a:pt x="289" y="802"/>
                  <a:pt x="289" y="802"/>
                </a:cubicBezTo>
                <a:cubicBezTo>
                  <a:pt x="290" y="800"/>
                  <a:pt x="290" y="800"/>
                  <a:pt x="290" y="800"/>
                </a:cubicBezTo>
                <a:cubicBezTo>
                  <a:pt x="294" y="800"/>
                  <a:pt x="294" y="800"/>
                  <a:pt x="294" y="800"/>
                </a:cubicBezTo>
                <a:cubicBezTo>
                  <a:pt x="294" y="799"/>
                  <a:pt x="294" y="799"/>
                  <a:pt x="294" y="799"/>
                </a:cubicBezTo>
                <a:cubicBezTo>
                  <a:pt x="299" y="798"/>
                  <a:pt x="299" y="798"/>
                  <a:pt x="299" y="798"/>
                </a:cubicBezTo>
                <a:cubicBezTo>
                  <a:pt x="297" y="797"/>
                  <a:pt x="297" y="797"/>
                  <a:pt x="297" y="797"/>
                </a:cubicBezTo>
                <a:cubicBezTo>
                  <a:pt x="299" y="797"/>
                  <a:pt x="299" y="796"/>
                  <a:pt x="300" y="795"/>
                </a:cubicBezTo>
                <a:cubicBezTo>
                  <a:pt x="295" y="793"/>
                  <a:pt x="295" y="793"/>
                  <a:pt x="295" y="793"/>
                </a:cubicBezTo>
                <a:cubicBezTo>
                  <a:pt x="291" y="794"/>
                  <a:pt x="310" y="803"/>
                  <a:pt x="287" y="793"/>
                </a:cubicBezTo>
                <a:cubicBezTo>
                  <a:pt x="284" y="790"/>
                  <a:pt x="284" y="790"/>
                  <a:pt x="284" y="790"/>
                </a:cubicBezTo>
                <a:cubicBezTo>
                  <a:pt x="283" y="791"/>
                  <a:pt x="283" y="791"/>
                  <a:pt x="283" y="791"/>
                </a:cubicBezTo>
                <a:cubicBezTo>
                  <a:pt x="287" y="787"/>
                  <a:pt x="287" y="787"/>
                  <a:pt x="287" y="787"/>
                </a:cubicBezTo>
                <a:cubicBezTo>
                  <a:pt x="291" y="788"/>
                  <a:pt x="291" y="788"/>
                  <a:pt x="291" y="788"/>
                </a:cubicBezTo>
                <a:cubicBezTo>
                  <a:pt x="292" y="787"/>
                  <a:pt x="292" y="787"/>
                  <a:pt x="292" y="787"/>
                </a:cubicBezTo>
                <a:cubicBezTo>
                  <a:pt x="291" y="786"/>
                  <a:pt x="291" y="786"/>
                  <a:pt x="291" y="786"/>
                </a:cubicBezTo>
                <a:cubicBezTo>
                  <a:pt x="295" y="784"/>
                  <a:pt x="295" y="784"/>
                  <a:pt x="295" y="784"/>
                </a:cubicBezTo>
                <a:cubicBezTo>
                  <a:pt x="292" y="783"/>
                  <a:pt x="292" y="783"/>
                  <a:pt x="292" y="783"/>
                </a:cubicBezTo>
                <a:cubicBezTo>
                  <a:pt x="294" y="781"/>
                  <a:pt x="294" y="781"/>
                  <a:pt x="294" y="781"/>
                </a:cubicBezTo>
                <a:cubicBezTo>
                  <a:pt x="294" y="778"/>
                  <a:pt x="294" y="778"/>
                  <a:pt x="294" y="778"/>
                </a:cubicBezTo>
                <a:cubicBezTo>
                  <a:pt x="290" y="776"/>
                  <a:pt x="290" y="776"/>
                  <a:pt x="290" y="776"/>
                </a:cubicBezTo>
                <a:cubicBezTo>
                  <a:pt x="292" y="774"/>
                  <a:pt x="292" y="774"/>
                  <a:pt x="292" y="774"/>
                </a:cubicBezTo>
                <a:cubicBezTo>
                  <a:pt x="286" y="770"/>
                  <a:pt x="286" y="770"/>
                  <a:pt x="286" y="770"/>
                </a:cubicBezTo>
                <a:cubicBezTo>
                  <a:pt x="286" y="765"/>
                  <a:pt x="286" y="765"/>
                  <a:pt x="286" y="765"/>
                </a:cubicBezTo>
                <a:cubicBezTo>
                  <a:pt x="289" y="764"/>
                  <a:pt x="289" y="764"/>
                  <a:pt x="289" y="764"/>
                </a:cubicBezTo>
                <a:cubicBezTo>
                  <a:pt x="289" y="760"/>
                  <a:pt x="289" y="760"/>
                  <a:pt x="289" y="760"/>
                </a:cubicBezTo>
                <a:cubicBezTo>
                  <a:pt x="289" y="760"/>
                  <a:pt x="286" y="761"/>
                  <a:pt x="290" y="760"/>
                </a:cubicBezTo>
                <a:cubicBezTo>
                  <a:pt x="286" y="758"/>
                  <a:pt x="286" y="758"/>
                  <a:pt x="286" y="758"/>
                </a:cubicBezTo>
                <a:cubicBezTo>
                  <a:pt x="288" y="757"/>
                  <a:pt x="288" y="757"/>
                  <a:pt x="288" y="757"/>
                </a:cubicBezTo>
                <a:cubicBezTo>
                  <a:pt x="295" y="758"/>
                  <a:pt x="295" y="758"/>
                  <a:pt x="295" y="758"/>
                </a:cubicBezTo>
                <a:cubicBezTo>
                  <a:pt x="296" y="758"/>
                  <a:pt x="296" y="758"/>
                  <a:pt x="296" y="758"/>
                </a:cubicBezTo>
                <a:cubicBezTo>
                  <a:pt x="296" y="756"/>
                  <a:pt x="296" y="756"/>
                  <a:pt x="296" y="756"/>
                </a:cubicBezTo>
                <a:cubicBezTo>
                  <a:pt x="297" y="755"/>
                  <a:pt x="297" y="755"/>
                  <a:pt x="297" y="755"/>
                </a:cubicBezTo>
                <a:cubicBezTo>
                  <a:pt x="293" y="752"/>
                  <a:pt x="293" y="752"/>
                  <a:pt x="293" y="752"/>
                </a:cubicBezTo>
                <a:cubicBezTo>
                  <a:pt x="292" y="752"/>
                  <a:pt x="292" y="752"/>
                  <a:pt x="292" y="752"/>
                </a:cubicBezTo>
                <a:cubicBezTo>
                  <a:pt x="298" y="750"/>
                  <a:pt x="298" y="750"/>
                  <a:pt x="298" y="750"/>
                </a:cubicBezTo>
                <a:cubicBezTo>
                  <a:pt x="299" y="750"/>
                  <a:pt x="299" y="750"/>
                  <a:pt x="299" y="750"/>
                </a:cubicBezTo>
                <a:cubicBezTo>
                  <a:pt x="300" y="750"/>
                  <a:pt x="296" y="753"/>
                  <a:pt x="297" y="751"/>
                </a:cubicBezTo>
                <a:cubicBezTo>
                  <a:pt x="301" y="752"/>
                  <a:pt x="301" y="752"/>
                  <a:pt x="301" y="752"/>
                </a:cubicBezTo>
                <a:cubicBezTo>
                  <a:pt x="305" y="751"/>
                  <a:pt x="305" y="751"/>
                  <a:pt x="305" y="751"/>
                </a:cubicBezTo>
                <a:cubicBezTo>
                  <a:pt x="305" y="747"/>
                  <a:pt x="305" y="747"/>
                  <a:pt x="305" y="747"/>
                </a:cubicBezTo>
                <a:cubicBezTo>
                  <a:pt x="310" y="747"/>
                  <a:pt x="310" y="747"/>
                  <a:pt x="310" y="747"/>
                </a:cubicBezTo>
                <a:cubicBezTo>
                  <a:pt x="310" y="746"/>
                  <a:pt x="310" y="746"/>
                  <a:pt x="310" y="746"/>
                </a:cubicBezTo>
                <a:cubicBezTo>
                  <a:pt x="315" y="745"/>
                  <a:pt x="315" y="745"/>
                  <a:pt x="315" y="745"/>
                </a:cubicBezTo>
                <a:cubicBezTo>
                  <a:pt x="318" y="745"/>
                  <a:pt x="318" y="745"/>
                  <a:pt x="318" y="745"/>
                </a:cubicBezTo>
                <a:cubicBezTo>
                  <a:pt x="321" y="741"/>
                  <a:pt x="321" y="741"/>
                  <a:pt x="321" y="741"/>
                </a:cubicBezTo>
                <a:cubicBezTo>
                  <a:pt x="319" y="738"/>
                  <a:pt x="319" y="738"/>
                  <a:pt x="319" y="738"/>
                </a:cubicBezTo>
                <a:cubicBezTo>
                  <a:pt x="317" y="737"/>
                  <a:pt x="319" y="743"/>
                  <a:pt x="315" y="738"/>
                </a:cubicBezTo>
                <a:cubicBezTo>
                  <a:pt x="313" y="740"/>
                  <a:pt x="313" y="740"/>
                  <a:pt x="313" y="740"/>
                </a:cubicBezTo>
                <a:cubicBezTo>
                  <a:pt x="312" y="736"/>
                  <a:pt x="312" y="736"/>
                  <a:pt x="312" y="736"/>
                </a:cubicBezTo>
                <a:cubicBezTo>
                  <a:pt x="309" y="736"/>
                  <a:pt x="309" y="736"/>
                  <a:pt x="309" y="736"/>
                </a:cubicBezTo>
                <a:cubicBezTo>
                  <a:pt x="309" y="737"/>
                  <a:pt x="304" y="738"/>
                  <a:pt x="309" y="739"/>
                </a:cubicBezTo>
                <a:cubicBezTo>
                  <a:pt x="303" y="742"/>
                  <a:pt x="303" y="742"/>
                  <a:pt x="303" y="742"/>
                </a:cubicBezTo>
                <a:cubicBezTo>
                  <a:pt x="300" y="742"/>
                  <a:pt x="300" y="742"/>
                  <a:pt x="300" y="742"/>
                </a:cubicBezTo>
                <a:cubicBezTo>
                  <a:pt x="299" y="739"/>
                  <a:pt x="299" y="739"/>
                  <a:pt x="299" y="739"/>
                </a:cubicBezTo>
                <a:cubicBezTo>
                  <a:pt x="296" y="738"/>
                  <a:pt x="296" y="738"/>
                  <a:pt x="296" y="738"/>
                </a:cubicBezTo>
                <a:cubicBezTo>
                  <a:pt x="300" y="736"/>
                  <a:pt x="300" y="736"/>
                  <a:pt x="300" y="736"/>
                </a:cubicBezTo>
                <a:cubicBezTo>
                  <a:pt x="304" y="739"/>
                  <a:pt x="304" y="739"/>
                  <a:pt x="304" y="739"/>
                </a:cubicBezTo>
                <a:cubicBezTo>
                  <a:pt x="306" y="736"/>
                  <a:pt x="306" y="736"/>
                  <a:pt x="306" y="736"/>
                </a:cubicBezTo>
                <a:cubicBezTo>
                  <a:pt x="305" y="735"/>
                  <a:pt x="305" y="735"/>
                  <a:pt x="305" y="735"/>
                </a:cubicBezTo>
                <a:cubicBezTo>
                  <a:pt x="302" y="736"/>
                  <a:pt x="302" y="736"/>
                  <a:pt x="302" y="736"/>
                </a:cubicBezTo>
                <a:cubicBezTo>
                  <a:pt x="301" y="733"/>
                  <a:pt x="301" y="733"/>
                  <a:pt x="301" y="733"/>
                </a:cubicBezTo>
                <a:cubicBezTo>
                  <a:pt x="301" y="732"/>
                  <a:pt x="301" y="732"/>
                  <a:pt x="301" y="732"/>
                </a:cubicBezTo>
                <a:cubicBezTo>
                  <a:pt x="303" y="731"/>
                  <a:pt x="303" y="731"/>
                  <a:pt x="303" y="731"/>
                </a:cubicBezTo>
                <a:cubicBezTo>
                  <a:pt x="304" y="732"/>
                  <a:pt x="304" y="732"/>
                  <a:pt x="304" y="732"/>
                </a:cubicBezTo>
                <a:cubicBezTo>
                  <a:pt x="307" y="731"/>
                  <a:pt x="307" y="731"/>
                  <a:pt x="307" y="731"/>
                </a:cubicBezTo>
                <a:cubicBezTo>
                  <a:pt x="305" y="729"/>
                  <a:pt x="305" y="729"/>
                  <a:pt x="305" y="729"/>
                </a:cubicBezTo>
                <a:cubicBezTo>
                  <a:pt x="307" y="728"/>
                  <a:pt x="307" y="728"/>
                  <a:pt x="307" y="728"/>
                </a:cubicBezTo>
                <a:cubicBezTo>
                  <a:pt x="305" y="727"/>
                  <a:pt x="305" y="727"/>
                  <a:pt x="305" y="727"/>
                </a:cubicBezTo>
                <a:cubicBezTo>
                  <a:pt x="289" y="736"/>
                  <a:pt x="289" y="736"/>
                  <a:pt x="289" y="736"/>
                </a:cubicBezTo>
                <a:cubicBezTo>
                  <a:pt x="291" y="738"/>
                  <a:pt x="291" y="738"/>
                  <a:pt x="291" y="738"/>
                </a:cubicBezTo>
                <a:cubicBezTo>
                  <a:pt x="289" y="739"/>
                  <a:pt x="289" y="739"/>
                  <a:pt x="289" y="739"/>
                </a:cubicBezTo>
                <a:cubicBezTo>
                  <a:pt x="286" y="736"/>
                  <a:pt x="286" y="736"/>
                  <a:pt x="286" y="736"/>
                </a:cubicBezTo>
                <a:cubicBezTo>
                  <a:pt x="286" y="736"/>
                  <a:pt x="291" y="733"/>
                  <a:pt x="285" y="738"/>
                </a:cubicBezTo>
                <a:cubicBezTo>
                  <a:pt x="285" y="740"/>
                  <a:pt x="285" y="740"/>
                  <a:pt x="285" y="740"/>
                </a:cubicBezTo>
                <a:cubicBezTo>
                  <a:pt x="278" y="743"/>
                  <a:pt x="278" y="743"/>
                  <a:pt x="278" y="743"/>
                </a:cubicBezTo>
                <a:cubicBezTo>
                  <a:pt x="276" y="741"/>
                  <a:pt x="276" y="741"/>
                  <a:pt x="276" y="741"/>
                </a:cubicBezTo>
                <a:cubicBezTo>
                  <a:pt x="272" y="740"/>
                  <a:pt x="272" y="740"/>
                  <a:pt x="272" y="740"/>
                </a:cubicBezTo>
                <a:cubicBezTo>
                  <a:pt x="272" y="738"/>
                  <a:pt x="272" y="738"/>
                  <a:pt x="272" y="738"/>
                </a:cubicBezTo>
                <a:cubicBezTo>
                  <a:pt x="267" y="738"/>
                  <a:pt x="267" y="738"/>
                  <a:pt x="267" y="738"/>
                </a:cubicBezTo>
                <a:cubicBezTo>
                  <a:pt x="269" y="734"/>
                  <a:pt x="269" y="734"/>
                  <a:pt x="269" y="734"/>
                </a:cubicBezTo>
                <a:cubicBezTo>
                  <a:pt x="261" y="734"/>
                  <a:pt x="261" y="734"/>
                  <a:pt x="261" y="734"/>
                </a:cubicBezTo>
                <a:cubicBezTo>
                  <a:pt x="260" y="734"/>
                  <a:pt x="260" y="735"/>
                  <a:pt x="260" y="736"/>
                </a:cubicBezTo>
                <a:cubicBezTo>
                  <a:pt x="262" y="736"/>
                  <a:pt x="262" y="736"/>
                  <a:pt x="262" y="736"/>
                </a:cubicBezTo>
                <a:cubicBezTo>
                  <a:pt x="261" y="736"/>
                  <a:pt x="259" y="736"/>
                  <a:pt x="259" y="739"/>
                </a:cubicBezTo>
                <a:cubicBezTo>
                  <a:pt x="264" y="743"/>
                  <a:pt x="264" y="743"/>
                  <a:pt x="264" y="743"/>
                </a:cubicBezTo>
                <a:cubicBezTo>
                  <a:pt x="258" y="742"/>
                  <a:pt x="258" y="742"/>
                  <a:pt x="258" y="742"/>
                </a:cubicBezTo>
                <a:cubicBezTo>
                  <a:pt x="258" y="743"/>
                  <a:pt x="258" y="743"/>
                  <a:pt x="258" y="743"/>
                </a:cubicBezTo>
                <a:cubicBezTo>
                  <a:pt x="255" y="743"/>
                  <a:pt x="255" y="743"/>
                  <a:pt x="255" y="743"/>
                </a:cubicBezTo>
                <a:cubicBezTo>
                  <a:pt x="258" y="742"/>
                  <a:pt x="258" y="742"/>
                  <a:pt x="258" y="742"/>
                </a:cubicBezTo>
                <a:cubicBezTo>
                  <a:pt x="259" y="741"/>
                  <a:pt x="259" y="741"/>
                  <a:pt x="259" y="741"/>
                </a:cubicBezTo>
                <a:cubicBezTo>
                  <a:pt x="256" y="738"/>
                  <a:pt x="256" y="738"/>
                  <a:pt x="256" y="738"/>
                </a:cubicBezTo>
                <a:cubicBezTo>
                  <a:pt x="255" y="739"/>
                  <a:pt x="251" y="741"/>
                  <a:pt x="253" y="742"/>
                </a:cubicBezTo>
                <a:cubicBezTo>
                  <a:pt x="248" y="743"/>
                  <a:pt x="248" y="743"/>
                  <a:pt x="248" y="743"/>
                </a:cubicBezTo>
                <a:cubicBezTo>
                  <a:pt x="246" y="745"/>
                  <a:pt x="246" y="745"/>
                  <a:pt x="246" y="745"/>
                </a:cubicBezTo>
                <a:cubicBezTo>
                  <a:pt x="245" y="746"/>
                  <a:pt x="245" y="746"/>
                  <a:pt x="245" y="746"/>
                </a:cubicBezTo>
                <a:cubicBezTo>
                  <a:pt x="240" y="743"/>
                  <a:pt x="240" y="743"/>
                  <a:pt x="240" y="743"/>
                </a:cubicBezTo>
                <a:cubicBezTo>
                  <a:pt x="240" y="742"/>
                  <a:pt x="240" y="742"/>
                  <a:pt x="240" y="742"/>
                </a:cubicBezTo>
                <a:cubicBezTo>
                  <a:pt x="236" y="746"/>
                  <a:pt x="236" y="746"/>
                  <a:pt x="236" y="746"/>
                </a:cubicBezTo>
                <a:cubicBezTo>
                  <a:pt x="239" y="748"/>
                  <a:pt x="239" y="748"/>
                  <a:pt x="239" y="748"/>
                </a:cubicBezTo>
                <a:cubicBezTo>
                  <a:pt x="237" y="750"/>
                  <a:pt x="237" y="750"/>
                  <a:pt x="237" y="750"/>
                </a:cubicBezTo>
                <a:cubicBezTo>
                  <a:pt x="239" y="751"/>
                  <a:pt x="239" y="751"/>
                  <a:pt x="239" y="751"/>
                </a:cubicBezTo>
                <a:cubicBezTo>
                  <a:pt x="234" y="751"/>
                  <a:pt x="234" y="751"/>
                  <a:pt x="234" y="751"/>
                </a:cubicBezTo>
                <a:cubicBezTo>
                  <a:pt x="234" y="750"/>
                  <a:pt x="234" y="750"/>
                  <a:pt x="234" y="750"/>
                </a:cubicBezTo>
                <a:cubicBezTo>
                  <a:pt x="231" y="748"/>
                  <a:pt x="231" y="748"/>
                  <a:pt x="231" y="748"/>
                </a:cubicBezTo>
                <a:cubicBezTo>
                  <a:pt x="230" y="748"/>
                  <a:pt x="230" y="748"/>
                  <a:pt x="230" y="748"/>
                </a:cubicBezTo>
                <a:cubicBezTo>
                  <a:pt x="237" y="744"/>
                  <a:pt x="237" y="744"/>
                  <a:pt x="237" y="744"/>
                </a:cubicBezTo>
                <a:cubicBezTo>
                  <a:pt x="236" y="744"/>
                  <a:pt x="236" y="744"/>
                  <a:pt x="236" y="744"/>
                </a:cubicBezTo>
                <a:cubicBezTo>
                  <a:pt x="239" y="741"/>
                  <a:pt x="239" y="741"/>
                  <a:pt x="239" y="741"/>
                </a:cubicBezTo>
                <a:cubicBezTo>
                  <a:pt x="242" y="741"/>
                  <a:pt x="242" y="741"/>
                  <a:pt x="242" y="741"/>
                </a:cubicBezTo>
                <a:cubicBezTo>
                  <a:pt x="243" y="738"/>
                  <a:pt x="243" y="738"/>
                  <a:pt x="243" y="738"/>
                </a:cubicBezTo>
                <a:cubicBezTo>
                  <a:pt x="245" y="739"/>
                  <a:pt x="245" y="739"/>
                  <a:pt x="245" y="739"/>
                </a:cubicBezTo>
                <a:cubicBezTo>
                  <a:pt x="246" y="741"/>
                  <a:pt x="239" y="739"/>
                  <a:pt x="246" y="742"/>
                </a:cubicBezTo>
                <a:cubicBezTo>
                  <a:pt x="250" y="741"/>
                  <a:pt x="250" y="741"/>
                  <a:pt x="250" y="741"/>
                </a:cubicBezTo>
                <a:cubicBezTo>
                  <a:pt x="255" y="737"/>
                  <a:pt x="255" y="737"/>
                  <a:pt x="255" y="737"/>
                </a:cubicBezTo>
                <a:cubicBezTo>
                  <a:pt x="258" y="733"/>
                  <a:pt x="258" y="733"/>
                  <a:pt x="258" y="733"/>
                </a:cubicBezTo>
                <a:cubicBezTo>
                  <a:pt x="257" y="732"/>
                  <a:pt x="257" y="732"/>
                  <a:pt x="257" y="732"/>
                </a:cubicBezTo>
                <a:cubicBezTo>
                  <a:pt x="258" y="731"/>
                  <a:pt x="258" y="731"/>
                  <a:pt x="258" y="731"/>
                </a:cubicBezTo>
                <a:cubicBezTo>
                  <a:pt x="258" y="730"/>
                  <a:pt x="258" y="730"/>
                  <a:pt x="258" y="730"/>
                </a:cubicBezTo>
                <a:cubicBezTo>
                  <a:pt x="260" y="732"/>
                  <a:pt x="260" y="732"/>
                  <a:pt x="260" y="732"/>
                </a:cubicBezTo>
                <a:cubicBezTo>
                  <a:pt x="263" y="730"/>
                  <a:pt x="263" y="730"/>
                  <a:pt x="263" y="730"/>
                </a:cubicBezTo>
                <a:cubicBezTo>
                  <a:pt x="258" y="729"/>
                  <a:pt x="258" y="729"/>
                  <a:pt x="258" y="729"/>
                </a:cubicBezTo>
                <a:cubicBezTo>
                  <a:pt x="246" y="734"/>
                  <a:pt x="246" y="734"/>
                  <a:pt x="246" y="734"/>
                </a:cubicBezTo>
                <a:cubicBezTo>
                  <a:pt x="224" y="748"/>
                  <a:pt x="224" y="748"/>
                  <a:pt x="224" y="748"/>
                </a:cubicBezTo>
                <a:cubicBezTo>
                  <a:pt x="223" y="750"/>
                  <a:pt x="223" y="750"/>
                  <a:pt x="223" y="750"/>
                </a:cubicBezTo>
                <a:cubicBezTo>
                  <a:pt x="227" y="750"/>
                  <a:pt x="227" y="750"/>
                  <a:pt x="227" y="750"/>
                </a:cubicBezTo>
                <a:cubicBezTo>
                  <a:pt x="231" y="751"/>
                  <a:pt x="231" y="751"/>
                  <a:pt x="231" y="751"/>
                </a:cubicBezTo>
                <a:cubicBezTo>
                  <a:pt x="232" y="752"/>
                  <a:pt x="232" y="752"/>
                  <a:pt x="232" y="752"/>
                </a:cubicBezTo>
                <a:cubicBezTo>
                  <a:pt x="220" y="759"/>
                  <a:pt x="220" y="759"/>
                  <a:pt x="220" y="759"/>
                </a:cubicBezTo>
                <a:cubicBezTo>
                  <a:pt x="214" y="762"/>
                  <a:pt x="214" y="762"/>
                  <a:pt x="214" y="762"/>
                </a:cubicBezTo>
                <a:cubicBezTo>
                  <a:pt x="210" y="766"/>
                  <a:pt x="210" y="766"/>
                  <a:pt x="210" y="766"/>
                </a:cubicBezTo>
                <a:cubicBezTo>
                  <a:pt x="207" y="764"/>
                  <a:pt x="207" y="764"/>
                  <a:pt x="207" y="764"/>
                </a:cubicBezTo>
                <a:cubicBezTo>
                  <a:pt x="190" y="776"/>
                  <a:pt x="190" y="776"/>
                  <a:pt x="190" y="776"/>
                </a:cubicBezTo>
                <a:cubicBezTo>
                  <a:pt x="190" y="778"/>
                  <a:pt x="190" y="778"/>
                  <a:pt x="190" y="778"/>
                </a:cubicBezTo>
                <a:cubicBezTo>
                  <a:pt x="186" y="779"/>
                  <a:pt x="186" y="779"/>
                  <a:pt x="186" y="779"/>
                </a:cubicBezTo>
                <a:cubicBezTo>
                  <a:pt x="185" y="780"/>
                  <a:pt x="185" y="780"/>
                  <a:pt x="185" y="780"/>
                </a:cubicBezTo>
                <a:cubicBezTo>
                  <a:pt x="180" y="783"/>
                  <a:pt x="180" y="783"/>
                  <a:pt x="180" y="783"/>
                </a:cubicBezTo>
                <a:cubicBezTo>
                  <a:pt x="179" y="785"/>
                  <a:pt x="189" y="777"/>
                  <a:pt x="176" y="786"/>
                </a:cubicBezTo>
                <a:cubicBezTo>
                  <a:pt x="181" y="779"/>
                  <a:pt x="181" y="779"/>
                  <a:pt x="181" y="779"/>
                </a:cubicBezTo>
                <a:cubicBezTo>
                  <a:pt x="185" y="778"/>
                  <a:pt x="185" y="778"/>
                  <a:pt x="185" y="778"/>
                </a:cubicBezTo>
                <a:cubicBezTo>
                  <a:pt x="182" y="775"/>
                  <a:pt x="182" y="775"/>
                  <a:pt x="182" y="775"/>
                </a:cubicBezTo>
                <a:cubicBezTo>
                  <a:pt x="179" y="779"/>
                  <a:pt x="179" y="779"/>
                  <a:pt x="179" y="779"/>
                </a:cubicBezTo>
                <a:cubicBezTo>
                  <a:pt x="175" y="779"/>
                  <a:pt x="175" y="779"/>
                  <a:pt x="175" y="779"/>
                </a:cubicBezTo>
                <a:cubicBezTo>
                  <a:pt x="177" y="778"/>
                  <a:pt x="177" y="775"/>
                  <a:pt x="176" y="774"/>
                </a:cubicBezTo>
                <a:cubicBezTo>
                  <a:pt x="172" y="774"/>
                  <a:pt x="172" y="774"/>
                  <a:pt x="172" y="774"/>
                </a:cubicBezTo>
                <a:cubicBezTo>
                  <a:pt x="170" y="779"/>
                  <a:pt x="170" y="779"/>
                  <a:pt x="170" y="779"/>
                </a:cubicBezTo>
                <a:cubicBezTo>
                  <a:pt x="172" y="778"/>
                  <a:pt x="169" y="783"/>
                  <a:pt x="174" y="780"/>
                </a:cubicBezTo>
                <a:cubicBezTo>
                  <a:pt x="172" y="783"/>
                  <a:pt x="172" y="783"/>
                  <a:pt x="172" y="783"/>
                </a:cubicBezTo>
                <a:cubicBezTo>
                  <a:pt x="167" y="784"/>
                  <a:pt x="167" y="784"/>
                  <a:pt x="167" y="784"/>
                </a:cubicBezTo>
                <a:cubicBezTo>
                  <a:pt x="165" y="782"/>
                  <a:pt x="165" y="782"/>
                  <a:pt x="165" y="782"/>
                </a:cubicBezTo>
                <a:cubicBezTo>
                  <a:pt x="161" y="776"/>
                  <a:pt x="161" y="776"/>
                  <a:pt x="161" y="776"/>
                </a:cubicBezTo>
                <a:cubicBezTo>
                  <a:pt x="160" y="776"/>
                  <a:pt x="160" y="776"/>
                  <a:pt x="160" y="776"/>
                </a:cubicBezTo>
                <a:cubicBezTo>
                  <a:pt x="161" y="773"/>
                  <a:pt x="169" y="774"/>
                  <a:pt x="170" y="768"/>
                </a:cubicBezTo>
                <a:cubicBezTo>
                  <a:pt x="173" y="768"/>
                  <a:pt x="173" y="768"/>
                  <a:pt x="173" y="768"/>
                </a:cubicBezTo>
                <a:cubicBezTo>
                  <a:pt x="178" y="761"/>
                  <a:pt x="178" y="761"/>
                  <a:pt x="178" y="761"/>
                </a:cubicBezTo>
                <a:cubicBezTo>
                  <a:pt x="176" y="760"/>
                  <a:pt x="176" y="760"/>
                  <a:pt x="176" y="760"/>
                </a:cubicBezTo>
                <a:cubicBezTo>
                  <a:pt x="179" y="756"/>
                  <a:pt x="179" y="756"/>
                  <a:pt x="179" y="756"/>
                </a:cubicBezTo>
                <a:cubicBezTo>
                  <a:pt x="170" y="754"/>
                  <a:pt x="170" y="754"/>
                  <a:pt x="170" y="754"/>
                </a:cubicBezTo>
                <a:cubicBezTo>
                  <a:pt x="169" y="752"/>
                  <a:pt x="169" y="752"/>
                  <a:pt x="169" y="752"/>
                </a:cubicBezTo>
                <a:cubicBezTo>
                  <a:pt x="166" y="754"/>
                  <a:pt x="166" y="754"/>
                  <a:pt x="166" y="754"/>
                </a:cubicBezTo>
                <a:cubicBezTo>
                  <a:pt x="167" y="755"/>
                  <a:pt x="167" y="755"/>
                  <a:pt x="167" y="755"/>
                </a:cubicBezTo>
                <a:cubicBezTo>
                  <a:pt x="158" y="757"/>
                  <a:pt x="158" y="757"/>
                  <a:pt x="158" y="757"/>
                </a:cubicBezTo>
                <a:cubicBezTo>
                  <a:pt x="153" y="760"/>
                  <a:pt x="153" y="760"/>
                  <a:pt x="153" y="760"/>
                </a:cubicBezTo>
                <a:cubicBezTo>
                  <a:pt x="152" y="764"/>
                  <a:pt x="167" y="751"/>
                  <a:pt x="146" y="763"/>
                </a:cubicBezTo>
                <a:cubicBezTo>
                  <a:pt x="144" y="763"/>
                  <a:pt x="144" y="763"/>
                  <a:pt x="144" y="763"/>
                </a:cubicBezTo>
                <a:cubicBezTo>
                  <a:pt x="143" y="762"/>
                  <a:pt x="143" y="762"/>
                  <a:pt x="143" y="762"/>
                </a:cubicBezTo>
                <a:cubicBezTo>
                  <a:pt x="147" y="761"/>
                  <a:pt x="147" y="761"/>
                  <a:pt x="147" y="761"/>
                </a:cubicBezTo>
                <a:cubicBezTo>
                  <a:pt x="151" y="757"/>
                  <a:pt x="151" y="757"/>
                  <a:pt x="151" y="757"/>
                </a:cubicBezTo>
                <a:cubicBezTo>
                  <a:pt x="151" y="753"/>
                  <a:pt x="151" y="753"/>
                  <a:pt x="151" y="753"/>
                </a:cubicBezTo>
                <a:cubicBezTo>
                  <a:pt x="153" y="754"/>
                  <a:pt x="153" y="754"/>
                  <a:pt x="153" y="754"/>
                </a:cubicBezTo>
                <a:cubicBezTo>
                  <a:pt x="156" y="751"/>
                  <a:pt x="156" y="751"/>
                  <a:pt x="156" y="751"/>
                </a:cubicBezTo>
                <a:cubicBezTo>
                  <a:pt x="154" y="750"/>
                  <a:pt x="154" y="750"/>
                  <a:pt x="154" y="750"/>
                </a:cubicBezTo>
                <a:cubicBezTo>
                  <a:pt x="150" y="748"/>
                  <a:pt x="150" y="748"/>
                  <a:pt x="150" y="748"/>
                </a:cubicBezTo>
                <a:cubicBezTo>
                  <a:pt x="142" y="751"/>
                  <a:pt x="142" y="751"/>
                  <a:pt x="142" y="751"/>
                </a:cubicBezTo>
                <a:cubicBezTo>
                  <a:pt x="139" y="755"/>
                  <a:pt x="139" y="755"/>
                  <a:pt x="139" y="755"/>
                </a:cubicBezTo>
                <a:cubicBezTo>
                  <a:pt x="136" y="754"/>
                  <a:pt x="145" y="749"/>
                  <a:pt x="135" y="755"/>
                </a:cubicBezTo>
                <a:cubicBezTo>
                  <a:pt x="138" y="752"/>
                  <a:pt x="138" y="752"/>
                  <a:pt x="138" y="752"/>
                </a:cubicBezTo>
                <a:cubicBezTo>
                  <a:pt x="142" y="750"/>
                  <a:pt x="142" y="750"/>
                  <a:pt x="142" y="750"/>
                </a:cubicBezTo>
                <a:cubicBezTo>
                  <a:pt x="142" y="748"/>
                  <a:pt x="142" y="748"/>
                  <a:pt x="142" y="748"/>
                </a:cubicBezTo>
                <a:cubicBezTo>
                  <a:pt x="137" y="749"/>
                  <a:pt x="137" y="749"/>
                  <a:pt x="137" y="749"/>
                </a:cubicBezTo>
                <a:cubicBezTo>
                  <a:pt x="130" y="757"/>
                  <a:pt x="130" y="757"/>
                  <a:pt x="130" y="757"/>
                </a:cubicBezTo>
                <a:cubicBezTo>
                  <a:pt x="135" y="756"/>
                  <a:pt x="135" y="756"/>
                  <a:pt x="135" y="756"/>
                </a:cubicBezTo>
                <a:cubicBezTo>
                  <a:pt x="130" y="760"/>
                  <a:pt x="130" y="760"/>
                  <a:pt x="130" y="760"/>
                </a:cubicBezTo>
                <a:cubicBezTo>
                  <a:pt x="130" y="758"/>
                  <a:pt x="130" y="758"/>
                  <a:pt x="130" y="758"/>
                </a:cubicBezTo>
                <a:cubicBezTo>
                  <a:pt x="128" y="760"/>
                  <a:pt x="128" y="760"/>
                  <a:pt x="128" y="760"/>
                </a:cubicBezTo>
                <a:cubicBezTo>
                  <a:pt x="123" y="760"/>
                  <a:pt x="123" y="760"/>
                  <a:pt x="123" y="760"/>
                </a:cubicBezTo>
                <a:cubicBezTo>
                  <a:pt x="119" y="764"/>
                  <a:pt x="119" y="764"/>
                  <a:pt x="119" y="764"/>
                </a:cubicBezTo>
                <a:cubicBezTo>
                  <a:pt x="113" y="763"/>
                  <a:pt x="113" y="763"/>
                  <a:pt x="113" y="763"/>
                </a:cubicBezTo>
                <a:cubicBezTo>
                  <a:pt x="111" y="761"/>
                  <a:pt x="111" y="761"/>
                  <a:pt x="111" y="761"/>
                </a:cubicBezTo>
                <a:cubicBezTo>
                  <a:pt x="112" y="759"/>
                  <a:pt x="112" y="759"/>
                  <a:pt x="112" y="759"/>
                </a:cubicBezTo>
                <a:cubicBezTo>
                  <a:pt x="110" y="756"/>
                  <a:pt x="110" y="756"/>
                  <a:pt x="110" y="756"/>
                </a:cubicBezTo>
                <a:cubicBezTo>
                  <a:pt x="112" y="756"/>
                  <a:pt x="114" y="754"/>
                  <a:pt x="115" y="754"/>
                </a:cubicBezTo>
                <a:cubicBezTo>
                  <a:pt x="112" y="754"/>
                  <a:pt x="112" y="754"/>
                  <a:pt x="112" y="754"/>
                </a:cubicBezTo>
                <a:cubicBezTo>
                  <a:pt x="120" y="744"/>
                  <a:pt x="120" y="744"/>
                  <a:pt x="120" y="744"/>
                </a:cubicBezTo>
                <a:cubicBezTo>
                  <a:pt x="117" y="744"/>
                  <a:pt x="117" y="744"/>
                  <a:pt x="117" y="744"/>
                </a:cubicBezTo>
                <a:cubicBezTo>
                  <a:pt x="118" y="744"/>
                  <a:pt x="114" y="747"/>
                  <a:pt x="117" y="743"/>
                </a:cubicBezTo>
                <a:cubicBezTo>
                  <a:pt x="115" y="743"/>
                  <a:pt x="115" y="743"/>
                  <a:pt x="115" y="743"/>
                </a:cubicBezTo>
                <a:cubicBezTo>
                  <a:pt x="119" y="739"/>
                  <a:pt x="120" y="747"/>
                  <a:pt x="122" y="739"/>
                </a:cubicBezTo>
                <a:cubicBezTo>
                  <a:pt x="117" y="739"/>
                  <a:pt x="117" y="739"/>
                  <a:pt x="117" y="739"/>
                </a:cubicBezTo>
                <a:cubicBezTo>
                  <a:pt x="105" y="750"/>
                  <a:pt x="105" y="750"/>
                  <a:pt x="105" y="750"/>
                </a:cubicBezTo>
                <a:cubicBezTo>
                  <a:pt x="99" y="755"/>
                  <a:pt x="99" y="755"/>
                  <a:pt x="99" y="755"/>
                </a:cubicBezTo>
                <a:cubicBezTo>
                  <a:pt x="99" y="755"/>
                  <a:pt x="99" y="755"/>
                  <a:pt x="99" y="756"/>
                </a:cubicBezTo>
                <a:cubicBezTo>
                  <a:pt x="96" y="755"/>
                  <a:pt x="96" y="755"/>
                  <a:pt x="96" y="755"/>
                </a:cubicBezTo>
                <a:cubicBezTo>
                  <a:pt x="102" y="750"/>
                  <a:pt x="102" y="750"/>
                  <a:pt x="102" y="750"/>
                </a:cubicBezTo>
                <a:cubicBezTo>
                  <a:pt x="101" y="749"/>
                  <a:pt x="101" y="749"/>
                  <a:pt x="101" y="749"/>
                </a:cubicBezTo>
                <a:cubicBezTo>
                  <a:pt x="105" y="745"/>
                  <a:pt x="105" y="745"/>
                  <a:pt x="105" y="745"/>
                </a:cubicBezTo>
                <a:cubicBezTo>
                  <a:pt x="103" y="744"/>
                  <a:pt x="103" y="744"/>
                  <a:pt x="103" y="744"/>
                </a:cubicBezTo>
                <a:cubicBezTo>
                  <a:pt x="104" y="747"/>
                  <a:pt x="99" y="743"/>
                  <a:pt x="99" y="749"/>
                </a:cubicBezTo>
                <a:cubicBezTo>
                  <a:pt x="98" y="750"/>
                  <a:pt x="98" y="750"/>
                  <a:pt x="98" y="750"/>
                </a:cubicBezTo>
                <a:cubicBezTo>
                  <a:pt x="96" y="748"/>
                  <a:pt x="96" y="748"/>
                  <a:pt x="96" y="748"/>
                </a:cubicBezTo>
                <a:cubicBezTo>
                  <a:pt x="91" y="750"/>
                  <a:pt x="91" y="750"/>
                  <a:pt x="91" y="750"/>
                </a:cubicBezTo>
                <a:cubicBezTo>
                  <a:pt x="86" y="745"/>
                  <a:pt x="86" y="745"/>
                  <a:pt x="86" y="745"/>
                </a:cubicBezTo>
                <a:cubicBezTo>
                  <a:pt x="89" y="740"/>
                  <a:pt x="89" y="740"/>
                  <a:pt x="89" y="740"/>
                </a:cubicBezTo>
                <a:cubicBezTo>
                  <a:pt x="85" y="737"/>
                  <a:pt x="85" y="737"/>
                  <a:pt x="85" y="737"/>
                </a:cubicBezTo>
                <a:cubicBezTo>
                  <a:pt x="91" y="735"/>
                  <a:pt x="91" y="735"/>
                  <a:pt x="91" y="735"/>
                </a:cubicBezTo>
                <a:cubicBezTo>
                  <a:pt x="89" y="733"/>
                  <a:pt x="89" y="733"/>
                  <a:pt x="89" y="733"/>
                </a:cubicBezTo>
                <a:cubicBezTo>
                  <a:pt x="92" y="733"/>
                  <a:pt x="92" y="733"/>
                  <a:pt x="92" y="733"/>
                </a:cubicBezTo>
                <a:cubicBezTo>
                  <a:pt x="91" y="729"/>
                  <a:pt x="91" y="729"/>
                  <a:pt x="91" y="729"/>
                </a:cubicBezTo>
                <a:cubicBezTo>
                  <a:pt x="95" y="726"/>
                  <a:pt x="95" y="726"/>
                  <a:pt x="95" y="726"/>
                </a:cubicBezTo>
                <a:cubicBezTo>
                  <a:pt x="94" y="728"/>
                  <a:pt x="99" y="720"/>
                  <a:pt x="89" y="725"/>
                </a:cubicBezTo>
                <a:cubicBezTo>
                  <a:pt x="85" y="726"/>
                  <a:pt x="85" y="726"/>
                  <a:pt x="85" y="726"/>
                </a:cubicBezTo>
                <a:cubicBezTo>
                  <a:pt x="81" y="730"/>
                  <a:pt x="81" y="730"/>
                  <a:pt x="81" y="730"/>
                </a:cubicBezTo>
                <a:cubicBezTo>
                  <a:pt x="78" y="731"/>
                  <a:pt x="78" y="731"/>
                  <a:pt x="78" y="731"/>
                </a:cubicBezTo>
                <a:cubicBezTo>
                  <a:pt x="81" y="728"/>
                  <a:pt x="81" y="728"/>
                  <a:pt x="81" y="728"/>
                </a:cubicBezTo>
                <a:cubicBezTo>
                  <a:pt x="81" y="726"/>
                  <a:pt x="81" y="726"/>
                  <a:pt x="81" y="726"/>
                </a:cubicBezTo>
                <a:cubicBezTo>
                  <a:pt x="81" y="723"/>
                  <a:pt x="82" y="729"/>
                  <a:pt x="81" y="723"/>
                </a:cubicBezTo>
                <a:cubicBezTo>
                  <a:pt x="83" y="724"/>
                  <a:pt x="73" y="727"/>
                  <a:pt x="85" y="723"/>
                </a:cubicBezTo>
                <a:cubicBezTo>
                  <a:pt x="87" y="722"/>
                  <a:pt x="87" y="722"/>
                  <a:pt x="87" y="722"/>
                </a:cubicBezTo>
                <a:cubicBezTo>
                  <a:pt x="87" y="717"/>
                  <a:pt x="87" y="717"/>
                  <a:pt x="87" y="717"/>
                </a:cubicBezTo>
                <a:cubicBezTo>
                  <a:pt x="86" y="717"/>
                  <a:pt x="86" y="717"/>
                  <a:pt x="86" y="717"/>
                </a:cubicBezTo>
                <a:cubicBezTo>
                  <a:pt x="78" y="723"/>
                  <a:pt x="78" y="723"/>
                  <a:pt x="78" y="723"/>
                </a:cubicBezTo>
                <a:cubicBezTo>
                  <a:pt x="77" y="723"/>
                  <a:pt x="77" y="723"/>
                  <a:pt x="77" y="723"/>
                </a:cubicBezTo>
                <a:cubicBezTo>
                  <a:pt x="77" y="722"/>
                  <a:pt x="77" y="722"/>
                  <a:pt x="77" y="722"/>
                </a:cubicBezTo>
                <a:cubicBezTo>
                  <a:pt x="79" y="721"/>
                  <a:pt x="79" y="721"/>
                  <a:pt x="79" y="721"/>
                </a:cubicBezTo>
                <a:cubicBezTo>
                  <a:pt x="81" y="717"/>
                  <a:pt x="81" y="717"/>
                  <a:pt x="81" y="717"/>
                </a:cubicBezTo>
                <a:cubicBezTo>
                  <a:pt x="84" y="715"/>
                  <a:pt x="84" y="715"/>
                  <a:pt x="84" y="715"/>
                </a:cubicBezTo>
                <a:cubicBezTo>
                  <a:pt x="82" y="710"/>
                  <a:pt x="82" y="710"/>
                  <a:pt x="82" y="710"/>
                </a:cubicBezTo>
                <a:cubicBezTo>
                  <a:pt x="84" y="707"/>
                  <a:pt x="84" y="707"/>
                  <a:pt x="84" y="707"/>
                </a:cubicBezTo>
                <a:cubicBezTo>
                  <a:pt x="84" y="707"/>
                  <a:pt x="81" y="708"/>
                  <a:pt x="85" y="708"/>
                </a:cubicBezTo>
                <a:cubicBezTo>
                  <a:pt x="86" y="707"/>
                  <a:pt x="86" y="707"/>
                  <a:pt x="86" y="707"/>
                </a:cubicBezTo>
                <a:cubicBezTo>
                  <a:pt x="84" y="706"/>
                  <a:pt x="84" y="706"/>
                  <a:pt x="84" y="706"/>
                </a:cubicBezTo>
                <a:cubicBezTo>
                  <a:pt x="83" y="704"/>
                  <a:pt x="83" y="704"/>
                  <a:pt x="83" y="704"/>
                </a:cubicBezTo>
                <a:cubicBezTo>
                  <a:pt x="77" y="708"/>
                  <a:pt x="77" y="708"/>
                  <a:pt x="77" y="708"/>
                </a:cubicBezTo>
                <a:cubicBezTo>
                  <a:pt x="79" y="711"/>
                  <a:pt x="73" y="708"/>
                  <a:pt x="73" y="715"/>
                </a:cubicBezTo>
                <a:cubicBezTo>
                  <a:pt x="71" y="715"/>
                  <a:pt x="71" y="715"/>
                  <a:pt x="71" y="715"/>
                </a:cubicBezTo>
                <a:cubicBezTo>
                  <a:pt x="73" y="719"/>
                  <a:pt x="73" y="719"/>
                  <a:pt x="73" y="719"/>
                </a:cubicBezTo>
                <a:cubicBezTo>
                  <a:pt x="72" y="723"/>
                  <a:pt x="72" y="723"/>
                  <a:pt x="72" y="723"/>
                </a:cubicBezTo>
                <a:cubicBezTo>
                  <a:pt x="74" y="723"/>
                  <a:pt x="74" y="723"/>
                  <a:pt x="74" y="723"/>
                </a:cubicBezTo>
                <a:cubicBezTo>
                  <a:pt x="71" y="728"/>
                  <a:pt x="82" y="720"/>
                  <a:pt x="70" y="725"/>
                </a:cubicBezTo>
                <a:cubicBezTo>
                  <a:pt x="70" y="726"/>
                  <a:pt x="70" y="726"/>
                  <a:pt x="70" y="726"/>
                </a:cubicBezTo>
                <a:cubicBezTo>
                  <a:pt x="69" y="725"/>
                  <a:pt x="77" y="727"/>
                  <a:pt x="68" y="725"/>
                </a:cubicBezTo>
                <a:cubicBezTo>
                  <a:pt x="71" y="721"/>
                  <a:pt x="71" y="721"/>
                  <a:pt x="71" y="721"/>
                </a:cubicBezTo>
                <a:cubicBezTo>
                  <a:pt x="70" y="720"/>
                  <a:pt x="70" y="720"/>
                  <a:pt x="70" y="720"/>
                </a:cubicBezTo>
                <a:cubicBezTo>
                  <a:pt x="67" y="723"/>
                  <a:pt x="67" y="723"/>
                  <a:pt x="67" y="723"/>
                </a:cubicBezTo>
                <a:cubicBezTo>
                  <a:pt x="67" y="717"/>
                  <a:pt x="67" y="717"/>
                  <a:pt x="67" y="717"/>
                </a:cubicBezTo>
                <a:cubicBezTo>
                  <a:pt x="70" y="716"/>
                  <a:pt x="70" y="716"/>
                  <a:pt x="70" y="716"/>
                </a:cubicBezTo>
                <a:cubicBezTo>
                  <a:pt x="69" y="714"/>
                  <a:pt x="69" y="714"/>
                  <a:pt x="69" y="714"/>
                </a:cubicBezTo>
                <a:cubicBezTo>
                  <a:pt x="69" y="710"/>
                  <a:pt x="69" y="710"/>
                  <a:pt x="69" y="710"/>
                </a:cubicBezTo>
                <a:cubicBezTo>
                  <a:pt x="59" y="714"/>
                  <a:pt x="59" y="714"/>
                  <a:pt x="59" y="714"/>
                </a:cubicBezTo>
                <a:cubicBezTo>
                  <a:pt x="54" y="718"/>
                  <a:pt x="54" y="718"/>
                  <a:pt x="54" y="718"/>
                </a:cubicBezTo>
                <a:cubicBezTo>
                  <a:pt x="53" y="718"/>
                  <a:pt x="53" y="718"/>
                  <a:pt x="53" y="718"/>
                </a:cubicBezTo>
                <a:cubicBezTo>
                  <a:pt x="52" y="719"/>
                  <a:pt x="52" y="719"/>
                  <a:pt x="52" y="719"/>
                </a:cubicBezTo>
                <a:cubicBezTo>
                  <a:pt x="52" y="721"/>
                  <a:pt x="52" y="721"/>
                  <a:pt x="52" y="721"/>
                </a:cubicBezTo>
                <a:cubicBezTo>
                  <a:pt x="53" y="722"/>
                  <a:pt x="53" y="722"/>
                  <a:pt x="53" y="722"/>
                </a:cubicBezTo>
                <a:cubicBezTo>
                  <a:pt x="54" y="721"/>
                  <a:pt x="56" y="721"/>
                  <a:pt x="58" y="721"/>
                </a:cubicBezTo>
                <a:cubicBezTo>
                  <a:pt x="52" y="724"/>
                  <a:pt x="52" y="724"/>
                  <a:pt x="52" y="724"/>
                </a:cubicBezTo>
                <a:cubicBezTo>
                  <a:pt x="52" y="723"/>
                  <a:pt x="52" y="723"/>
                  <a:pt x="52" y="723"/>
                </a:cubicBezTo>
                <a:cubicBezTo>
                  <a:pt x="45" y="725"/>
                  <a:pt x="45" y="725"/>
                  <a:pt x="45" y="725"/>
                </a:cubicBezTo>
                <a:cubicBezTo>
                  <a:pt x="47" y="721"/>
                  <a:pt x="47" y="721"/>
                  <a:pt x="47" y="721"/>
                </a:cubicBezTo>
                <a:cubicBezTo>
                  <a:pt x="49" y="719"/>
                  <a:pt x="49" y="719"/>
                  <a:pt x="49" y="719"/>
                </a:cubicBezTo>
                <a:cubicBezTo>
                  <a:pt x="47" y="718"/>
                  <a:pt x="47" y="718"/>
                  <a:pt x="47" y="718"/>
                </a:cubicBezTo>
                <a:cubicBezTo>
                  <a:pt x="51" y="713"/>
                  <a:pt x="51" y="713"/>
                  <a:pt x="51" y="713"/>
                </a:cubicBezTo>
                <a:cubicBezTo>
                  <a:pt x="54" y="712"/>
                  <a:pt x="49" y="718"/>
                  <a:pt x="47" y="710"/>
                </a:cubicBezTo>
                <a:cubicBezTo>
                  <a:pt x="49" y="709"/>
                  <a:pt x="49" y="709"/>
                  <a:pt x="49" y="709"/>
                </a:cubicBezTo>
                <a:cubicBezTo>
                  <a:pt x="49" y="708"/>
                  <a:pt x="49" y="708"/>
                  <a:pt x="49" y="708"/>
                </a:cubicBezTo>
                <a:cubicBezTo>
                  <a:pt x="44" y="704"/>
                  <a:pt x="48" y="715"/>
                  <a:pt x="44" y="705"/>
                </a:cubicBezTo>
                <a:cubicBezTo>
                  <a:pt x="49" y="705"/>
                  <a:pt x="49" y="705"/>
                  <a:pt x="49" y="705"/>
                </a:cubicBezTo>
                <a:cubicBezTo>
                  <a:pt x="49" y="703"/>
                  <a:pt x="49" y="703"/>
                  <a:pt x="49" y="703"/>
                </a:cubicBezTo>
                <a:cubicBezTo>
                  <a:pt x="47" y="701"/>
                  <a:pt x="42" y="711"/>
                  <a:pt x="47" y="699"/>
                </a:cubicBezTo>
                <a:cubicBezTo>
                  <a:pt x="50" y="695"/>
                  <a:pt x="50" y="695"/>
                  <a:pt x="50" y="695"/>
                </a:cubicBezTo>
                <a:cubicBezTo>
                  <a:pt x="49" y="697"/>
                  <a:pt x="48" y="697"/>
                  <a:pt x="47" y="691"/>
                </a:cubicBezTo>
                <a:cubicBezTo>
                  <a:pt x="49" y="690"/>
                  <a:pt x="49" y="690"/>
                  <a:pt x="49" y="690"/>
                </a:cubicBezTo>
                <a:cubicBezTo>
                  <a:pt x="44" y="689"/>
                  <a:pt x="44" y="689"/>
                  <a:pt x="44" y="689"/>
                </a:cubicBezTo>
                <a:cubicBezTo>
                  <a:pt x="50" y="688"/>
                  <a:pt x="50" y="688"/>
                  <a:pt x="50" y="688"/>
                </a:cubicBezTo>
                <a:cubicBezTo>
                  <a:pt x="51" y="688"/>
                  <a:pt x="51" y="688"/>
                  <a:pt x="51" y="688"/>
                </a:cubicBezTo>
                <a:cubicBezTo>
                  <a:pt x="50" y="686"/>
                  <a:pt x="50" y="686"/>
                  <a:pt x="50" y="686"/>
                </a:cubicBezTo>
                <a:cubicBezTo>
                  <a:pt x="50" y="686"/>
                  <a:pt x="48" y="689"/>
                  <a:pt x="50" y="685"/>
                </a:cubicBezTo>
                <a:cubicBezTo>
                  <a:pt x="47" y="685"/>
                  <a:pt x="47" y="685"/>
                  <a:pt x="47" y="685"/>
                </a:cubicBezTo>
                <a:cubicBezTo>
                  <a:pt x="49" y="683"/>
                  <a:pt x="49" y="683"/>
                  <a:pt x="49" y="683"/>
                </a:cubicBezTo>
                <a:cubicBezTo>
                  <a:pt x="51" y="684"/>
                  <a:pt x="51" y="684"/>
                  <a:pt x="51" y="684"/>
                </a:cubicBezTo>
                <a:cubicBezTo>
                  <a:pt x="59" y="678"/>
                  <a:pt x="59" y="678"/>
                  <a:pt x="59" y="678"/>
                </a:cubicBezTo>
                <a:cubicBezTo>
                  <a:pt x="51" y="677"/>
                  <a:pt x="51" y="677"/>
                  <a:pt x="51" y="677"/>
                </a:cubicBezTo>
                <a:cubicBezTo>
                  <a:pt x="51" y="676"/>
                  <a:pt x="51" y="676"/>
                  <a:pt x="51" y="676"/>
                </a:cubicBezTo>
                <a:cubicBezTo>
                  <a:pt x="55" y="676"/>
                  <a:pt x="55" y="676"/>
                  <a:pt x="55" y="676"/>
                </a:cubicBezTo>
                <a:cubicBezTo>
                  <a:pt x="55" y="670"/>
                  <a:pt x="55" y="670"/>
                  <a:pt x="55" y="670"/>
                </a:cubicBezTo>
                <a:cubicBezTo>
                  <a:pt x="59" y="669"/>
                  <a:pt x="59" y="669"/>
                  <a:pt x="59" y="669"/>
                </a:cubicBezTo>
                <a:cubicBezTo>
                  <a:pt x="59" y="668"/>
                  <a:pt x="60" y="671"/>
                  <a:pt x="59" y="667"/>
                </a:cubicBezTo>
                <a:cubicBezTo>
                  <a:pt x="49" y="668"/>
                  <a:pt x="49" y="668"/>
                  <a:pt x="49" y="668"/>
                </a:cubicBezTo>
                <a:cubicBezTo>
                  <a:pt x="49" y="671"/>
                  <a:pt x="46" y="670"/>
                  <a:pt x="45" y="670"/>
                </a:cubicBezTo>
                <a:cubicBezTo>
                  <a:pt x="43" y="672"/>
                  <a:pt x="43" y="672"/>
                  <a:pt x="43" y="672"/>
                </a:cubicBezTo>
                <a:cubicBezTo>
                  <a:pt x="38" y="671"/>
                  <a:pt x="38" y="671"/>
                  <a:pt x="38" y="671"/>
                </a:cubicBezTo>
                <a:cubicBezTo>
                  <a:pt x="34" y="675"/>
                  <a:pt x="34" y="675"/>
                  <a:pt x="34" y="675"/>
                </a:cubicBezTo>
                <a:cubicBezTo>
                  <a:pt x="33" y="674"/>
                  <a:pt x="33" y="674"/>
                  <a:pt x="33" y="674"/>
                </a:cubicBezTo>
                <a:cubicBezTo>
                  <a:pt x="31" y="677"/>
                  <a:pt x="31" y="677"/>
                  <a:pt x="31" y="677"/>
                </a:cubicBezTo>
                <a:cubicBezTo>
                  <a:pt x="23" y="680"/>
                  <a:pt x="23" y="680"/>
                  <a:pt x="23" y="680"/>
                </a:cubicBezTo>
                <a:cubicBezTo>
                  <a:pt x="22" y="682"/>
                  <a:pt x="38" y="669"/>
                  <a:pt x="19" y="685"/>
                </a:cubicBezTo>
                <a:cubicBezTo>
                  <a:pt x="18" y="682"/>
                  <a:pt x="18" y="682"/>
                  <a:pt x="18" y="682"/>
                </a:cubicBezTo>
                <a:cubicBezTo>
                  <a:pt x="19" y="680"/>
                  <a:pt x="19" y="680"/>
                  <a:pt x="19" y="680"/>
                </a:cubicBezTo>
                <a:cubicBezTo>
                  <a:pt x="17" y="680"/>
                  <a:pt x="17" y="680"/>
                  <a:pt x="17" y="680"/>
                </a:cubicBezTo>
                <a:cubicBezTo>
                  <a:pt x="18" y="679"/>
                  <a:pt x="22" y="676"/>
                  <a:pt x="23" y="678"/>
                </a:cubicBezTo>
                <a:cubicBezTo>
                  <a:pt x="30" y="676"/>
                  <a:pt x="30" y="676"/>
                  <a:pt x="30" y="676"/>
                </a:cubicBezTo>
                <a:cubicBezTo>
                  <a:pt x="27" y="673"/>
                  <a:pt x="27" y="673"/>
                  <a:pt x="27" y="673"/>
                </a:cubicBezTo>
                <a:cubicBezTo>
                  <a:pt x="27" y="667"/>
                  <a:pt x="27" y="667"/>
                  <a:pt x="27" y="667"/>
                </a:cubicBezTo>
                <a:cubicBezTo>
                  <a:pt x="31" y="667"/>
                  <a:pt x="31" y="667"/>
                  <a:pt x="31" y="667"/>
                </a:cubicBezTo>
                <a:cubicBezTo>
                  <a:pt x="32" y="666"/>
                  <a:pt x="32" y="666"/>
                  <a:pt x="32" y="666"/>
                </a:cubicBezTo>
                <a:cubicBezTo>
                  <a:pt x="32" y="664"/>
                  <a:pt x="32" y="664"/>
                  <a:pt x="32" y="664"/>
                </a:cubicBezTo>
                <a:cubicBezTo>
                  <a:pt x="29" y="663"/>
                  <a:pt x="45" y="656"/>
                  <a:pt x="25" y="664"/>
                </a:cubicBezTo>
                <a:cubicBezTo>
                  <a:pt x="25" y="666"/>
                  <a:pt x="25" y="666"/>
                  <a:pt x="25" y="666"/>
                </a:cubicBezTo>
                <a:cubicBezTo>
                  <a:pt x="24" y="666"/>
                  <a:pt x="24" y="666"/>
                  <a:pt x="24" y="666"/>
                </a:cubicBezTo>
                <a:cubicBezTo>
                  <a:pt x="25" y="662"/>
                  <a:pt x="25" y="662"/>
                  <a:pt x="25" y="662"/>
                </a:cubicBezTo>
                <a:cubicBezTo>
                  <a:pt x="33" y="661"/>
                  <a:pt x="33" y="661"/>
                  <a:pt x="33" y="661"/>
                </a:cubicBezTo>
                <a:cubicBezTo>
                  <a:pt x="34" y="660"/>
                  <a:pt x="34" y="660"/>
                  <a:pt x="34" y="660"/>
                </a:cubicBezTo>
                <a:cubicBezTo>
                  <a:pt x="34" y="657"/>
                  <a:pt x="34" y="657"/>
                  <a:pt x="34" y="657"/>
                </a:cubicBezTo>
                <a:cubicBezTo>
                  <a:pt x="35" y="655"/>
                  <a:pt x="39" y="658"/>
                  <a:pt x="37" y="653"/>
                </a:cubicBezTo>
                <a:cubicBezTo>
                  <a:pt x="37" y="652"/>
                  <a:pt x="37" y="652"/>
                  <a:pt x="37" y="652"/>
                </a:cubicBezTo>
                <a:cubicBezTo>
                  <a:pt x="33" y="652"/>
                  <a:pt x="33" y="652"/>
                  <a:pt x="33" y="652"/>
                </a:cubicBezTo>
                <a:cubicBezTo>
                  <a:pt x="38" y="648"/>
                  <a:pt x="38" y="648"/>
                  <a:pt x="38" y="648"/>
                </a:cubicBezTo>
                <a:cubicBezTo>
                  <a:pt x="37" y="647"/>
                  <a:pt x="37" y="647"/>
                  <a:pt x="37" y="647"/>
                </a:cubicBezTo>
                <a:cubicBezTo>
                  <a:pt x="39" y="645"/>
                  <a:pt x="39" y="645"/>
                  <a:pt x="39" y="645"/>
                </a:cubicBezTo>
                <a:cubicBezTo>
                  <a:pt x="39" y="644"/>
                  <a:pt x="32" y="654"/>
                  <a:pt x="39" y="641"/>
                </a:cubicBezTo>
                <a:cubicBezTo>
                  <a:pt x="39" y="636"/>
                  <a:pt x="39" y="636"/>
                  <a:pt x="39" y="636"/>
                </a:cubicBezTo>
                <a:cubicBezTo>
                  <a:pt x="33" y="637"/>
                  <a:pt x="33" y="637"/>
                  <a:pt x="33" y="637"/>
                </a:cubicBezTo>
                <a:cubicBezTo>
                  <a:pt x="36" y="641"/>
                  <a:pt x="36" y="641"/>
                  <a:pt x="36" y="641"/>
                </a:cubicBezTo>
                <a:cubicBezTo>
                  <a:pt x="35" y="642"/>
                  <a:pt x="35" y="642"/>
                  <a:pt x="35" y="642"/>
                </a:cubicBezTo>
                <a:cubicBezTo>
                  <a:pt x="30" y="640"/>
                  <a:pt x="30" y="640"/>
                  <a:pt x="30" y="640"/>
                </a:cubicBezTo>
                <a:cubicBezTo>
                  <a:pt x="29" y="641"/>
                  <a:pt x="29" y="641"/>
                  <a:pt x="29" y="641"/>
                </a:cubicBezTo>
                <a:cubicBezTo>
                  <a:pt x="29" y="638"/>
                  <a:pt x="29" y="638"/>
                  <a:pt x="29" y="638"/>
                </a:cubicBezTo>
                <a:cubicBezTo>
                  <a:pt x="30" y="638"/>
                  <a:pt x="30" y="642"/>
                  <a:pt x="31" y="637"/>
                </a:cubicBezTo>
                <a:cubicBezTo>
                  <a:pt x="25" y="635"/>
                  <a:pt x="25" y="635"/>
                  <a:pt x="25" y="635"/>
                </a:cubicBezTo>
                <a:cubicBezTo>
                  <a:pt x="25" y="636"/>
                  <a:pt x="25" y="636"/>
                  <a:pt x="25" y="636"/>
                </a:cubicBezTo>
                <a:cubicBezTo>
                  <a:pt x="28" y="636"/>
                  <a:pt x="24" y="630"/>
                  <a:pt x="23" y="640"/>
                </a:cubicBezTo>
                <a:cubicBezTo>
                  <a:pt x="19" y="641"/>
                  <a:pt x="19" y="641"/>
                  <a:pt x="19" y="641"/>
                </a:cubicBezTo>
                <a:cubicBezTo>
                  <a:pt x="22" y="642"/>
                  <a:pt x="22" y="642"/>
                  <a:pt x="22" y="642"/>
                </a:cubicBezTo>
                <a:cubicBezTo>
                  <a:pt x="20" y="649"/>
                  <a:pt x="20" y="649"/>
                  <a:pt x="20" y="649"/>
                </a:cubicBezTo>
                <a:cubicBezTo>
                  <a:pt x="24" y="648"/>
                  <a:pt x="14" y="646"/>
                  <a:pt x="24" y="648"/>
                </a:cubicBezTo>
                <a:cubicBezTo>
                  <a:pt x="20" y="652"/>
                  <a:pt x="27" y="645"/>
                  <a:pt x="20" y="649"/>
                </a:cubicBezTo>
                <a:cubicBezTo>
                  <a:pt x="19" y="651"/>
                  <a:pt x="19" y="651"/>
                  <a:pt x="19" y="651"/>
                </a:cubicBezTo>
                <a:cubicBezTo>
                  <a:pt x="15" y="655"/>
                  <a:pt x="15" y="655"/>
                  <a:pt x="15" y="655"/>
                </a:cubicBezTo>
                <a:cubicBezTo>
                  <a:pt x="15" y="657"/>
                  <a:pt x="15" y="657"/>
                  <a:pt x="15" y="657"/>
                </a:cubicBezTo>
                <a:cubicBezTo>
                  <a:pt x="13" y="658"/>
                  <a:pt x="13" y="658"/>
                  <a:pt x="13" y="658"/>
                </a:cubicBezTo>
                <a:cubicBezTo>
                  <a:pt x="13" y="659"/>
                  <a:pt x="13" y="659"/>
                  <a:pt x="13" y="659"/>
                </a:cubicBezTo>
                <a:cubicBezTo>
                  <a:pt x="11" y="661"/>
                  <a:pt x="11" y="661"/>
                  <a:pt x="11" y="661"/>
                </a:cubicBezTo>
                <a:cubicBezTo>
                  <a:pt x="9" y="660"/>
                  <a:pt x="9" y="660"/>
                  <a:pt x="9" y="660"/>
                </a:cubicBezTo>
                <a:cubicBezTo>
                  <a:pt x="8" y="659"/>
                  <a:pt x="8" y="659"/>
                  <a:pt x="8" y="659"/>
                </a:cubicBezTo>
                <a:cubicBezTo>
                  <a:pt x="8" y="658"/>
                  <a:pt x="8" y="658"/>
                  <a:pt x="8" y="658"/>
                </a:cubicBezTo>
                <a:cubicBezTo>
                  <a:pt x="10" y="657"/>
                  <a:pt x="10" y="657"/>
                  <a:pt x="10" y="657"/>
                </a:cubicBezTo>
                <a:cubicBezTo>
                  <a:pt x="5" y="654"/>
                  <a:pt x="5" y="654"/>
                  <a:pt x="5" y="654"/>
                </a:cubicBezTo>
                <a:cubicBezTo>
                  <a:pt x="4" y="651"/>
                  <a:pt x="4" y="651"/>
                  <a:pt x="4" y="651"/>
                </a:cubicBezTo>
                <a:cubicBezTo>
                  <a:pt x="9" y="652"/>
                  <a:pt x="2" y="646"/>
                  <a:pt x="9" y="650"/>
                </a:cubicBezTo>
                <a:cubicBezTo>
                  <a:pt x="14" y="650"/>
                  <a:pt x="14" y="650"/>
                  <a:pt x="14" y="650"/>
                </a:cubicBezTo>
                <a:cubicBezTo>
                  <a:pt x="14" y="645"/>
                  <a:pt x="14" y="645"/>
                  <a:pt x="14" y="645"/>
                </a:cubicBezTo>
                <a:cubicBezTo>
                  <a:pt x="16" y="642"/>
                  <a:pt x="16" y="642"/>
                  <a:pt x="16" y="642"/>
                </a:cubicBezTo>
                <a:cubicBezTo>
                  <a:pt x="11" y="638"/>
                  <a:pt x="11" y="638"/>
                  <a:pt x="11" y="638"/>
                </a:cubicBezTo>
                <a:cubicBezTo>
                  <a:pt x="15" y="635"/>
                  <a:pt x="15" y="635"/>
                  <a:pt x="15" y="635"/>
                </a:cubicBezTo>
                <a:cubicBezTo>
                  <a:pt x="16" y="637"/>
                  <a:pt x="16" y="637"/>
                  <a:pt x="16" y="637"/>
                </a:cubicBezTo>
                <a:cubicBezTo>
                  <a:pt x="23" y="633"/>
                  <a:pt x="23" y="633"/>
                  <a:pt x="23" y="633"/>
                </a:cubicBezTo>
                <a:cubicBezTo>
                  <a:pt x="23" y="633"/>
                  <a:pt x="23" y="633"/>
                  <a:pt x="23" y="633"/>
                </a:cubicBezTo>
                <a:cubicBezTo>
                  <a:pt x="23" y="630"/>
                  <a:pt x="23" y="630"/>
                  <a:pt x="23" y="630"/>
                </a:cubicBezTo>
                <a:cubicBezTo>
                  <a:pt x="24" y="630"/>
                  <a:pt x="24" y="628"/>
                  <a:pt x="25" y="631"/>
                </a:cubicBezTo>
                <a:cubicBezTo>
                  <a:pt x="27" y="628"/>
                  <a:pt x="27" y="628"/>
                  <a:pt x="27" y="628"/>
                </a:cubicBezTo>
                <a:cubicBezTo>
                  <a:pt x="28" y="628"/>
                  <a:pt x="28" y="628"/>
                  <a:pt x="28" y="628"/>
                </a:cubicBezTo>
                <a:cubicBezTo>
                  <a:pt x="28" y="626"/>
                  <a:pt x="28" y="626"/>
                  <a:pt x="28" y="626"/>
                </a:cubicBezTo>
                <a:cubicBezTo>
                  <a:pt x="23" y="627"/>
                  <a:pt x="23" y="627"/>
                  <a:pt x="23" y="627"/>
                </a:cubicBezTo>
                <a:cubicBezTo>
                  <a:pt x="22" y="628"/>
                  <a:pt x="22" y="628"/>
                  <a:pt x="22" y="628"/>
                </a:cubicBezTo>
                <a:cubicBezTo>
                  <a:pt x="19" y="628"/>
                  <a:pt x="19" y="628"/>
                  <a:pt x="19" y="628"/>
                </a:cubicBezTo>
                <a:cubicBezTo>
                  <a:pt x="15" y="634"/>
                  <a:pt x="15" y="634"/>
                  <a:pt x="15" y="634"/>
                </a:cubicBezTo>
                <a:cubicBezTo>
                  <a:pt x="8" y="635"/>
                  <a:pt x="8" y="635"/>
                  <a:pt x="8" y="635"/>
                </a:cubicBezTo>
                <a:cubicBezTo>
                  <a:pt x="11" y="633"/>
                  <a:pt x="17" y="640"/>
                  <a:pt x="15" y="627"/>
                </a:cubicBezTo>
                <a:cubicBezTo>
                  <a:pt x="23" y="625"/>
                  <a:pt x="23" y="625"/>
                  <a:pt x="23" y="625"/>
                </a:cubicBezTo>
                <a:cubicBezTo>
                  <a:pt x="28" y="621"/>
                  <a:pt x="28" y="621"/>
                  <a:pt x="28" y="621"/>
                </a:cubicBezTo>
                <a:cubicBezTo>
                  <a:pt x="31" y="621"/>
                  <a:pt x="31" y="621"/>
                  <a:pt x="31" y="621"/>
                </a:cubicBezTo>
                <a:cubicBezTo>
                  <a:pt x="30" y="620"/>
                  <a:pt x="35" y="621"/>
                  <a:pt x="31" y="618"/>
                </a:cubicBezTo>
                <a:cubicBezTo>
                  <a:pt x="29" y="617"/>
                  <a:pt x="29" y="617"/>
                  <a:pt x="29" y="617"/>
                </a:cubicBezTo>
                <a:cubicBezTo>
                  <a:pt x="27" y="617"/>
                  <a:pt x="38" y="614"/>
                  <a:pt x="25" y="618"/>
                </a:cubicBezTo>
                <a:cubicBezTo>
                  <a:pt x="30" y="615"/>
                  <a:pt x="30" y="615"/>
                  <a:pt x="30" y="615"/>
                </a:cubicBezTo>
                <a:cubicBezTo>
                  <a:pt x="31" y="615"/>
                  <a:pt x="31" y="616"/>
                  <a:pt x="32" y="615"/>
                </a:cubicBezTo>
                <a:cubicBezTo>
                  <a:pt x="32" y="614"/>
                  <a:pt x="32" y="614"/>
                  <a:pt x="32" y="614"/>
                </a:cubicBezTo>
                <a:cubicBezTo>
                  <a:pt x="27" y="612"/>
                  <a:pt x="27" y="612"/>
                  <a:pt x="27" y="612"/>
                </a:cubicBezTo>
                <a:cubicBezTo>
                  <a:pt x="32" y="610"/>
                  <a:pt x="32" y="610"/>
                  <a:pt x="32" y="610"/>
                </a:cubicBezTo>
                <a:cubicBezTo>
                  <a:pt x="35" y="606"/>
                  <a:pt x="40" y="614"/>
                  <a:pt x="39" y="604"/>
                </a:cubicBezTo>
                <a:cubicBezTo>
                  <a:pt x="37" y="600"/>
                  <a:pt x="37" y="600"/>
                  <a:pt x="37" y="600"/>
                </a:cubicBezTo>
                <a:cubicBezTo>
                  <a:pt x="40" y="600"/>
                  <a:pt x="40" y="600"/>
                  <a:pt x="40" y="600"/>
                </a:cubicBezTo>
                <a:cubicBezTo>
                  <a:pt x="39" y="598"/>
                  <a:pt x="39" y="598"/>
                  <a:pt x="39" y="598"/>
                </a:cubicBezTo>
                <a:cubicBezTo>
                  <a:pt x="41" y="598"/>
                  <a:pt x="41" y="598"/>
                  <a:pt x="41" y="598"/>
                </a:cubicBezTo>
                <a:cubicBezTo>
                  <a:pt x="42" y="600"/>
                  <a:pt x="42" y="600"/>
                  <a:pt x="42" y="600"/>
                </a:cubicBezTo>
                <a:cubicBezTo>
                  <a:pt x="43" y="600"/>
                  <a:pt x="43" y="600"/>
                  <a:pt x="43" y="600"/>
                </a:cubicBezTo>
                <a:cubicBezTo>
                  <a:pt x="43" y="602"/>
                  <a:pt x="43" y="602"/>
                  <a:pt x="43" y="602"/>
                </a:cubicBezTo>
                <a:cubicBezTo>
                  <a:pt x="47" y="602"/>
                  <a:pt x="47" y="602"/>
                  <a:pt x="47" y="602"/>
                </a:cubicBezTo>
                <a:cubicBezTo>
                  <a:pt x="39" y="606"/>
                  <a:pt x="39" y="606"/>
                  <a:pt x="39" y="606"/>
                </a:cubicBezTo>
                <a:cubicBezTo>
                  <a:pt x="38" y="610"/>
                  <a:pt x="38" y="610"/>
                  <a:pt x="38" y="610"/>
                </a:cubicBezTo>
                <a:cubicBezTo>
                  <a:pt x="42" y="610"/>
                  <a:pt x="42" y="610"/>
                  <a:pt x="42" y="610"/>
                </a:cubicBezTo>
                <a:cubicBezTo>
                  <a:pt x="47" y="608"/>
                  <a:pt x="47" y="608"/>
                  <a:pt x="47" y="608"/>
                </a:cubicBezTo>
                <a:cubicBezTo>
                  <a:pt x="51" y="603"/>
                  <a:pt x="51" y="603"/>
                  <a:pt x="51" y="603"/>
                </a:cubicBezTo>
                <a:cubicBezTo>
                  <a:pt x="56" y="600"/>
                  <a:pt x="56" y="600"/>
                  <a:pt x="56" y="600"/>
                </a:cubicBezTo>
                <a:cubicBezTo>
                  <a:pt x="60" y="595"/>
                  <a:pt x="60" y="595"/>
                  <a:pt x="60" y="595"/>
                </a:cubicBezTo>
                <a:cubicBezTo>
                  <a:pt x="59" y="595"/>
                  <a:pt x="59" y="595"/>
                  <a:pt x="59" y="595"/>
                </a:cubicBezTo>
                <a:cubicBezTo>
                  <a:pt x="62" y="595"/>
                  <a:pt x="63" y="592"/>
                  <a:pt x="64" y="594"/>
                </a:cubicBezTo>
                <a:cubicBezTo>
                  <a:pt x="66" y="592"/>
                  <a:pt x="66" y="592"/>
                  <a:pt x="66" y="592"/>
                </a:cubicBezTo>
                <a:cubicBezTo>
                  <a:pt x="63" y="589"/>
                  <a:pt x="63" y="589"/>
                  <a:pt x="63" y="589"/>
                </a:cubicBezTo>
                <a:cubicBezTo>
                  <a:pt x="55" y="591"/>
                  <a:pt x="55" y="591"/>
                  <a:pt x="55" y="591"/>
                </a:cubicBezTo>
                <a:cubicBezTo>
                  <a:pt x="56" y="595"/>
                  <a:pt x="56" y="595"/>
                  <a:pt x="56" y="595"/>
                </a:cubicBezTo>
                <a:cubicBezTo>
                  <a:pt x="55" y="594"/>
                  <a:pt x="55" y="594"/>
                  <a:pt x="55" y="594"/>
                </a:cubicBezTo>
                <a:cubicBezTo>
                  <a:pt x="50" y="597"/>
                  <a:pt x="50" y="597"/>
                  <a:pt x="50" y="597"/>
                </a:cubicBezTo>
                <a:cubicBezTo>
                  <a:pt x="47" y="593"/>
                  <a:pt x="62" y="600"/>
                  <a:pt x="45" y="595"/>
                </a:cubicBezTo>
                <a:cubicBezTo>
                  <a:pt x="50" y="593"/>
                  <a:pt x="50" y="593"/>
                  <a:pt x="50" y="593"/>
                </a:cubicBezTo>
                <a:cubicBezTo>
                  <a:pt x="43" y="594"/>
                  <a:pt x="52" y="586"/>
                  <a:pt x="41" y="588"/>
                </a:cubicBezTo>
                <a:cubicBezTo>
                  <a:pt x="42" y="588"/>
                  <a:pt x="47" y="587"/>
                  <a:pt x="41" y="585"/>
                </a:cubicBezTo>
                <a:cubicBezTo>
                  <a:pt x="39" y="585"/>
                  <a:pt x="39" y="585"/>
                  <a:pt x="39" y="585"/>
                </a:cubicBezTo>
                <a:cubicBezTo>
                  <a:pt x="43" y="581"/>
                  <a:pt x="43" y="581"/>
                  <a:pt x="43" y="581"/>
                </a:cubicBezTo>
                <a:cubicBezTo>
                  <a:pt x="44" y="580"/>
                  <a:pt x="45" y="579"/>
                  <a:pt x="45" y="581"/>
                </a:cubicBezTo>
                <a:cubicBezTo>
                  <a:pt x="44" y="589"/>
                  <a:pt x="44" y="589"/>
                  <a:pt x="44" y="589"/>
                </a:cubicBezTo>
                <a:cubicBezTo>
                  <a:pt x="49" y="591"/>
                  <a:pt x="49" y="591"/>
                  <a:pt x="49" y="591"/>
                </a:cubicBezTo>
                <a:cubicBezTo>
                  <a:pt x="49" y="589"/>
                  <a:pt x="49" y="589"/>
                  <a:pt x="49" y="589"/>
                </a:cubicBezTo>
                <a:cubicBezTo>
                  <a:pt x="55" y="589"/>
                  <a:pt x="55" y="589"/>
                  <a:pt x="55" y="589"/>
                </a:cubicBezTo>
                <a:cubicBezTo>
                  <a:pt x="56" y="590"/>
                  <a:pt x="56" y="590"/>
                  <a:pt x="56" y="590"/>
                </a:cubicBezTo>
                <a:cubicBezTo>
                  <a:pt x="56" y="590"/>
                  <a:pt x="59" y="597"/>
                  <a:pt x="57" y="587"/>
                </a:cubicBezTo>
                <a:cubicBezTo>
                  <a:pt x="50" y="585"/>
                  <a:pt x="50" y="585"/>
                  <a:pt x="50" y="585"/>
                </a:cubicBezTo>
                <a:cubicBezTo>
                  <a:pt x="52" y="582"/>
                  <a:pt x="52" y="582"/>
                  <a:pt x="52" y="582"/>
                </a:cubicBezTo>
                <a:cubicBezTo>
                  <a:pt x="51" y="581"/>
                  <a:pt x="51" y="581"/>
                  <a:pt x="51" y="581"/>
                </a:cubicBezTo>
                <a:cubicBezTo>
                  <a:pt x="50" y="580"/>
                  <a:pt x="50" y="580"/>
                  <a:pt x="50" y="580"/>
                </a:cubicBezTo>
                <a:cubicBezTo>
                  <a:pt x="47" y="580"/>
                  <a:pt x="47" y="580"/>
                  <a:pt x="47" y="580"/>
                </a:cubicBezTo>
                <a:cubicBezTo>
                  <a:pt x="45" y="580"/>
                  <a:pt x="45" y="580"/>
                  <a:pt x="45" y="580"/>
                </a:cubicBezTo>
                <a:cubicBezTo>
                  <a:pt x="51" y="573"/>
                  <a:pt x="51" y="573"/>
                  <a:pt x="51" y="573"/>
                </a:cubicBezTo>
                <a:cubicBezTo>
                  <a:pt x="49" y="571"/>
                  <a:pt x="49" y="571"/>
                  <a:pt x="49" y="571"/>
                </a:cubicBezTo>
                <a:cubicBezTo>
                  <a:pt x="49" y="570"/>
                  <a:pt x="57" y="574"/>
                  <a:pt x="43" y="572"/>
                </a:cubicBezTo>
                <a:cubicBezTo>
                  <a:pt x="43" y="570"/>
                  <a:pt x="43" y="570"/>
                  <a:pt x="43" y="570"/>
                </a:cubicBezTo>
                <a:cubicBezTo>
                  <a:pt x="39" y="569"/>
                  <a:pt x="39" y="569"/>
                  <a:pt x="39" y="569"/>
                </a:cubicBezTo>
                <a:cubicBezTo>
                  <a:pt x="37" y="569"/>
                  <a:pt x="37" y="569"/>
                  <a:pt x="37" y="569"/>
                </a:cubicBezTo>
                <a:cubicBezTo>
                  <a:pt x="35" y="570"/>
                  <a:pt x="41" y="562"/>
                  <a:pt x="34" y="571"/>
                </a:cubicBezTo>
                <a:cubicBezTo>
                  <a:pt x="33" y="570"/>
                  <a:pt x="33" y="570"/>
                  <a:pt x="33" y="570"/>
                </a:cubicBezTo>
                <a:cubicBezTo>
                  <a:pt x="39" y="565"/>
                  <a:pt x="39" y="565"/>
                  <a:pt x="39" y="565"/>
                </a:cubicBezTo>
                <a:cubicBezTo>
                  <a:pt x="41" y="567"/>
                  <a:pt x="41" y="567"/>
                  <a:pt x="41" y="567"/>
                </a:cubicBezTo>
                <a:cubicBezTo>
                  <a:pt x="45" y="567"/>
                  <a:pt x="45" y="567"/>
                  <a:pt x="45" y="567"/>
                </a:cubicBezTo>
                <a:cubicBezTo>
                  <a:pt x="49" y="560"/>
                  <a:pt x="49" y="560"/>
                  <a:pt x="49" y="560"/>
                </a:cubicBezTo>
                <a:cubicBezTo>
                  <a:pt x="60" y="553"/>
                  <a:pt x="60" y="553"/>
                  <a:pt x="60" y="553"/>
                </a:cubicBezTo>
                <a:cubicBezTo>
                  <a:pt x="60" y="553"/>
                  <a:pt x="62" y="552"/>
                  <a:pt x="59" y="552"/>
                </a:cubicBezTo>
                <a:cubicBezTo>
                  <a:pt x="56" y="553"/>
                  <a:pt x="56" y="553"/>
                  <a:pt x="56" y="553"/>
                </a:cubicBezTo>
                <a:cubicBezTo>
                  <a:pt x="54" y="552"/>
                  <a:pt x="54" y="552"/>
                  <a:pt x="54" y="552"/>
                </a:cubicBezTo>
                <a:cubicBezTo>
                  <a:pt x="56" y="550"/>
                  <a:pt x="56" y="550"/>
                  <a:pt x="56" y="550"/>
                </a:cubicBezTo>
                <a:cubicBezTo>
                  <a:pt x="53" y="544"/>
                  <a:pt x="53" y="544"/>
                  <a:pt x="53" y="544"/>
                </a:cubicBezTo>
                <a:cubicBezTo>
                  <a:pt x="51" y="543"/>
                  <a:pt x="51" y="543"/>
                  <a:pt x="51" y="543"/>
                </a:cubicBezTo>
                <a:cubicBezTo>
                  <a:pt x="50" y="544"/>
                  <a:pt x="50" y="544"/>
                  <a:pt x="50" y="544"/>
                </a:cubicBezTo>
                <a:cubicBezTo>
                  <a:pt x="49" y="543"/>
                  <a:pt x="49" y="543"/>
                  <a:pt x="49" y="543"/>
                </a:cubicBezTo>
                <a:cubicBezTo>
                  <a:pt x="50" y="541"/>
                  <a:pt x="50" y="541"/>
                  <a:pt x="50" y="541"/>
                </a:cubicBezTo>
                <a:cubicBezTo>
                  <a:pt x="45" y="542"/>
                  <a:pt x="45" y="542"/>
                  <a:pt x="45" y="542"/>
                </a:cubicBezTo>
                <a:cubicBezTo>
                  <a:pt x="43" y="544"/>
                  <a:pt x="43" y="544"/>
                  <a:pt x="43" y="544"/>
                </a:cubicBezTo>
                <a:cubicBezTo>
                  <a:pt x="42" y="548"/>
                  <a:pt x="42" y="548"/>
                  <a:pt x="42" y="548"/>
                </a:cubicBezTo>
                <a:cubicBezTo>
                  <a:pt x="44" y="549"/>
                  <a:pt x="44" y="549"/>
                  <a:pt x="44" y="549"/>
                </a:cubicBezTo>
                <a:cubicBezTo>
                  <a:pt x="43" y="551"/>
                  <a:pt x="43" y="551"/>
                  <a:pt x="43" y="551"/>
                </a:cubicBezTo>
                <a:cubicBezTo>
                  <a:pt x="44" y="552"/>
                  <a:pt x="44" y="552"/>
                  <a:pt x="44" y="552"/>
                </a:cubicBezTo>
                <a:cubicBezTo>
                  <a:pt x="43" y="551"/>
                  <a:pt x="38" y="553"/>
                  <a:pt x="39" y="549"/>
                </a:cubicBezTo>
                <a:cubicBezTo>
                  <a:pt x="36" y="546"/>
                  <a:pt x="46" y="549"/>
                  <a:pt x="38" y="545"/>
                </a:cubicBezTo>
                <a:cubicBezTo>
                  <a:pt x="38" y="543"/>
                  <a:pt x="38" y="543"/>
                  <a:pt x="38" y="543"/>
                </a:cubicBezTo>
                <a:cubicBezTo>
                  <a:pt x="40" y="540"/>
                  <a:pt x="43" y="544"/>
                  <a:pt x="42" y="540"/>
                </a:cubicBezTo>
                <a:cubicBezTo>
                  <a:pt x="40" y="540"/>
                  <a:pt x="40" y="540"/>
                  <a:pt x="40" y="540"/>
                </a:cubicBezTo>
                <a:cubicBezTo>
                  <a:pt x="39" y="538"/>
                  <a:pt x="39" y="538"/>
                  <a:pt x="39" y="538"/>
                </a:cubicBezTo>
                <a:cubicBezTo>
                  <a:pt x="45" y="536"/>
                  <a:pt x="45" y="536"/>
                  <a:pt x="45" y="536"/>
                </a:cubicBezTo>
                <a:cubicBezTo>
                  <a:pt x="47" y="530"/>
                  <a:pt x="49" y="528"/>
                  <a:pt x="57" y="527"/>
                </a:cubicBezTo>
                <a:cubicBezTo>
                  <a:pt x="60" y="524"/>
                  <a:pt x="60" y="524"/>
                  <a:pt x="60" y="524"/>
                </a:cubicBezTo>
                <a:cubicBezTo>
                  <a:pt x="63" y="524"/>
                  <a:pt x="63" y="524"/>
                  <a:pt x="63" y="524"/>
                </a:cubicBezTo>
                <a:cubicBezTo>
                  <a:pt x="64" y="522"/>
                  <a:pt x="64" y="522"/>
                  <a:pt x="64" y="522"/>
                </a:cubicBezTo>
                <a:cubicBezTo>
                  <a:pt x="70" y="519"/>
                  <a:pt x="70" y="519"/>
                  <a:pt x="70" y="519"/>
                </a:cubicBezTo>
                <a:cubicBezTo>
                  <a:pt x="83" y="511"/>
                  <a:pt x="83" y="511"/>
                  <a:pt x="83" y="511"/>
                </a:cubicBezTo>
                <a:cubicBezTo>
                  <a:pt x="84" y="508"/>
                  <a:pt x="84" y="508"/>
                  <a:pt x="84" y="508"/>
                </a:cubicBezTo>
                <a:cubicBezTo>
                  <a:pt x="87" y="509"/>
                  <a:pt x="87" y="509"/>
                  <a:pt x="87" y="509"/>
                </a:cubicBezTo>
                <a:cubicBezTo>
                  <a:pt x="88" y="509"/>
                  <a:pt x="88" y="512"/>
                  <a:pt x="89" y="508"/>
                </a:cubicBezTo>
                <a:cubicBezTo>
                  <a:pt x="88" y="508"/>
                  <a:pt x="88" y="508"/>
                  <a:pt x="88" y="508"/>
                </a:cubicBezTo>
                <a:cubicBezTo>
                  <a:pt x="95" y="505"/>
                  <a:pt x="95" y="505"/>
                  <a:pt x="95" y="505"/>
                </a:cubicBezTo>
                <a:cubicBezTo>
                  <a:pt x="93" y="503"/>
                  <a:pt x="93" y="503"/>
                  <a:pt x="93" y="503"/>
                </a:cubicBezTo>
                <a:cubicBezTo>
                  <a:pt x="97" y="503"/>
                  <a:pt x="97" y="503"/>
                  <a:pt x="97" y="503"/>
                </a:cubicBezTo>
                <a:cubicBezTo>
                  <a:pt x="95" y="500"/>
                  <a:pt x="95" y="500"/>
                  <a:pt x="95" y="500"/>
                </a:cubicBezTo>
                <a:cubicBezTo>
                  <a:pt x="98" y="498"/>
                  <a:pt x="98" y="498"/>
                  <a:pt x="98" y="498"/>
                </a:cubicBezTo>
                <a:cubicBezTo>
                  <a:pt x="101" y="500"/>
                  <a:pt x="101" y="500"/>
                  <a:pt x="101" y="500"/>
                </a:cubicBezTo>
                <a:cubicBezTo>
                  <a:pt x="101" y="496"/>
                  <a:pt x="101" y="496"/>
                  <a:pt x="101" y="496"/>
                </a:cubicBezTo>
                <a:cubicBezTo>
                  <a:pt x="101" y="498"/>
                  <a:pt x="101" y="498"/>
                  <a:pt x="101" y="498"/>
                </a:cubicBezTo>
                <a:cubicBezTo>
                  <a:pt x="103" y="498"/>
                  <a:pt x="103" y="498"/>
                  <a:pt x="103" y="498"/>
                </a:cubicBezTo>
                <a:cubicBezTo>
                  <a:pt x="112" y="495"/>
                  <a:pt x="112" y="495"/>
                  <a:pt x="112" y="495"/>
                </a:cubicBezTo>
                <a:cubicBezTo>
                  <a:pt x="115" y="493"/>
                  <a:pt x="115" y="493"/>
                  <a:pt x="115" y="493"/>
                </a:cubicBezTo>
                <a:cubicBezTo>
                  <a:pt x="123" y="489"/>
                  <a:pt x="123" y="489"/>
                  <a:pt x="123" y="489"/>
                </a:cubicBezTo>
                <a:cubicBezTo>
                  <a:pt x="123" y="487"/>
                  <a:pt x="123" y="487"/>
                  <a:pt x="123" y="487"/>
                </a:cubicBezTo>
                <a:cubicBezTo>
                  <a:pt x="125" y="488"/>
                  <a:pt x="125" y="488"/>
                  <a:pt x="125" y="488"/>
                </a:cubicBezTo>
                <a:cubicBezTo>
                  <a:pt x="129" y="483"/>
                  <a:pt x="127" y="493"/>
                  <a:pt x="132" y="484"/>
                </a:cubicBezTo>
                <a:cubicBezTo>
                  <a:pt x="124" y="484"/>
                  <a:pt x="124" y="484"/>
                  <a:pt x="124" y="484"/>
                </a:cubicBezTo>
                <a:cubicBezTo>
                  <a:pt x="125" y="483"/>
                  <a:pt x="125" y="483"/>
                  <a:pt x="125" y="483"/>
                </a:cubicBezTo>
                <a:cubicBezTo>
                  <a:pt x="130" y="482"/>
                  <a:pt x="130" y="482"/>
                  <a:pt x="130" y="482"/>
                </a:cubicBezTo>
                <a:cubicBezTo>
                  <a:pt x="135" y="482"/>
                  <a:pt x="135" y="482"/>
                  <a:pt x="135" y="482"/>
                </a:cubicBezTo>
                <a:cubicBezTo>
                  <a:pt x="146" y="478"/>
                  <a:pt x="146" y="478"/>
                  <a:pt x="146" y="478"/>
                </a:cubicBezTo>
                <a:cubicBezTo>
                  <a:pt x="153" y="475"/>
                  <a:pt x="153" y="475"/>
                  <a:pt x="153" y="475"/>
                </a:cubicBezTo>
                <a:cubicBezTo>
                  <a:pt x="155" y="473"/>
                  <a:pt x="155" y="473"/>
                  <a:pt x="155" y="473"/>
                </a:cubicBezTo>
                <a:cubicBezTo>
                  <a:pt x="154" y="468"/>
                  <a:pt x="154" y="468"/>
                  <a:pt x="154" y="468"/>
                </a:cubicBezTo>
                <a:cubicBezTo>
                  <a:pt x="157" y="468"/>
                  <a:pt x="157" y="468"/>
                  <a:pt x="157" y="468"/>
                </a:cubicBezTo>
                <a:cubicBezTo>
                  <a:pt x="156" y="470"/>
                  <a:pt x="156" y="470"/>
                  <a:pt x="156" y="470"/>
                </a:cubicBezTo>
                <a:cubicBezTo>
                  <a:pt x="158" y="471"/>
                  <a:pt x="158" y="471"/>
                  <a:pt x="158" y="471"/>
                </a:cubicBezTo>
                <a:cubicBezTo>
                  <a:pt x="160" y="472"/>
                  <a:pt x="161" y="470"/>
                  <a:pt x="161" y="470"/>
                </a:cubicBezTo>
                <a:cubicBezTo>
                  <a:pt x="156" y="466"/>
                  <a:pt x="170" y="468"/>
                  <a:pt x="158" y="466"/>
                </a:cubicBezTo>
                <a:cubicBezTo>
                  <a:pt x="163" y="467"/>
                  <a:pt x="163" y="467"/>
                  <a:pt x="163" y="467"/>
                </a:cubicBezTo>
                <a:cubicBezTo>
                  <a:pt x="162" y="465"/>
                  <a:pt x="162" y="465"/>
                  <a:pt x="162" y="465"/>
                </a:cubicBezTo>
                <a:cubicBezTo>
                  <a:pt x="167" y="467"/>
                  <a:pt x="167" y="467"/>
                  <a:pt x="167" y="467"/>
                </a:cubicBezTo>
                <a:cubicBezTo>
                  <a:pt x="169" y="468"/>
                  <a:pt x="168" y="465"/>
                  <a:pt x="171" y="466"/>
                </a:cubicBezTo>
                <a:cubicBezTo>
                  <a:pt x="167" y="464"/>
                  <a:pt x="167" y="464"/>
                  <a:pt x="167" y="464"/>
                </a:cubicBezTo>
                <a:cubicBezTo>
                  <a:pt x="157" y="463"/>
                  <a:pt x="157" y="463"/>
                  <a:pt x="157" y="463"/>
                </a:cubicBezTo>
                <a:cubicBezTo>
                  <a:pt x="152" y="461"/>
                  <a:pt x="152" y="461"/>
                  <a:pt x="152" y="461"/>
                </a:cubicBezTo>
                <a:cubicBezTo>
                  <a:pt x="143" y="462"/>
                  <a:pt x="143" y="462"/>
                  <a:pt x="143" y="462"/>
                </a:cubicBezTo>
                <a:cubicBezTo>
                  <a:pt x="140" y="460"/>
                  <a:pt x="140" y="460"/>
                  <a:pt x="140" y="460"/>
                </a:cubicBezTo>
                <a:cubicBezTo>
                  <a:pt x="139" y="462"/>
                  <a:pt x="139" y="462"/>
                  <a:pt x="139" y="462"/>
                </a:cubicBezTo>
                <a:cubicBezTo>
                  <a:pt x="139" y="461"/>
                  <a:pt x="139" y="461"/>
                  <a:pt x="139" y="461"/>
                </a:cubicBezTo>
                <a:cubicBezTo>
                  <a:pt x="136" y="461"/>
                  <a:pt x="136" y="461"/>
                  <a:pt x="136" y="461"/>
                </a:cubicBezTo>
                <a:cubicBezTo>
                  <a:pt x="138" y="459"/>
                  <a:pt x="138" y="459"/>
                  <a:pt x="138" y="459"/>
                </a:cubicBezTo>
                <a:cubicBezTo>
                  <a:pt x="130" y="457"/>
                  <a:pt x="130" y="457"/>
                  <a:pt x="130" y="457"/>
                </a:cubicBezTo>
                <a:cubicBezTo>
                  <a:pt x="121" y="461"/>
                  <a:pt x="121" y="461"/>
                  <a:pt x="121" y="461"/>
                </a:cubicBezTo>
                <a:cubicBezTo>
                  <a:pt x="119" y="459"/>
                  <a:pt x="119" y="459"/>
                  <a:pt x="119" y="459"/>
                </a:cubicBezTo>
                <a:cubicBezTo>
                  <a:pt x="116" y="462"/>
                  <a:pt x="116" y="462"/>
                  <a:pt x="116" y="462"/>
                </a:cubicBezTo>
                <a:cubicBezTo>
                  <a:pt x="111" y="462"/>
                  <a:pt x="111" y="462"/>
                  <a:pt x="111" y="462"/>
                </a:cubicBezTo>
                <a:cubicBezTo>
                  <a:pt x="103" y="470"/>
                  <a:pt x="103" y="470"/>
                  <a:pt x="103" y="470"/>
                </a:cubicBezTo>
                <a:cubicBezTo>
                  <a:pt x="105" y="470"/>
                  <a:pt x="105" y="470"/>
                  <a:pt x="105" y="470"/>
                </a:cubicBezTo>
                <a:cubicBezTo>
                  <a:pt x="109" y="470"/>
                  <a:pt x="109" y="470"/>
                  <a:pt x="109" y="470"/>
                </a:cubicBezTo>
                <a:cubicBezTo>
                  <a:pt x="110" y="472"/>
                  <a:pt x="110" y="472"/>
                  <a:pt x="110" y="472"/>
                </a:cubicBezTo>
                <a:cubicBezTo>
                  <a:pt x="115" y="475"/>
                  <a:pt x="115" y="475"/>
                  <a:pt x="115" y="475"/>
                </a:cubicBezTo>
                <a:cubicBezTo>
                  <a:pt x="113" y="475"/>
                  <a:pt x="113" y="475"/>
                  <a:pt x="113" y="475"/>
                </a:cubicBezTo>
                <a:cubicBezTo>
                  <a:pt x="108" y="472"/>
                  <a:pt x="108" y="472"/>
                  <a:pt x="108" y="472"/>
                </a:cubicBezTo>
                <a:cubicBezTo>
                  <a:pt x="107" y="473"/>
                  <a:pt x="107" y="473"/>
                  <a:pt x="107" y="473"/>
                </a:cubicBezTo>
                <a:cubicBezTo>
                  <a:pt x="107" y="474"/>
                  <a:pt x="107" y="474"/>
                  <a:pt x="107" y="474"/>
                </a:cubicBezTo>
                <a:cubicBezTo>
                  <a:pt x="106" y="472"/>
                  <a:pt x="106" y="472"/>
                  <a:pt x="106" y="472"/>
                </a:cubicBezTo>
                <a:cubicBezTo>
                  <a:pt x="104" y="472"/>
                  <a:pt x="104" y="472"/>
                  <a:pt x="104" y="472"/>
                </a:cubicBezTo>
                <a:cubicBezTo>
                  <a:pt x="105" y="472"/>
                  <a:pt x="105" y="472"/>
                  <a:pt x="105" y="472"/>
                </a:cubicBezTo>
                <a:cubicBezTo>
                  <a:pt x="103" y="470"/>
                  <a:pt x="103" y="470"/>
                  <a:pt x="103" y="470"/>
                </a:cubicBezTo>
                <a:cubicBezTo>
                  <a:pt x="96" y="471"/>
                  <a:pt x="96" y="471"/>
                  <a:pt x="96" y="471"/>
                </a:cubicBezTo>
                <a:cubicBezTo>
                  <a:pt x="91" y="474"/>
                  <a:pt x="91" y="474"/>
                  <a:pt x="91" y="474"/>
                </a:cubicBezTo>
                <a:cubicBezTo>
                  <a:pt x="90" y="473"/>
                  <a:pt x="99" y="474"/>
                  <a:pt x="88" y="474"/>
                </a:cubicBezTo>
                <a:cubicBezTo>
                  <a:pt x="87" y="478"/>
                  <a:pt x="95" y="471"/>
                  <a:pt x="89" y="478"/>
                </a:cubicBezTo>
                <a:cubicBezTo>
                  <a:pt x="84" y="476"/>
                  <a:pt x="84" y="476"/>
                  <a:pt x="84" y="476"/>
                </a:cubicBezTo>
                <a:cubicBezTo>
                  <a:pt x="84" y="475"/>
                  <a:pt x="84" y="475"/>
                  <a:pt x="84" y="475"/>
                </a:cubicBezTo>
                <a:cubicBezTo>
                  <a:pt x="74" y="479"/>
                  <a:pt x="74" y="479"/>
                  <a:pt x="74" y="479"/>
                </a:cubicBezTo>
                <a:cubicBezTo>
                  <a:pt x="76" y="480"/>
                  <a:pt x="76" y="480"/>
                  <a:pt x="76" y="480"/>
                </a:cubicBezTo>
                <a:cubicBezTo>
                  <a:pt x="73" y="481"/>
                  <a:pt x="73" y="481"/>
                  <a:pt x="73" y="481"/>
                </a:cubicBezTo>
                <a:cubicBezTo>
                  <a:pt x="73" y="482"/>
                  <a:pt x="73" y="482"/>
                  <a:pt x="73" y="482"/>
                </a:cubicBezTo>
                <a:cubicBezTo>
                  <a:pt x="68" y="484"/>
                  <a:pt x="68" y="484"/>
                  <a:pt x="68" y="484"/>
                </a:cubicBezTo>
                <a:cubicBezTo>
                  <a:pt x="67" y="485"/>
                  <a:pt x="66" y="490"/>
                  <a:pt x="63" y="488"/>
                </a:cubicBezTo>
                <a:cubicBezTo>
                  <a:pt x="63" y="489"/>
                  <a:pt x="67" y="488"/>
                  <a:pt x="63" y="491"/>
                </a:cubicBezTo>
                <a:cubicBezTo>
                  <a:pt x="65" y="491"/>
                  <a:pt x="65" y="491"/>
                  <a:pt x="65" y="491"/>
                </a:cubicBezTo>
                <a:cubicBezTo>
                  <a:pt x="65" y="491"/>
                  <a:pt x="67" y="489"/>
                  <a:pt x="64" y="492"/>
                </a:cubicBezTo>
                <a:cubicBezTo>
                  <a:pt x="62" y="491"/>
                  <a:pt x="62" y="491"/>
                  <a:pt x="62" y="491"/>
                </a:cubicBezTo>
                <a:cubicBezTo>
                  <a:pt x="57" y="491"/>
                  <a:pt x="57" y="491"/>
                  <a:pt x="57" y="491"/>
                </a:cubicBezTo>
                <a:cubicBezTo>
                  <a:pt x="56" y="489"/>
                  <a:pt x="72" y="489"/>
                  <a:pt x="52" y="495"/>
                </a:cubicBezTo>
                <a:cubicBezTo>
                  <a:pt x="48" y="495"/>
                  <a:pt x="48" y="495"/>
                  <a:pt x="48" y="495"/>
                </a:cubicBezTo>
                <a:cubicBezTo>
                  <a:pt x="49" y="494"/>
                  <a:pt x="49" y="494"/>
                  <a:pt x="49" y="494"/>
                </a:cubicBezTo>
                <a:cubicBezTo>
                  <a:pt x="46" y="491"/>
                  <a:pt x="46" y="491"/>
                  <a:pt x="46" y="491"/>
                </a:cubicBezTo>
                <a:cubicBezTo>
                  <a:pt x="50" y="491"/>
                  <a:pt x="50" y="491"/>
                  <a:pt x="50" y="491"/>
                </a:cubicBezTo>
                <a:cubicBezTo>
                  <a:pt x="54" y="487"/>
                  <a:pt x="54" y="487"/>
                  <a:pt x="54" y="487"/>
                </a:cubicBezTo>
                <a:cubicBezTo>
                  <a:pt x="48" y="483"/>
                  <a:pt x="48" y="483"/>
                  <a:pt x="48" y="483"/>
                </a:cubicBezTo>
                <a:cubicBezTo>
                  <a:pt x="44" y="483"/>
                  <a:pt x="44" y="483"/>
                  <a:pt x="44" y="483"/>
                </a:cubicBezTo>
                <a:cubicBezTo>
                  <a:pt x="45" y="481"/>
                  <a:pt x="45" y="481"/>
                  <a:pt x="45" y="481"/>
                </a:cubicBezTo>
                <a:cubicBezTo>
                  <a:pt x="50" y="483"/>
                  <a:pt x="50" y="483"/>
                  <a:pt x="50" y="483"/>
                </a:cubicBezTo>
                <a:cubicBezTo>
                  <a:pt x="49" y="478"/>
                  <a:pt x="49" y="478"/>
                  <a:pt x="49" y="478"/>
                </a:cubicBezTo>
                <a:cubicBezTo>
                  <a:pt x="56" y="475"/>
                  <a:pt x="56" y="475"/>
                  <a:pt x="56" y="475"/>
                </a:cubicBezTo>
                <a:cubicBezTo>
                  <a:pt x="56" y="477"/>
                  <a:pt x="56" y="477"/>
                  <a:pt x="56" y="477"/>
                </a:cubicBezTo>
                <a:cubicBezTo>
                  <a:pt x="58" y="477"/>
                  <a:pt x="58" y="477"/>
                  <a:pt x="58" y="477"/>
                </a:cubicBezTo>
                <a:cubicBezTo>
                  <a:pt x="56" y="479"/>
                  <a:pt x="56" y="479"/>
                  <a:pt x="56" y="479"/>
                </a:cubicBezTo>
                <a:cubicBezTo>
                  <a:pt x="58" y="479"/>
                  <a:pt x="58" y="479"/>
                  <a:pt x="58" y="479"/>
                </a:cubicBezTo>
                <a:cubicBezTo>
                  <a:pt x="60" y="479"/>
                  <a:pt x="60" y="479"/>
                  <a:pt x="60" y="479"/>
                </a:cubicBezTo>
                <a:cubicBezTo>
                  <a:pt x="60" y="478"/>
                  <a:pt x="60" y="478"/>
                  <a:pt x="60" y="478"/>
                </a:cubicBezTo>
                <a:cubicBezTo>
                  <a:pt x="64" y="481"/>
                  <a:pt x="64" y="481"/>
                  <a:pt x="64" y="481"/>
                </a:cubicBezTo>
                <a:cubicBezTo>
                  <a:pt x="70" y="478"/>
                  <a:pt x="70" y="478"/>
                  <a:pt x="70" y="478"/>
                </a:cubicBezTo>
                <a:cubicBezTo>
                  <a:pt x="67" y="473"/>
                  <a:pt x="67" y="473"/>
                  <a:pt x="67" y="473"/>
                </a:cubicBezTo>
                <a:cubicBezTo>
                  <a:pt x="70" y="471"/>
                  <a:pt x="70" y="471"/>
                  <a:pt x="70" y="471"/>
                </a:cubicBezTo>
                <a:cubicBezTo>
                  <a:pt x="72" y="470"/>
                  <a:pt x="63" y="476"/>
                  <a:pt x="74" y="472"/>
                </a:cubicBezTo>
                <a:cubicBezTo>
                  <a:pt x="72" y="470"/>
                  <a:pt x="72" y="470"/>
                  <a:pt x="72" y="470"/>
                </a:cubicBezTo>
                <a:cubicBezTo>
                  <a:pt x="77" y="469"/>
                  <a:pt x="77" y="469"/>
                  <a:pt x="77" y="469"/>
                </a:cubicBezTo>
                <a:cubicBezTo>
                  <a:pt x="75" y="467"/>
                  <a:pt x="75" y="467"/>
                  <a:pt x="75" y="467"/>
                </a:cubicBezTo>
                <a:cubicBezTo>
                  <a:pt x="70" y="468"/>
                  <a:pt x="70" y="468"/>
                  <a:pt x="70" y="468"/>
                </a:cubicBezTo>
                <a:cubicBezTo>
                  <a:pt x="71" y="466"/>
                  <a:pt x="71" y="466"/>
                  <a:pt x="71" y="466"/>
                </a:cubicBezTo>
                <a:cubicBezTo>
                  <a:pt x="74" y="466"/>
                  <a:pt x="74" y="466"/>
                  <a:pt x="74" y="466"/>
                </a:cubicBezTo>
                <a:cubicBezTo>
                  <a:pt x="73" y="464"/>
                  <a:pt x="69" y="475"/>
                  <a:pt x="74" y="462"/>
                </a:cubicBezTo>
                <a:cubicBezTo>
                  <a:pt x="77" y="461"/>
                  <a:pt x="77" y="461"/>
                  <a:pt x="77" y="461"/>
                </a:cubicBezTo>
                <a:cubicBezTo>
                  <a:pt x="78" y="463"/>
                  <a:pt x="69" y="465"/>
                  <a:pt x="77" y="465"/>
                </a:cubicBezTo>
                <a:cubicBezTo>
                  <a:pt x="77" y="464"/>
                  <a:pt x="77" y="464"/>
                  <a:pt x="77" y="464"/>
                </a:cubicBezTo>
                <a:cubicBezTo>
                  <a:pt x="78" y="464"/>
                  <a:pt x="70" y="470"/>
                  <a:pt x="81" y="465"/>
                </a:cubicBezTo>
                <a:cubicBezTo>
                  <a:pt x="83" y="464"/>
                  <a:pt x="83" y="464"/>
                  <a:pt x="83" y="464"/>
                </a:cubicBezTo>
                <a:cubicBezTo>
                  <a:pt x="81" y="462"/>
                  <a:pt x="81" y="462"/>
                  <a:pt x="81" y="462"/>
                </a:cubicBezTo>
                <a:cubicBezTo>
                  <a:pt x="87" y="460"/>
                  <a:pt x="87" y="460"/>
                  <a:pt x="87" y="460"/>
                </a:cubicBezTo>
                <a:cubicBezTo>
                  <a:pt x="88" y="460"/>
                  <a:pt x="84" y="462"/>
                  <a:pt x="88" y="459"/>
                </a:cubicBezTo>
                <a:cubicBezTo>
                  <a:pt x="91" y="464"/>
                  <a:pt x="74" y="458"/>
                  <a:pt x="94" y="461"/>
                </a:cubicBezTo>
                <a:cubicBezTo>
                  <a:pt x="95" y="459"/>
                  <a:pt x="95" y="459"/>
                  <a:pt x="95" y="459"/>
                </a:cubicBezTo>
                <a:cubicBezTo>
                  <a:pt x="88" y="456"/>
                  <a:pt x="88" y="456"/>
                  <a:pt x="88" y="456"/>
                </a:cubicBezTo>
                <a:cubicBezTo>
                  <a:pt x="88" y="454"/>
                  <a:pt x="88" y="454"/>
                  <a:pt x="88" y="454"/>
                </a:cubicBezTo>
                <a:cubicBezTo>
                  <a:pt x="87" y="453"/>
                  <a:pt x="87" y="453"/>
                  <a:pt x="87" y="453"/>
                </a:cubicBezTo>
                <a:cubicBezTo>
                  <a:pt x="91" y="451"/>
                  <a:pt x="91" y="451"/>
                  <a:pt x="91" y="451"/>
                </a:cubicBezTo>
                <a:cubicBezTo>
                  <a:pt x="92" y="455"/>
                  <a:pt x="92" y="455"/>
                  <a:pt x="92" y="455"/>
                </a:cubicBezTo>
                <a:cubicBezTo>
                  <a:pt x="95" y="456"/>
                  <a:pt x="82" y="462"/>
                  <a:pt x="97" y="453"/>
                </a:cubicBezTo>
                <a:cubicBezTo>
                  <a:pt x="93" y="451"/>
                  <a:pt x="93" y="451"/>
                  <a:pt x="93" y="451"/>
                </a:cubicBezTo>
                <a:cubicBezTo>
                  <a:pt x="95" y="450"/>
                  <a:pt x="95" y="450"/>
                  <a:pt x="95" y="450"/>
                </a:cubicBezTo>
                <a:cubicBezTo>
                  <a:pt x="96" y="451"/>
                  <a:pt x="88" y="453"/>
                  <a:pt x="98" y="451"/>
                </a:cubicBezTo>
                <a:cubicBezTo>
                  <a:pt x="96" y="449"/>
                  <a:pt x="96" y="449"/>
                  <a:pt x="96" y="449"/>
                </a:cubicBezTo>
                <a:cubicBezTo>
                  <a:pt x="92" y="448"/>
                  <a:pt x="92" y="448"/>
                  <a:pt x="92" y="448"/>
                </a:cubicBezTo>
                <a:cubicBezTo>
                  <a:pt x="95" y="444"/>
                  <a:pt x="95" y="444"/>
                  <a:pt x="95" y="444"/>
                </a:cubicBezTo>
                <a:cubicBezTo>
                  <a:pt x="98" y="443"/>
                  <a:pt x="98" y="443"/>
                  <a:pt x="98" y="443"/>
                </a:cubicBezTo>
                <a:cubicBezTo>
                  <a:pt x="99" y="443"/>
                  <a:pt x="99" y="443"/>
                  <a:pt x="99" y="443"/>
                </a:cubicBezTo>
                <a:cubicBezTo>
                  <a:pt x="100" y="439"/>
                  <a:pt x="94" y="447"/>
                  <a:pt x="101" y="439"/>
                </a:cubicBezTo>
                <a:cubicBezTo>
                  <a:pt x="106" y="437"/>
                  <a:pt x="100" y="447"/>
                  <a:pt x="106" y="438"/>
                </a:cubicBezTo>
                <a:cubicBezTo>
                  <a:pt x="109" y="439"/>
                  <a:pt x="109" y="439"/>
                  <a:pt x="109" y="439"/>
                </a:cubicBezTo>
                <a:cubicBezTo>
                  <a:pt x="113" y="438"/>
                  <a:pt x="113" y="438"/>
                  <a:pt x="113" y="438"/>
                </a:cubicBezTo>
                <a:cubicBezTo>
                  <a:pt x="115" y="437"/>
                  <a:pt x="102" y="445"/>
                  <a:pt x="119" y="437"/>
                </a:cubicBezTo>
                <a:cubicBezTo>
                  <a:pt x="119" y="437"/>
                  <a:pt x="114" y="436"/>
                  <a:pt x="120" y="437"/>
                </a:cubicBezTo>
                <a:cubicBezTo>
                  <a:pt x="124" y="433"/>
                  <a:pt x="124" y="433"/>
                  <a:pt x="124" y="433"/>
                </a:cubicBezTo>
                <a:cubicBezTo>
                  <a:pt x="122" y="431"/>
                  <a:pt x="122" y="431"/>
                  <a:pt x="122" y="431"/>
                </a:cubicBezTo>
                <a:cubicBezTo>
                  <a:pt x="119" y="431"/>
                  <a:pt x="122" y="436"/>
                  <a:pt x="117" y="433"/>
                </a:cubicBezTo>
                <a:cubicBezTo>
                  <a:pt x="117" y="430"/>
                  <a:pt x="117" y="430"/>
                  <a:pt x="117" y="430"/>
                </a:cubicBezTo>
                <a:cubicBezTo>
                  <a:pt x="121" y="430"/>
                  <a:pt x="121" y="430"/>
                  <a:pt x="121" y="430"/>
                </a:cubicBezTo>
                <a:cubicBezTo>
                  <a:pt x="121" y="429"/>
                  <a:pt x="121" y="429"/>
                  <a:pt x="121" y="429"/>
                </a:cubicBezTo>
                <a:cubicBezTo>
                  <a:pt x="122" y="428"/>
                  <a:pt x="122" y="428"/>
                  <a:pt x="122" y="428"/>
                </a:cubicBezTo>
                <a:cubicBezTo>
                  <a:pt x="129" y="430"/>
                  <a:pt x="129" y="430"/>
                  <a:pt x="129" y="430"/>
                </a:cubicBezTo>
                <a:cubicBezTo>
                  <a:pt x="129" y="428"/>
                  <a:pt x="129" y="428"/>
                  <a:pt x="129" y="428"/>
                </a:cubicBezTo>
                <a:cubicBezTo>
                  <a:pt x="130" y="428"/>
                  <a:pt x="130" y="428"/>
                  <a:pt x="130" y="428"/>
                </a:cubicBezTo>
                <a:cubicBezTo>
                  <a:pt x="144" y="423"/>
                  <a:pt x="144" y="423"/>
                  <a:pt x="144" y="423"/>
                </a:cubicBezTo>
                <a:cubicBezTo>
                  <a:pt x="146" y="423"/>
                  <a:pt x="146" y="423"/>
                  <a:pt x="146" y="423"/>
                </a:cubicBezTo>
                <a:cubicBezTo>
                  <a:pt x="147" y="421"/>
                  <a:pt x="147" y="421"/>
                  <a:pt x="147" y="421"/>
                </a:cubicBezTo>
                <a:cubicBezTo>
                  <a:pt x="136" y="420"/>
                  <a:pt x="136" y="420"/>
                  <a:pt x="136" y="420"/>
                </a:cubicBezTo>
                <a:cubicBezTo>
                  <a:pt x="139" y="419"/>
                  <a:pt x="139" y="419"/>
                  <a:pt x="139" y="419"/>
                </a:cubicBezTo>
                <a:cubicBezTo>
                  <a:pt x="135" y="418"/>
                  <a:pt x="135" y="418"/>
                  <a:pt x="135" y="418"/>
                </a:cubicBezTo>
                <a:cubicBezTo>
                  <a:pt x="137" y="416"/>
                  <a:pt x="137" y="416"/>
                  <a:pt x="137" y="416"/>
                </a:cubicBezTo>
                <a:cubicBezTo>
                  <a:pt x="146" y="413"/>
                  <a:pt x="146" y="413"/>
                  <a:pt x="146" y="413"/>
                </a:cubicBezTo>
                <a:cubicBezTo>
                  <a:pt x="146" y="409"/>
                  <a:pt x="146" y="409"/>
                  <a:pt x="146" y="409"/>
                </a:cubicBezTo>
                <a:cubicBezTo>
                  <a:pt x="146" y="408"/>
                  <a:pt x="142" y="411"/>
                  <a:pt x="147" y="409"/>
                </a:cubicBezTo>
                <a:cubicBezTo>
                  <a:pt x="146" y="408"/>
                  <a:pt x="146" y="408"/>
                  <a:pt x="146" y="408"/>
                </a:cubicBezTo>
                <a:cubicBezTo>
                  <a:pt x="138" y="411"/>
                  <a:pt x="144" y="416"/>
                  <a:pt x="126" y="417"/>
                </a:cubicBezTo>
                <a:cubicBezTo>
                  <a:pt x="124" y="419"/>
                  <a:pt x="125" y="423"/>
                  <a:pt x="120" y="421"/>
                </a:cubicBezTo>
                <a:cubicBezTo>
                  <a:pt x="121" y="422"/>
                  <a:pt x="121" y="422"/>
                  <a:pt x="121" y="422"/>
                </a:cubicBezTo>
                <a:cubicBezTo>
                  <a:pt x="124" y="420"/>
                  <a:pt x="124" y="420"/>
                  <a:pt x="124" y="420"/>
                </a:cubicBezTo>
                <a:cubicBezTo>
                  <a:pt x="128" y="422"/>
                  <a:pt x="128" y="422"/>
                  <a:pt x="128" y="422"/>
                </a:cubicBezTo>
                <a:cubicBezTo>
                  <a:pt x="129" y="421"/>
                  <a:pt x="129" y="421"/>
                  <a:pt x="129" y="421"/>
                </a:cubicBezTo>
                <a:cubicBezTo>
                  <a:pt x="130" y="421"/>
                  <a:pt x="126" y="427"/>
                  <a:pt x="134" y="421"/>
                </a:cubicBezTo>
                <a:cubicBezTo>
                  <a:pt x="135" y="421"/>
                  <a:pt x="135" y="421"/>
                  <a:pt x="135" y="421"/>
                </a:cubicBezTo>
                <a:cubicBezTo>
                  <a:pt x="126" y="424"/>
                  <a:pt x="126" y="424"/>
                  <a:pt x="126" y="424"/>
                </a:cubicBezTo>
                <a:cubicBezTo>
                  <a:pt x="124" y="424"/>
                  <a:pt x="124" y="424"/>
                  <a:pt x="124" y="424"/>
                </a:cubicBezTo>
                <a:cubicBezTo>
                  <a:pt x="126" y="426"/>
                  <a:pt x="126" y="426"/>
                  <a:pt x="126" y="426"/>
                </a:cubicBezTo>
                <a:cubicBezTo>
                  <a:pt x="125" y="425"/>
                  <a:pt x="123" y="433"/>
                  <a:pt x="123" y="424"/>
                </a:cubicBezTo>
                <a:cubicBezTo>
                  <a:pt x="114" y="427"/>
                  <a:pt x="114" y="427"/>
                  <a:pt x="114" y="427"/>
                </a:cubicBezTo>
                <a:cubicBezTo>
                  <a:pt x="114" y="427"/>
                  <a:pt x="112" y="430"/>
                  <a:pt x="115" y="426"/>
                </a:cubicBezTo>
                <a:cubicBezTo>
                  <a:pt x="113" y="425"/>
                  <a:pt x="113" y="425"/>
                  <a:pt x="113" y="425"/>
                </a:cubicBezTo>
                <a:cubicBezTo>
                  <a:pt x="111" y="428"/>
                  <a:pt x="111" y="428"/>
                  <a:pt x="111" y="428"/>
                </a:cubicBezTo>
                <a:cubicBezTo>
                  <a:pt x="112" y="429"/>
                  <a:pt x="112" y="429"/>
                  <a:pt x="112" y="429"/>
                </a:cubicBezTo>
                <a:cubicBezTo>
                  <a:pt x="110" y="431"/>
                  <a:pt x="110" y="431"/>
                  <a:pt x="110" y="431"/>
                </a:cubicBezTo>
                <a:cubicBezTo>
                  <a:pt x="106" y="431"/>
                  <a:pt x="106" y="431"/>
                  <a:pt x="106" y="431"/>
                </a:cubicBezTo>
                <a:cubicBezTo>
                  <a:pt x="106" y="432"/>
                  <a:pt x="106" y="432"/>
                  <a:pt x="106" y="432"/>
                </a:cubicBezTo>
                <a:cubicBezTo>
                  <a:pt x="105" y="431"/>
                  <a:pt x="105" y="431"/>
                  <a:pt x="105" y="431"/>
                </a:cubicBezTo>
                <a:cubicBezTo>
                  <a:pt x="100" y="433"/>
                  <a:pt x="100" y="433"/>
                  <a:pt x="100" y="433"/>
                </a:cubicBezTo>
                <a:cubicBezTo>
                  <a:pt x="100" y="434"/>
                  <a:pt x="100" y="434"/>
                  <a:pt x="100" y="434"/>
                </a:cubicBezTo>
                <a:cubicBezTo>
                  <a:pt x="98" y="434"/>
                  <a:pt x="98" y="434"/>
                  <a:pt x="98" y="434"/>
                </a:cubicBezTo>
                <a:cubicBezTo>
                  <a:pt x="87" y="439"/>
                  <a:pt x="87" y="439"/>
                  <a:pt x="87" y="439"/>
                </a:cubicBezTo>
                <a:cubicBezTo>
                  <a:pt x="84" y="439"/>
                  <a:pt x="84" y="439"/>
                  <a:pt x="84" y="439"/>
                </a:cubicBezTo>
                <a:cubicBezTo>
                  <a:pt x="81" y="440"/>
                  <a:pt x="81" y="440"/>
                  <a:pt x="81" y="440"/>
                </a:cubicBezTo>
                <a:cubicBezTo>
                  <a:pt x="87" y="437"/>
                  <a:pt x="87" y="437"/>
                  <a:pt x="87" y="437"/>
                </a:cubicBezTo>
                <a:cubicBezTo>
                  <a:pt x="79" y="437"/>
                  <a:pt x="79" y="437"/>
                  <a:pt x="79" y="437"/>
                </a:cubicBezTo>
                <a:cubicBezTo>
                  <a:pt x="79" y="441"/>
                  <a:pt x="79" y="441"/>
                  <a:pt x="79" y="441"/>
                </a:cubicBezTo>
                <a:cubicBezTo>
                  <a:pt x="73" y="440"/>
                  <a:pt x="73" y="440"/>
                  <a:pt x="73" y="440"/>
                </a:cubicBezTo>
                <a:cubicBezTo>
                  <a:pt x="75" y="441"/>
                  <a:pt x="72" y="442"/>
                  <a:pt x="73" y="443"/>
                </a:cubicBezTo>
                <a:cubicBezTo>
                  <a:pt x="77" y="442"/>
                  <a:pt x="77" y="442"/>
                  <a:pt x="77" y="442"/>
                </a:cubicBezTo>
                <a:cubicBezTo>
                  <a:pt x="70" y="445"/>
                  <a:pt x="70" y="445"/>
                  <a:pt x="70" y="445"/>
                </a:cubicBezTo>
                <a:cubicBezTo>
                  <a:pt x="73" y="447"/>
                  <a:pt x="73" y="447"/>
                  <a:pt x="73" y="447"/>
                </a:cubicBezTo>
                <a:cubicBezTo>
                  <a:pt x="75" y="445"/>
                  <a:pt x="75" y="445"/>
                  <a:pt x="75" y="445"/>
                </a:cubicBezTo>
                <a:cubicBezTo>
                  <a:pt x="79" y="445"/>
                  <a:pt x="79" y="445"/>
                  <a:pt x="79" y="445"/>
                </a:cubicBezTo>
                <a:cubicBezTo>
                  <a:pt x="74" y="448"/>
                  <a:pt x="74" y="448"/>
                  <a:pt x="74" y="448"/>
                </a:cubicBezTo>
                <a:cubicBezTo>
                  <a:pt x="73" y="450"/>
                  <a:pt x="73" y="450"/>
                  <a:pt x="73" y="450"/>
                </a:cubicBezTo>
                <a:cubicBezTo>
                  <a:pt x="78" y="451"/>
                  <a:pt x="78" y="451"/>
                  <a:pt x="78" y="451"/>
                </a:cubicBezTo>
                <a:cubicBezTo>
                  <a:pt x="86" y="448"/>
                  <a:pt x="86" y="448"/>
                  <a:pt x="86" y="448"/>
                </a:cubicBezTo>
                <a:cubicBezTo>
                  <a:pt x="76" y="454"/>
                  <a:pt x="76" y="454"/>
                  <a:pt x="76" y="454"/>
                </a:cubicBezTo>
                <a:cubicBezTo>
                  <a:pt x="74" y="452"/>
                  <a:pt x="74" y="452"/>
                  <a:pt x="74" y="452"/>
                </a:cubicBezTo>
                <a:cubicBezTo>
                  <a:pt x="69" y="450"/>
                  <a:pt x="69" y="450"/>
                  <a:pt x="69" y="450"/>
                </a:cubicBezTo>
                <a:cubicBezTo>
                  <a:pt x="65" y="453"/>
                  <a:pt x="65" y="453"/>
                  <a:pt x="65" y="453"/>
                </a:cubicBezTo>
                <a:cubicBezTo>
                  <a:pt x="66" y="454"/>
                  <a:pt x="63" y="455"/>
                  <a:pt x="67" y="454"/>
                </a:cubicBezTo>
                <a:cubicBezTo>
                  <a:pt x="67" y="454"/>
                  <a:pt x="67" y="454"/>
                  <a:pt x="67" y="454"/>
                </a:cubicBezTo>
                <a:cubicBezTo>
                  <a:pt x="60" y="454"/>
                  <a:pt x="60" y="454"/>
                  <a:pt x="60" y="454"/>
                </a:cubicBezTo>
                <a:cubicBezTo>
                  <a:pt x="55" y="453"/>
                  <a:pt x="55" y="453"/>
                  <a:pt x="55" y="453"/>
                </a:cubicBezTo>
                <a:cubicBezTo>
                  <a:pt x="53" y="452"/>
                  <a:pt x="53" y="452"/>
                  <a:pt x="53" y="452"/>
                </a:cubicBezTo>
                <a:cubicBezTo>
                  <a:pt x="50" y="454"/>
                  <a:pt x="50" y="454"/>
                  <a:pt x="50" y="454"/>
                </a:cubicBezTo>
                <a:cubicBezTo>
                  <a:pt x="51" y="455"/>
                  <a:pt x="51" y="455"/>
                  <a:pt x="51" y="455"/>
                </a:cubicBezTo>
                <a:cubicBezTo>
                  <a:pt x="47" y="458"/>
                  <a:pt x="47" y="458"/>
                  <a:pt x="47" y="458"/>
                </a:cubicBezTo>
                <a:cubicBezTo>
                  <a:pt x="45" y="455"/>
                  <a:pt x="45" y="455"/>
                  <a:pt x="45" y="455"/>
                </a:cubicBezTo>
                <a:cubicBezTo>
                  <a:pt x="44" y="462"/>
                  <a:pt x="39" y="449"/>
                  <a:pt x="44" y="462"/>
                </a:cubicBezTo>
                <a:cubicBezTo>
                  <a:pt x="37" y="465"/>
                  <a:pt x="37" y="465"/>
                  <a:pt x="37" y="465"/>
                </a:cubicBezTo>
                <a:cubicBezTo>
                  <a:pt x="33" y="465"/>
                  <a:pt x="33" y="465"/>
                  <a:pt x="33" y="465"/>
                </a:cubicBezTo>
                <a:cubicBezTo>
                  <a:pt x="29" y="470"/>
                  <a:pt x="29" y="470"/>
                  <a:pt x="29" y="470"/>
                </a:cubicBezTo>
                <a:cubicBezTo>
                  <a:pt x="34" y="468"/>
                  <a:pt x="34" y="468"/>
                  <a:pt x="34" y="468"/>
                </a:cubicBezTo>
                <a:cubicBezTo>
                  <a:pt x="37" y="468"/>
                  <a:pt x="37" y="468"/>
                  <a:pt x="37" y="468"/>
                </a:cubicBezTo>
                <a:cubicBezTo>
                  <a:pt x="37" y="467"/>
                  <a:pt x="37" y="467"/>
                  <a:pt x="37" y="467"/>
                </a:cubicBezTo>
                <a:cubicBezTo>
                  <a:pt x="37" y="468"/>
                  <a:pt x="37" y="468"/>
                  <a:pt x="37" y="468"/>
                </a:cubicBezTo>
                <a:cubicBezTo>
                  <a:pt x="30" y="475"/>
                  <a:pt x="30" y="475"/>
                  <a:pt x="30" y="475"/>
                </a:cubicBezTo>
                <a:cubicBezTo>
                  <a:pt x="30" y="478"/>
                  <a:pt x="30" y="478"/>
                  <a:pt x="30" y="478"/>
                </a:cubicBezTo>
                <a:cubicBezTo>
                  <a:pt x="31" y="478"/>
                  <a:pt x="34" y="476"/>
                  <a:pt x="33" y="480"/>
                </a:cubicBezTo>
                <a:cubicBezTo>
                  <a:pt x="28" y="483"/>
                  <a:pt x="28" y="483"/>
                  <a:pt x="28" y="483"/>
                </a:cubicBezTo>
                <a:cubicBezTo>
                  <a:pt x="27" y="482"/>
                  <a:pt x="27" y="482"/>
                  <a:pt x="27" y="482"/>
                </a:cubicBezTo>
                <a:cubicBezTo>
                  <a:pt x="24" y="483"/>
                  <a:pt x="24" y="483"/>
                  <a:pt x="24" y="483"/>
                </a:cubicBezTo>
                <a:cubicBezTo>
                  <a:pt x="18" y="481"/>
                  <a:pt x="18" y="481"/>
                  <a:pt x="18" y="481"/>
                </a:cubicBezTo>
                <a:cubicBezTo>
                  <a:pt x="18" y="480"/>
                  <a:pt x="18" y="480"/>
                  <a:pt x="18" y="480"/>
                </a:cubicBezTo>
                <a:cubicBezTo>
                  <a:pt x="20" y="481"/>
                  <a:pt x="20" y="481"/>
                  <a:pt x="20" y="481"/>
                </a:cubicBezTo>
                <a:cubicBezTo>
                  <a:pt x="19" y="478"/>
                  <a:pt x="19" y="478"/>
                  <a:pt x="19" y="478"/>
                </a:cubicBezTo>
                <a:cubicBezTo>
                  <a:pt x="11" y="475"/>
                  <a:pt x="11" y="475"/>
                  <a:pt x="11" y="475"/>
                </a:cubicBezTo>
                <a:cubicBezTo>
                  <a:pt x="8" y="477"/>
                  <a:pt x="8" y="477"/>
                  <a:pt x="8" y="477"/>
                </a:cubicBezTo>
                <a:cubicBezTo>
                  <a:pt x="6" y="473"/>
                  <a:pt x="6" y="473"/>
                  <a:pt x="6" y="473"/>
                </a:cubicBezTo>
                <a:cubicBezTo>
                  <a:pt x="4" y="473"/>
                  <a:pt x="4" y="473"/>
                  <a:pt x="4" y="473"/>
                </a:cubicBezTo>
                <a:cubicBezTo>
                  <a:pt x="3" y="471"/>
                  <a:pt x="0" y="474"/>
                  <a:pt x="2" y="470"/>
                </a:cubicBezTo>
                <a:cubicBezTo>
                  <a:pt x="2" y="469"/>
                  <a:pt x="2" y="469"/>
                  <a:pt x="2" y="469"/>
                </a:cubicBezTo>
                <a:cubicBezTo>
                  <a:pt x="6" y="473"/>
                  <a:pt x="6" y="473"/>
                  <a:pt x="6" y="473"/>
                </a:cubicBezTo>
                <a:cubicBezTo>
                  <a:pt x="7" y="473"/>
                  <a:pt x="7" y="473"/>
                  <a:pt x="7" y="473"/>
                </a:cubicBezTo>
                <a:cubicBezTo>
                  <a:pt x="7" y="470"/>
                  <a:pt x="7" y="470"/>
                  <a:pt x="7" y="470"/>
                </a:cubicBezTo>
                <a:cubicBezTo>
                  <a:pt x="11" y="473"/>
                  <a:pt x="11" y="473"/>
                  <a:pt x="11" y="473"/>
                </a:cubicBezTo>
                <a:cubicBezTo>
                  <a:pt x="18" y="467"/>
                  <a:pt x="18" y="467"/>
                  <a:pt x="18" y="467"/>
                </a:cubicBezTo>
                <a:cubicBezTo>
                  <a:pt x="24" y="468"/>
                  <a:pt x="24" y="468"/>
                  <a:pt x="24" y="468"/>
                </a:cubicBezTo>
                <a:cubicBezTo>
                  <a:pt x="27" y="465"/>
                  <a:pt x="27" y="465"/>
                  <a:pt x="27" y="465"/>
                </a:cubicBezTo>
                <a:cubicBezTo>
                  <a:pt x="27" y="466"/>
                  <a:pt x="25" y="462"/>
                  <a:pt x="29" y="466"/>
                </a:cubicBezTo>
                <a:cubicBezTo>
                  <a:pt x="30" y="465"/>
                  <a:pt x="30" y="465"/>
                  <a:pt x="30" y="465"/>
                </a:cubicBezTo>
                <a:cubicBezTo>
                  <a:pt x="28" y="464"/>
                  <a:pt x="28" y="464"/>
                  <a:pt x="28" y="464"/>
                </a:cubicBezTo>
                <a:cubicBezTo>
                  <a:pt x="34" y="461"/>
                  <a:pt x="34" y="461"/>
                  <a:pt x="34" y="461"/>
                </a:cubicBezTo>
                <a:cubicBezTo>
                  <a:pt x="36" y="462"/>
                  <a:pt x="36" y="462"/>
                  <a:pt x="36" y="462"/>
                </a:cubicBezTo>
                <a:cubicBezTo>
                  <a:pt x="36" y="461"/>
                  <a:pt x="32" y="463"/>
                  <a:pt x="36" y="461"/>
                </a:cubicBezTo>
                <a:cubicBezTo>
                  <a:pt x="38" y="461"/>
                  <a:pt x="38" y="461"/>
                  <a:pt x="38" y="461"/>
                </a:cubicBezTo>
                <a:cubicBezTo>
                  <a:pt x="37" y="462"/>
                  <a:pt x="37" y="462"/>
                  <a:pt x="37" y="462"/>
                </a:cubicBezTo>
                <a:cubicBezTo>
                  <a:pt x="37" y="460"/>
                  <a:pt x="40" y="474"/>
                  <a:pt x="43" y="456"/>
                </a:cubicBezTo>
                <a:cubicBezTo>
                  <a:pt x="38" y="455"/>
                  <a:pt x="38" y="455"/>
                  <a:pt x="38" y="455"/>
                </a:cubicBezTo>
                <a:cubicBezTo>
                  <a:pt x="39" y="453"/>
                  <a:pt x="39" y="453"/>
                  <a:pt x="39" y="453"/>
                </a:cubicBezTo>
                <a:cubicBezTo>
                  <a:pt x="42" y="453"/>
                  <a:pt x="42" y="453"/>
                  <a:pt x="42" y="453"/>
                </a:cubicBezTo>
                <a:cubicBezTo>
                  <a:pt x="42" y="452"/>
                  <a:pt x="42" y="452"/>
                  <a:pt x="42" y="452"/>
                </a:cubicBezTo>
                <a:cubicBezTo>
                  <a:pt x="44" y="451"/>
                  <a:pt x="44" y="451"/>
                  <a:pt x="44" y="451"/>
                </a:cubicBezTo>
                <a:cubicBezTo>
                  <a:pt x="42" y="448"/>
                  <a:pt x="42" y="448"/>
                  <a:pt x="42" y="448"/>
                </a:cubicBezTo>
                <a:cubicBezTo>
                  <a:pt x="43" y="446"/>
                  <a:pt x="43" y="446"/>
                  <a:pt x="43" y="446"/>
                </a:cubicBezTo>
                <a:cubicBezTo>
                  <a:pt x="41" y="444"/>
                  <a:pt x="41" y="444"/>
                  <a:pt x="41" y="444"/>
                </a:cubicBezTo>
                <a:cubicBezTo>
                  <a:pt x="38" y="446"/>
                  <a:pt x="38" y="446"/>
                  <a:pt x="38" y="446"/>
                </a:cubicBezTo>
                <a:cubicBezTo>
                  <a:pt x="38" y="440"/>
                  <a:pt x="38" y="440"/>
                  <a:pt x="38" y="440"/>
                </a:cubicBezTo>
                <a:cubicBezTo>
                  <a:pt x="36" y="441"/>
                  <a:pt x="36" y="441"/>
                  <a:pt x="36" y="441"/>
                </a:cubicBezTo>
                <a:cubicBezTo>
                  <a:pt x="34" y="439"/>
                  <a:pt x="43" y="441"/>
                  <a:pt x="33" y="439"/>
                </a:cubicBezTo>
                <a:cubicBezTo>
                  <a:pt x="32" y="439"/>
                  <a:pt x="32" y="439"/>
                  <a:pt x="32" y="439"/>
                </a:cubicBezTo>
                <a:cubicBezTo>
                  <a:pt x="33" y="437"/>
                  <a:pt x="33" y="437"/>
                  <a:pt x="33" y="437"/>
                </a:cubicBezTo>
                <a:cubicBezTo>
                  <a:pt x="32" y="437"/>
                  <a:pt x="32" y="437"/>
                  <a:pt x="32" y="437"/>
                </a:cubicBezTo>
                <a:cubicBezTo>
                  <a:pt x="29" y="437"/>
                  <a:pt x="29" y="437"/>
                  <a:pt x="29" y="437"/>
                </a:cubicBezTo>
                <a:cubicBezTo>
                  <a:pt x="31" y="434"/>
                  <a:pt x="28" y="436"/>
                  <a:pt x="26" y="433"/>
                </a:cubicBezTo>
                <a:cubicBezTo>
                  <a:pt x="30" y="432"/>
                  <a:pt x="30" y="432"/>
                  <a:pt x="30" y="432"/>
                </a:cubicBezTo>
                <a:cubicBezTo>
                  <a:pt x="28" y="434"/>
                  <a:pt x="30" y="426"/>
                  <a:pt x="23" y="432"/>
                </a:cubicBezTo>
                <a:cubicBezTo>
                  <a:pt x="24" y="432"/>
                  <a:pt x="24" y="432"/>
                  <a:pt x="24" y="432"/>
                </a:cubicBezTo>
                <a:cubicBezTo>
                  <a:pt x="17" y="426"/>
                  <a:pt x="17" y="426"/>
                  <a:pt x="17" y="426"/>
                </a:cubicBezTo>
                <a:cubicBezTo>
                  <a:pt x="13" y="429"/>
                  <a:pt x="13" y="429"/>
                  <a:pt x="13" y="429"/>
                </a:cubicBezTo>
                <a:cubicBezTo>
                  <a:pt x="12" y="432"/>
                  <a:pt x="12" y="432"/>
                  <a:pt x="12" y="432"/>
                </a:cubicBezTo>
                <a:cubicBezTo>
                  <a:pt x="10" y="432"/>
                  <a:pt x="10" y="432"/>
                  <a:pt x="10" y="432"/>
                </a:cubicBezTo>
                <a:cubicBezTo>
                  <a:pt x="13" y="427"/>
                  <a:pt x="13" y="427"/>
                  <a:pt x="13" y="427"/>
                </a:cubicBezTo>
                <a:cubicBezTo>
                  <a:pt x="6" y="425"/>
                  <a:pt x="6" y="425"/>
                  <a:pt x="6" y="425"/>
                </a:cubicBezTo>
                <a:cubicBezTo>
                  <a:pt x="6" y="419"/>
                  <a:pt x="6" y="419"/>
                  <a:pt x="6" y="419"/>
                </a:cubicBezTo>
                <a:cubicBezTo>
                  <a:pt x="8" y="419"/>
                  <a:pt x="8" y="419"/>
                  <a:pt x="8" y="419"/>
                </a:cubicBezTo>
                <a:cubicBezTo>
                  <a:pt x="6" y="420"/>
                  <a:pt x="6" y="420"/>
                  <a:pt x="6" y="420"/>
                </a:cubicBezTo>
                <a:cubicBezTo>
                  <a:pt x="9" y="422"/>
                  <a:pt x="9" y="422"/>
                  <a:pt x="9" y="422"/>
                </a:cubicBezTo>
                <a:cubicBezTo>
                  <a:pt x="13" y="422"/>
                  <a:pt x="13" y="422"/>
                  <a:pt x="13" y="422"/>
                </a:cubicBezTo>
                <a:cubicBezTo>
                  <a:pt x="15" y="419"/>
                  <a:pt x="15" y="419"/>
                  <a:pt x="15" y="419"/>
                </a:cubicBezTo>
                <a:cubicBezTo>
                  <a:pt x="5" y="413"/>
                  <a:pt x="5" y="413"/>
                  <a:pt x="5" y="413"/>
                </a:cubicBezTo>
                <a:cubicBezTo>
                  <a:pt x="5" y="405"/>
                  <a:pt x="5" y="405"/>
                  <a:pt x="5" y="405"/>
                </a:cubicBezTo>
                <a:cubicBezTo>
                  <a:pt x="7" y="404"/>
                  <a:pt x="7" y="404"/>
                  <a:pt x="7" y="404"/>
                </a:cubicBezTo>
                <a:cubicBezTo>
                  <a:pt x="8" y="406"/>
                  <a:pt x="8" y="406"/>
                  <a:pt x="8" y="406"/>
                </a:cubicBezTo>
                <a:cubicBezTo>
                  <a:pt x="10" y="406"/>
                  <a:pt x="10" y="406"/>
                  <a:pt x="10" y="406"/>
                </a:cubicBezTo>
                <a:cubicBezTo>
                  <a:pt x="11" y="404"/>
                  <a:pt x="11" y="404"/>
                  <a:pt x="11" y="404"/>
                </a:cubicBezTo>
                <a:cubicBezTo>
                  <a:pt x="11" y="402"/>
                  <a:pt x="11" y="402"/>
                  <a:pt x="11" y="402"/>
                </a:cubicBezTo>
                <a:cubicBezTo>
                  <a:pt x="13" y="403"/>
                  <a:pt x="13" y="403"/>
                  <a:pt x="13" y="403"/>
                </a:cubicBezTo>
                <a:cubicBezTo>
                  <a:pt x="12" y="407"/>
                  <a:pt x="12" y="407"/>
                  <a:pt x="12" y="407"/>
                </a:cubicBezTo>
                <a:cubicBezTo>
                  <a:pt x="15" y="413"/>
                  <a:pt x="15" y="413"/>
                  <a:pt x="15" y="413"/>
                </a:cubicBezTo>
                <a:cubicBezTo>
                  <a:pt x="15" y="419"/>
                  <a:pt x="15" y="419"/>
                  <a:pt x="15" y="419"/>
                </a:cubicBezTo>
                <a:cubicBezTo>
                  <a:pt x="17" y="420"/>
                  <a:pt x="17" y="420"/>
                  <a:pt x="17" y="420"/>
                </a:cubicBezTo>
                <a:cubicBezTo>
                  <a:pt x="23" y="414"/>
                  <a:pt x="23" y="414"/>
                  <a:pt x="23" y="414"/>
                </a:cubicBezTo>
                <a:cubicBezTo>
                  <a:pt x="23" y="413"/>
                  <a:pt x="20" y="414"/>
                  <a:pt x="22" y="412"/>
                </a:cubicBezTo>
                <a:cubicBezTo>
                  <a:pt x="31" y="409"/>
                  <a:pt x="31" y="409"/>
                  <a:pt x="31" y="409"/>
                </a:cubicBezTo>
                <a:cubicBezTo>
                  <a:pt x="33" y="407"/>
                  <a:pt x="33" y="407"/>
                  <a:pt x="33" y="407"/>
                </a:cubicBezTo>
                <a:cubicBezTo>
                  <a:pt x="33" y="406"/>
                  <a:pt x="33" y="406"/>
                  <a:pt x="33" y="406"/>
                </a:cubicBezTo>
                <a:cubicBezTo>
                  <a:pt x="38" y="403"/>
                  <a:pt x="38" y="403"/>
                  <a:pt x="38" y="403"/>
                </a:cubicBezTo>
                <a:cubicBezTo>
                  <a:pt x="41" y="405"/>
                  <a:pt x="41" y="405"/>
                  <a:pt x="41" y="405"/>
                </a:cubicBezTo>
                <a:cubicBezTo>
                  <a:pt x="42" y="405"/>
                  <a:pt x="42" y="405"/>
                  <a:pt x="42" y="405"/>
                </a:cubicBezTo>
                <a:cubicBezTo>
                  <a:pt x="42" y="402"/>
                  <a:pt x="42" y="402"/>
                  <a:pt x="42" y="402"/>
                </a:cubicBezTo>
                <a:cubicBezTo>
                  <a:pt x="49" y="400"/>
                  <a:pt x="49" y="400"/>
                  <a:pt x="49" y="400"/>
                </a:cubicBezTo>
                <a:cubicBezTo>
                  <a:pt x="47" y="399"/>
                  <a:pt x="47" y="399"/>
                  <a:pt x="47" y="399"/>
                </a:cubicBezTo>
                <a:cubicBezTo>
                  <a:pt x="52" y="399"/>
                  <a:pt x="42" y="394"/>
                  <a:pt x="52" y="399"/>
                </a:cubicBezTo>
                <a:cubicBezTo>
                  <a:pt x="55" y="402"/>
                  <a:pt x="55" y="402"/>
                  <a:pt x="55" y="402"/>
                </a:cubicBezTo>
                <a:cubicBezTo>
                  <a:pt x="56" y="401"/>
                  <a:pt x="56" y="401"/>
                  <a:pt x="56" y="401"/>
                </a:cubicBezTo>
                <a:cubicBezTo>
                  <a:pt x="60" y="404"/>
                  <a:pt x="60" y="404"/>
                  <a:pt x="60" y="404"/>
                </a:cubicBezTo>
                <a:cubicBezTo>
                  <a:pt x="61" y="402"/>
                  <a:pt x="61" y="402"/>
                  <a:pt x="61" y="402"/>
                </a:cubicBezTo>
                <a:cubicBezTo>
                  <a:pt x="59" y="400"/>
                  <a:pt x="59" y="400"/>
                  <a:pt x="59" y="400"/>
                </a:cubicBezTo>
                <a:cubicBezTo>
                  <a:pt x="62" y="397"/>
                  <a:pt x="62" y="397"/>
                  <a:pt x="62" y="397"/>
                </a:cubicBezTo>
                <a:cubicBezTo>
                  <a:pt x="64" y="401"/>
                  <a:pt x="64" y="401"/>
                  <a:pt x="64" y="401"/>
                </a:cubicBezTo>
                <a:cubicBezTo>
                  <a:pt x="65" y="400"/>
                  <a:pt x="65" y="400"/>
                  <a:pt x="65" y="400"/>
                </a:cubicBezTo>
                <a:cubicBezTo>
                  <a:pt x="69" y="402"/>
                  <a:pt x="69" y="402"/>
                  <a:pt x="69" y="402"/>
                </a:cubicBezTo>
                <a:cubicBezTo>
                  <a:pt x="70" y="400"/>
                  <a:pt x="71" y="404"/>
                  <a:pt x="72" y="400"/>
                </a:cubicBezTo>
                <a:cubicBezTo>
                  <a:pt x="67" y="398"/>
                  <a:pt x="67" y="398"/>
                  <a:pt x="67" y="398"/>
                </a:cubicBezTo>
                <a:cubicBezTo>
                  <a:pt x="61" y="394"/>
                  <a:pt x="61" y="394"/>
                  <a:pt x="61" y="394"/>
                </a:cubicBezTo>
                <a:cubicBezTo>
                  <a:pt x="61" y="394"/>
                  <a:pt x="64" y="394"/>
                  <a:pt x="60" y="394"/>
                </a:cubicBezTo>
                <a:cubicBezTo>
                  <a:pt x="61" y="393"/>
                  <a:pt x="61" y="393"/>
                  <a:pt x="61" y="393"/>
                </a:cubicBezTo>
                <a:cubicBezTo>
                  <a:pt x="67" y="394"/>
                  <a:pt x="67" y="394"/>
                  <a:pt x="67" y="394"/>
                </a:cubicBezTo>
                <a:cubicBezTo>
                  <a:pt x="73" y="395"/>
                  <a:pt x="73" y="395"/>
                  <a:pt x="73" y="395"/>
                </a:cubicBezTo>
                <a:cubicBezTo>
                  <a:pt x="74" y="395"/>
                  <a:pt x="74" y="395"/>
                  <a:pt x="74" y="395"/>
                </a:cubicBezTo>
                <a:cubicBezTo>
                  <a:pt x="74" y="393"/>
                  <a:pt x="74" y="393"/>
                  <a:pt x="74" y="393"/>
                </a:cubicBezTo>
                <a:cubicBezTo>
                  <a:pt x="75" y="394"/>
                  <a:pt x="75" y="394"/>
                  <a:pt x="75" y="394"/>
                </a:cubicBezTo>
                <a:cubicBezTo>
                  <a:pt x="78" y="393"/>
                  <a:pt x="78" y="393"/>
                  <a:pt x="78" y="393"/>
                </a:cubicBezTo>
                <a:cubicBezTo>
                  <a:pt x="78" y="389"/>
                  <a:pt x="78" y="389"/>
                  <a:pt x="78" y="389"/>
                </a:cubicBezTo>
                <a:cubicBezTo>
                  <a:pt x="78" y="388"/>
                  <a:pt x="78" y="388"/>
                  <a:pt x="78" y="388"/>
                </a:cubicBezTo>
                <a:cubicBezTo>
                  <a:pt x="75" y="386"/>
                  <a:pt x="75" y="386"/>
                  <a:pt x="75" y="386"/>
                </a:cubicBezTo>
                <a:cubicBezTo>
                  <a:pt x="74" y="389"/>
                  <a:pt x="74" y="389"/>
                  <a:pt x="74" y="389"/>
                </a:cubicBezTo>
                <a:cubicBezTo>
                  <a:pt x="69" y="388"/>
                  <a:pt x="69" y="388"/>
                  <a:pt x="69" y="388"/>
                </a:cubicBezTo>
                <a:cubicBezTo>
                  <a:pt x="70" y="385"/>
                  <a:pt x="70" y="385"/>
                  <a:pt x="70" y="385"/>
                </a:cubicBezTo>
                <a:cubicBezTo>
                  <a:pt x="74" y="385"/>
                  <a:pt x="79" y="382"/>
                  <a:pt x="81" y="385"/>
                </a:cubicBezTo>
                <a:cubicBezTo>
                  <a:pt x="80" y="386"/>
                  <a:pt x="80" y="386"/>
                  <a:pt x="80" y="386"/>
                </a:cubicBezTo>
                <a:cubicBezTo>
                  <a:pt x="81" y="386"/>
                  <a:pt x="81" y="386"/>
                  <a:pt x="81" y="386"/>
                </a:cubicBezTo>
                <a:cubicBezTo>
                  <a:pt x="83" y="386"/>
                  <a:pt x="83" y="386"/>
                  <a:pt x="83" y="386"/>
                </a:cubicBezTo>
                <a:cubicBezTo>
                  <a:pt x="80" y="388"/>
                  <a:pt x="80" y="388"/>
                  <a:pt x="80" y="388"/>
                </a:cubicBezTo>
                <a:cubicBezTo>
                  <a:pt x="85" y="388"/>
                  <a:pt x="85" y="388"/>
                  <a:pt x="85" y="388"/>
                </a:cubicBezTo>
                <a:cubicBezTo>
                  <a:pt x="86" y="385"/>
                  <a:pt x="86" y="385"/>
                  <a:pt x="86" y="385"/>
                </a:cubicBezTo>
                <a:cubicBezTo>
                  <a:pt x="97" y="383"/>
                  <a:pt x="97" y="383"/>
                  <a:pt x="97" y="383"/>
                </a:cubicBezTo>
                <a:cubicBezTo>
                  <a:pt x="101" y="381"/>
                  <a:pt x="101" y="381"/>
                  <a:pt x="101" y="381"/>
                </a:cubicBezTo>
                <a:cubicBezTo>
                  <a:pt x="107" y="379"/>
                  <a:pt x="107" y="379"/>
                  <a:pt x="107" y="379"/>
                </a:cubicBezTo>
                <a:cubicBezTo>
                  <a:pt x="112" y="379"/>
                  <a:pt x="112" y="379"/>
                  <a:pt x="112" y="379"/>
                </a:cubicBezTo>
                <a:cubicBezTo>
                  <a:pt x="113" y="379"/>
                  <a:pt x="106" y="380"/>
                  <a:pt x="114" y="378"/>
                </a:cubicBezTo>
                <a:cubicBezTo>
                  <a:pt x="113" y="380"/>
                  <a:pt x="113" y="380"/>
                  <a:pt x="113" y="380"/>
                </a:cubicBezTo>
                <a:cubicBezTo>
                  <a:pt x="118" y="381"/>
                  <a:pt x="118" y="381"/>
                  <a:pt x="118" y="381"/>
                </a:cubicBezTo>
                <a:cubicBezTo>
                  <a:pt x="118" y="381"/>
                  <a:pt x="119" y="382"/>
                  <a:pt x="119" y="381"/>
                </a:cubicBezTo>
                <a:cubicBezTo>
                  <a:pt x="120" y="381"/>
                  <a:pt x="120" y="381"/>
                  <a:pt x="120" y="381"/>
                </a:cubicBezTo>
                <a:cubicBezTo>
                  <a:pt x="121" y="382"/>
                  <a:pt x="122" y="374"/>
                  <a:pt x="118" y="383"/>
                </a:cubicBezTo>
                <a:cubicBezTo>
                  <a:pt x="124" y="381"/>
                  <a:pt x="124" y="381"/>
                  <a:pt x="124" y="381"/>
                </a:cubicBezTo>
                <a:cubicBezTo>
                  <a:pt x="125" y="382"/>
                  <a:pt x="128" y="381"/>
                  <a:pt x="125" y="378"/>
                </a:cubicBezTo>
                <a:cubicBezTo>
                  <a:pt x="118" y="378"/>
                  <a:pt x="118" y="378"/>
                  <a:pt x="118" y="378"/>
                </a:cubicBezTo>
                <a:cubicBezTo>
                  <a:pt x="112" y="373"/>
                  <a:pt x="112" y="373"/>
                  <a:pt x="112" y="373"/>
                </a:cubicBezTo>
                <a:cubicBezTo>
                  <a:pt x="110" y="373"/>
                  <a:pt x="110" y="373"/>
                  <a:pt x="110" y="373"/>
                </a:cubicBezTo>
                <a:cubicBezTo>
                  <a:pt x="108" y="377"/>
                  <a:pt x="108" y="377"/>
                  <a:pt x="108" y="377"/>
                </a:cubicBezTo>
                <a:cubicBezTo>
                  <a:pt x="103" y="374"/>
                  <a:pt x="103" y="374"/>
                  <a:pt x="103" y="374"/>
                </a:cubicBezTo>
                <a:cubicBezTo>
                  <a:pt x="99" y="377"/>
                  <a:pt x="99" y="377"/>
                  <a:pt x="99" y="377"/>
                </a:cubicBezTo>
                <a:cubicBezTo>
                  <a:pt x="97" y="376"/>
                  <a:pt x="97" y="376"/>
                  <a:pt x="97" y="376"/>
                </a:cubicBezTo>
                <a:cubicBezTo>
                  <a:pt x="95" y="380"/>
                  <a:pt x="104" y="374"/>
                  <a:pt x="93" y="376"/>
                </a:cubicBezTo>
                <a:cubicBezTo>
                  <a:pt x="93" y="380"/>
                  <a:pt x="93" y="380"/>
                  <a:pt x="93" y="380"/>
                </a:cubicBezTo>
                <a:cubicBezTo>
                  <a:pt x="91" y="378"/>
                  <a:pt x="91" y="378"/>
                  <a:pt x="91" y="378"/>
                </a:cubicBezTo>
                <a:cubicBezTo>
                  <a:pt x="89" y="380"/>
                  <a:pt x="89" y="380"/>
                  <a:pt x="89" y="380"/>
                </a:cubicBezTo>
                <a:cubicBezTo>
                  <a:pt x="88" y="383"/>
                  <a:pt x="88" y="383"/>
                  <a:pt x="88" y="383"/>
                </a:cubicBezTo>
                <a:cubicBezTo>
                  <a:pt x="85" y="383"/>
                  <a:pt x="85" y="383"/>
                  <a:pt x="85" y="383"/>
                </a:cubicBezTo>
                <a:cubicBezTo>
                  <a:pt x="87" y="381"/>
                  <a:pt x="87" y="381"/>
                  <a:pt x="87" y="381"/>
                </a:cubicBezTo>
                <a:cubicBezTo>
                  <a:pt x="85" y="380"/>
                  <a:pt x="94" y="378"/>
                  <a:pt x="84" y="381"/>
                </a:cubicBezTo>
                <a:cubicBezTo>
                  <a:pt x="88" y="377"/>
                  <a:pt x="88" y="377"/>
                  <a:pt x="88" y="377"/>
                </a:cubicBezTo>
                <a:cubicBezTo>
                  <a:pt x="87" y="377"/>
                  <a:pt x="87" y="377"/>
                  <a:pt x="87" y="377"/>
                </a:cubicBezTo>
                <a:cubicBezTo>
                  <a:pt x="93" y="374"/>
                  <a:pt x="93" y="374"/>
                  <a:pt x="93" y="374"/>
                </a:cubicBezTo>
                <a:cubicBezTo>
                  <a:pt x="97" y="371"/>
                  <a:pt x="97" y="371"/>
                  <a:pt x="97" y="371"/>
                </a:cubicBezTo>
                <a:cubicBezTo>
                  <a:pt x="109" y="370"/>
                  <a:pt x="80" y="380"/>
                  <a:pt x="107" y="366"/>
                </a:cubicBezTo>
                <a:cubicBezTo>
                  <a:pt x="111" y="366"/>
                  <a:pt x="111" y="366"/>
                  <a:pt x="111" y="366"/>
                </a:cubicBezTo>
                <a:cubicBezTo>
                  <a:pt x="112" y="365"/>
                  <a:pt x="112" y="365"/>
                  <a:pt x="112" y="365"/>
                </a:cubicBezTo>
                <a:cubicBezTo>
                  <a:pt x="112" y="365"/>
                  <a:pt x="108" y="366"/>
                  <a:pt x="113" y="366"/>
                </a:cubicBezTo>
                <a:cubicBezTo>
                  <a:pt x="113" y="363"/>
                  <a:pt x="113" y="363"/>
                  <a:pt x="113" y="363"/>
                </a:cubicBezTo>
                <a:cubicBezTo>
                  <a:pt x="116" y="364"/>
                  <a:pt x="113" y="357"/>
                  <a:pt x="119" y="361"/>
                </a:cubicBezTo>
                <a:cubicBezTo>
                  <a:pt x="123" y="359"/>
                  <a:pt x="123" y="359"/>
                  <a:pt x="123" y="359"/>
                </a:cubicBezTo>
                <a:cubicBezTo>
                  <a:pt x="125" y="355"/>
                  <a:pt x="125" y="355"/>
                  <a:pt x="125" y="355"/>
                </a:cubicBezTo>
                <a:cubicBezTo>
                  <a:pt x="127" y="357"/>
                  <a:pt x="127" y="357"/>
                  <a:pt x="127" y="357"/>
                </a:cubicBezTo>
                <a:cubicBezTo>
                  <a:pt x="130" y="356"/>
                  <a:pt x="135" y="352"/>
                  <a:pt x="137" y="357"/>
                </a:cubicBezTo>
                <a:cubicBezTo>
                  <a:pt x="138" y="356"/>
                  <a:pt x="131" y="359"/>
                  <a:pt x="139" y="355"/>
                </a:cubicBezTo>
                <a:cubicBezTo>
                  <a:pt x="140" y="356"/>
                  <a:pt x="140" y="356"/>
                  <a:pt x="140" y="356"/>
                </a:cubicBezTo>
                <a:cubicBezTo>
                  <a:pt x="145" y="353"/>
                  <a:pt x="145" y="353"/>
                  <a:pt x="145" y="353"/>
                </a:cubicBezTo>
                <a:cubicBezTo>
                  <a:pt x="140" y="353"/>
                  <a:pt x="140" y="353"/>
                  <a:pt x="140" y="353"/>
                </a:cubicBezTo>
                <a:cubicBezTo>
                  <a:pt x="135" y="354"/>
                  <a:pt x="135" y="354"/>
                  <a:pt x="135" y="354"/>
                </a:cubicBezTo>
                <a:cubicBezTo>
                  <a:pt x="138" y="352"/>
                  <a:pt x="138" y="352"/>
                  <a:pt x="138" y="352"/>
                </a:cubicBezTo>
                <a:cubicBezTo>
                  <a:pt x="137" y="351"/>
                  <a:pt x="137" y="351"/>
                  <a:pt x="137" y="351"/>
                </a:cubicBezTo>
                <a:cubicBezTo>
                  <a:pt x="140" y="347"/>
                  <a:pt x="140" y="347"/>
                  <a:pt x="140" y="347"/>
                </a:cubicBezTo>
                <a:cubicBezTo>
                  <a:pt x="140" y="348"/>
                  <a:pt x="140" y="348"/>
                  <a:pt x="140" y="348"/>
                </a:cubicBezTo>
                <a:cubicBezTo>
                  <a:pt x="143" y="347"/>
                  <a:pt x="143" y="347"/>
                  <a:pt x="143" y="347"/>
                </a:cubicBezTo>
                <a:cubicBezTo>
                  <a:pt x="144" y="346"/>
                  <a:pt x="136" y="349"/>
                  <a:pt x="147" y="348"/>
                </a:cubicBezTo>
                <a:cubicBezTo>
                  <a:pt x="146" y="344"/>
                  <a:pt x="146" y="344"/>
                  <a:pt x="146" y="344"/>
                </a:cubicBezTo>
                <a:cubicBezTo>
                  <a:pt x="152" y="342"/>
                  <a:pt x="152" y="342"/>
                  <a:pt x="152" y="342"/>
                </a:cubicBezTo>
                <a:cubicBezTo>
                  <a:pt x="153" y="342"/>
                  <a:pt x="144" y="346"/>
                  <a:pt x="156" y="340"/>
                </a:cubicBezTo>
                <a:cubicBezTo>
                  <a:pt x="158" y="340"/>
                  <a:pt x="158" y="340"/>
                  <a:pt x="158" y="340"/>
                </a:cubicBezTo>
                <a:cubicBezTo>
                  <a:pt x="162" y="335"/>
                  <a:pt x="162" y="335"/>
                  <a:pt x="162" y="335"/>
                </a:cubicBezTo>
                <a:cubicBezTo>
                  <a:pt x="162" y="334"/>
                  <a:pt x="162" y="334"/>
                  <a:pt x="162" y="334"/>
                </a:cubicBezTo>
                <a:cubicBezTo>
                  <a:pt x="160" y="334"/>
                  <a:pt x="160" y="334"/>
                  <a:pt x="160" y="334"/>
                </a:cubicBezTo>
                <a:cubicBezTo>
                  <a:pt x="161" y="334"/>
                  <a:pt x="157" y="339"/>
                  <a:pt x="161" y="333"/>
                </a:cubicBezTo>
                <a:cubicBezTo>
                  <a:pt x="156" y="334"/>
                  <a:pt x="156" y="334"/>
                  <a:pt x="156" y="334"/>
                </a:cubicBezTo>
                <a:cubicBezTo>
                  <a:pt x="153" y="336"/>
                  <a:pt x="153" y="336"/>
                  <a:pt x="153" y="336"/>
                </a:cubicBezTo>
                <a:cubicBezTo>
                  <a:pt x="152" y="336"/>
                  <a:pt x="152" y="336"/>
                  <a:pt x="152" y="336"/>
                </a:cubicBezTo>
                <a:cubicBezTo>
                  <a:pt x="151" y="335"/>
                  <a:pt x="151" y="335"/>
                  <a:pt x="151" y="335"/>
                </a:cubicBezTo>
                <a:cubicBezTo>
                  <a:pt x="156" y="332"/>
                  <a:pt x="156" y="332"/>
                  <a:pt x="156" y="332"/>
                </a:cubicBezTo>
                <a:cubicBezTo>
                  <a:pt x="163" y="331"/>
                  <a:pt x="163" y="331"/>
                  <a:pt x="163" y="331"/>
                </a:cubicBezTo>
                <a:cubicBezTo>
                  <a:pt x="167" y="328"/>
                  <a:pt x="167" y="328"/>
                  <a:pt x="167" y="328"/>
                </a:cubicBezTo>
                <a:cubicBezTo>
                  <a:pt x="171" y="327"/>
                  <a:pt x="171" y="327"/>
                  <a:pt x="171" y="327"/>
                </a:cubicBezTo>
                <a:cubicBezTo>
                  <a:pt x="172" y="326"/>
                  <a:pt x="172" y="326"/>
                  <a:pt x="172" y="326"/>
                </a:cubicBezTo>
                <a:cubicBezTo>
                  <a:pt x="170" y="325"/>
                  <a:pt x="170" y="325"/>
                  <a:pt x="170" y="325"/>
                </a:cubicBezTo>
                <a:cubicBezTo>
                  <a:pt x="176" y="320"/>
                  <a:pt x="176" y="320"/>
                  <a:pt x="176" y="320"/>
                </a:cubicBezTo>
                <a:cubicBezTo>
                  <a:pt x="179" y="320"/>
                  <a:pt x="179" y="320"/>
                  <a:pt x="179" y="320"/>
                </a:cubicBezTo>
                <a:cubicBezTo>
                  <a:pt x="179" y="319"/>
                  <a:pt x="179" y="319"/>
                  <a:pt x="179" y="319"/>
                </a:cubicBezTo>
                <a:cubicBezTo>
                  <a:pt x="180" y="319"/>
                  <a:pt x="172" y="325"/>
                  <a:pt x="185" y="317"/>
                </a:cubicBezTo>
                <a:cubicBezTo>
                  <a:pt x="183" y="316"/>
                  <a:pt x="183" y="316"/>
                  <a:pt x="183" y="316"/>
                </a:cubicBezTo>
                <a:cubicBezTo>
                  <a:pt x="180" y="315"/>
                  <a:pt x="185" y="325"/>
                  <a:pt x="174" y="317"/>
                </a:cubicBezTo>
                <a:cubicBezTo>
                  <a:pt x="173" y="318"/>
                  <a:pt x="169" y="320"/>
                  <a:pt x="165" y="321"/>
                </a:cubicBezTo>
                <a:cubicBezTo>
                  <a:pt x="165" y="321"/>
                  <a:pt x="167" y="325"/>
                  <a:pt x="165" y="320"/>
                </a:cubicBezTo>
                <a:cubicBezTo>
                  <a:pt x="163" y="322"/>
                  <a:pt x="163" y="322"/>
                  <a:pt x="163" y="322"/>
                </a:cubicBezTo>
                <a:cubicBezTo>
                  <a:pt x="156" y="325"/>
                  <a:pt x="156" y="325"/>
                  <a:pt x="156" y="325"/>
                </a:cubicBezTo>
                <a:cubicBezTo>
                  <a:pt x="154" y="327"/>
                  <a:pt x="154" y="327"/>
                  <a:pt x="154" y="327"/>
                </a:cubicBezTo>
                <a:cubicBezTo>
                  <a:pt x="154" y="325"/>
                  <a:pt x="154" y="325"/>
                  <a:pt x="154" y="325"/>
                </a:cubicBezTo>
                <a:cubicBezTo>
                  <a:pt x="151" y="323"/>
                  <a:pt x="151" y="323"/>
                  <a:pt x="151" y="323"/>
                </a:cubicBezTo>
                <a:cubicBezTo>
                  <a:pt x="151" y="320"/>
                  <a:pt x="151" y="320"/>
                  <a:pt x="151" y="320"/>
                </a:cubicBezTo>
                <a:cubicBezTo>
                  <a:pt x="143" y="316"/>
                  <a:pt x="143" y="316"/>
                  <a:pt x="143" y="316"/>
                </a:cubicBezTo>
                <a:cubicBezTo>
                  <a:pt x="141" y="316"/>
                  <a:pt x="141" y="316"/>
                  <a:pt x="141" y="316"/>
                </a:cubicBezTo>
                <a:cubicBezTo>
                  <a:pt x="142" y="319"/>
                  <a:pt x="142" y="319"/>
                  <a:pt x="142" y="319"/>
                </a:cubicBezTo>
                <a:cubicBezTo>
                  <a:pt x="137" y="319"/>
                  <a:pt x="137" y="319"/>
                  <a:pt x="137" y="319"/>
                </a:cubicBezTo>
                <a:cubicBezTo>
                  <a:pt x="139" y="315"/>
                  <a:pt x="139" y="315"/>
                  <a:pt x="139" y="315"/>
                </a:cubicBezTo>
                <a:cubicBezTo>
                  <a:pt x="139" y="313"/>
                  <a:pt x="132" y="326"/>
                  <a:pt x="140" y="311"/>
                </a:cubicBezTo>
                <a:cubicBezTo>
                  <a:pt x="135" y="311"/>
                  <a:pt x="135" y="311"/>
                  <a:pt x="135" y="311"/>
                </a:cubicBezTo>
                <a:cubicBezTo>
                  <a:pt x="137" y="313"/>
                  <a:pt x="137" y="313"/>
                  <a:pt x="137" y="313"/>
                </a:cubicBezTo>
                <a:cubicBezTo>
                  <a:pt x="135" y="319"/>
                  <a:pt x="135" y="319"/>
                  <a:pt x="135" y="319"/>
                </a:cubicBezTo>
                <a:cubicBezTo>
                  <a:pt x="128" y="318"/>
                  <a:pt x="128" y="318"/>
                  <a:pt x="128" y="318"/>
                </a:cubicBezTo>
                <a:cubicBezTo>
                  <a:pt x="129" y="316"/>
                  <a:pt x="129" y="316"/>
                  <a:pt x="129" y="316"/>
                </a:cubicBezTo>
                <a:cubicBezTo>
                  <a:pt x="134" y="313"/>
                  <a:pt x="134" y="313"/>
                  <a:pt x="134" y="313"/>
                </a:cubicBezTo>
                <a:cubicBezTo>
                  <a:pt x="135" y="312"/>
                  <a:pt x="135" y="312"/>
                  <a:pt x="135" y="312"/>
                </a:cubicBezTo>
                <a:cubicBezTo>
                  <a:pt x="134" y="310"/>
                  <a:pt x="134" y="310"/>
                  <a:pt x="134" y="310"/>
                </a:cubicBezTo>
                <a:cubicBezTo>
                  <a:pt x="132" y="313"/>
                  <a:pt x="129" y="312"/>
                  <a:pt x="128" y="312"/>
                </a:cubicBezTo>
                <a:cubicBezTo>
                  <a:pt x="133" y="310"/>
                  <a:pt x="133" y="310"/>
                  <a:pt x="133" y="310"/>
                </a:cubicBezTo>
                <a:cubicBezTo>
                  <a:pt x="130" y="308"/>
                  <a:pt x="130" y="308"/>
                  <a:pt x="130" y="308"/>
                </a:cubicBezTo>
                <a:cubicBezTo>
                  <a:pt x="135" y="306"/>
                  <a:pt x="135" y="306"/>
                  <a:pt x="135" y="306"/>
                </a:cubicBezTo>
                <a:cubicBezTo>
                  <a:pt x="137" y="305"/>
                  <a:pt x="137" y="305"/>
                  <a:pt x="137" y="305"/>
                </a:cubicBezTo>
                <a:cubicBezTo>
                  <a:pt x="131" y="304"/>
                  <a:pt x="131" y="304"/>
                  <a:pt x="131" y="304"/>
                </a:cubicBezTo>
                <a:cubicBezTo>
                  <a:pt x="137" y="302"/>
                  <a:pt x="137" y="302"/>
                  <a:pt x="137" y="302"/>
                </a:cubicBezTo>
                <a:cubicBezTo>
                  <a:pt x="142" y="299"/>
                  <a:pt x="142" y="299"/>
                  <a:pt x="142" y="299"/>
                </a:cubicBezTo>
                <a:cubicBezTo>
                  <a:pt x="144" y="299"/>
                  <a:pt x="144" y="299"/>
                  <a:pt x="144" y="299"/>
                </a:cubicBezTo>
                <a:cubicBezTo>
                  <a:pt x="147" y="297"/>
                  <a:pt x="147" y="297"/>
                  <a:pt x="147" y="297"/>
                </a:cubicBezTo>
                <a:cubicBezTo>
                  <a:pt x="146" y="295"/>
                  <a:pt x="145" y="302"/>
                  <a:pt x="146" y="295"/>
                </a:cubicBezTo>
                <a:cubicBezTo>
                  <a:pt x="154" y="291"/>
                  <a:pt x="154" y="291"/>
                  <a:pt x="154" y="291"/>
                </a:cubicBezTo>
                <a:cubicBezTo>
                  <a:pt x="159" y="293"/>
                  <a:pt x="159" y="293"/>
                  <a:pt x="159" y="293"/>
                </a:cubicBezTo>
                <a:cubicBezTo>
                  <a:pt x="165" y="293"/>
                  <a:pt x="165" y="293"/>
                  <a:pt x="165" y="293"/>
                </a:cubicBezTo>
                <a:cubicBezTo>
                  <a:pt x="166" y="291"/>
                  <a:pt x="166" y="291"/>
                  <a:pt x="166" y="291"/>
                </a:cubicBezTo>
                <a:cubicBezTo>
                  <a:pt x="169" y="291"/>
                  <a:pt x="169" y="291"/>
                  <a:pt x="169" y="291"/>
                </a:cubicBezTo>
                <a:cubicBezTo>
                  <a:pt x="168" y="288"/>
                  <a:pt x="168" y="288"/>
                  <a:pt x="168" y="288"/>
                </a:cubicBezTo>
                <a:cubicBezTo>
                  <a:pt x="167" y="286"/>
                  <a:pt x="167" y="286"/>
                  <a:pt x="167" y="286"/>
                </a:cubicBezTo>
                <a:cubicBezTo>
                  <a:pt x="162" y="286"/>
                  <a:pt x="162" y="286"/>
                  <a:pt x="162" y="286"/>
                </a:cubicBezTo>
                <a:cubicBezTo>
                  <a:pt x="162" y="287"/>
                  <a:pt x="162" y="287"/>
                  <a:pt x="162" y="287"/>
                </a:cubicBezTo>
                <a:cubicBezTo>
                  <a:pt x="160" y="287"/>
                  <a:pt x="160" y="287"/>
                  <a:pt x="160" y="287"/>
                </a:cubicBezTo>
                <a:cubicBezTo>
                  <a:pt x="159" y="288"/>
                  <a:pt x="159" y="288"/>
                  <a:pt x="159" y="288"/>
                </a:cubicBezTo>
                <a:cubicBezTo>
                  <a:pt x="153" y="290"/>
                  <a:pt x="153" y="290"/>
                  <a:pt x="153" y="290"/>
                </a:cubicBezTo>
                <a:cubicBezTo>
                  <a:pt x="153" y="289"/>
                  <a:pt x="155" y="290"/>
                  <a:pt x="152" y="289"/>
                </a:cubicBezTo>
                <a:cubicBezTo>
                  <a:pt x="158" y="285"/>
                  <a:pt x="158" y="285"/>
                  <a:pt x="158" y="285"/>
                </a:cubicBezTo>
                <a:cubicBezTo>
                  <a:pt x="154" y="284"/>
                  <a:pt x="154" y="284"/>
                  <a:pt x="154" y="284"/>
                </a:cubicBezTo>
                <a:cubicBezTo>
                  <a:pt x="154" y="284"/>
                  <a:pt x="161" y="280"/>
                  <a:pt x="152" y="285"/>
                </a:cubicBezTo>
                <a:cubicBezTo>
                  <a:pt x="149" y="283"/>
                  <a:pt x="149" y="283"/>
                  <a:pt x="149" y="283"/>
                </a:cubicBezTo>
                <a:cubicBezTo>
                  <a:pt x="147" y="283"/>
                  <a:pt x="147" y="283"/>
                  <a:pt x="147" y="283"/>
                </a:cubicBezTo>
                <a:cubicBezTo>
                  <a:pt x="146" y="286"/>
                  <a:pt x="146" y="286"/>
                  <a:pt x="146" y="286"/>
                </a:cubicBezTo>
                <a:cubicBezTo>
                  <a:pt x="142" y="287"/>
                  <a:pt x="142" y="287"/>
                  <a:pt x="142" y="287"/>
                </a:cubicBezTo>
                <a:cubicBezTo>
                  <a:pt x="143" y="288"/>
                  <a:pt x="143" y="288"/>
                  <a:pt x="143" y="288"/>
                </a:cubicBezTo>
                <a:cubicBezTo>
                  <a:pt x="139" y="286"/>
                  <a:pt x="139" y="286"/>
                  <a:pt x="139" y="286"/>
                </a:cubicBezTo>
                <a:cubicBezTo>
                  <a:pt x="138" y="287"/>
                  <a:pt x="138" y="287"/>
                  <a:pt x="138" y="287"/>
                </a:cubicBezTo>
                <a:cubicBezTo>
                  <a:pt x="133" y="284"/>
                  <a:pt x="133" y="284"/>
                  <a:pt x="133" y="284"/>
                </a:cubicBezTo>
                <a:cubicBezTo>
                  <a:pt x="133" y="286"/>
                  <a:pt x="133" y="286"/>
                  <a:pt x="133" y="286"/>
                </a:cubicBezTo>
                <a:cubicBezTo>
                  <a:pt x="129" y="284"/>
                  <a:pt x="139" y="281"/>
                  <a:pt x="128" y="284"/>
                </a:cubicBezTo>
                <a:cubicBezTo>
                  <a:pt x="127" y="281"/>
                  <a:pt x="127" y="281"/>
                  <a:pt x="127" y="281"/>
                </a:cubicBezTo>
                <a:cubicBezTo>
                  <a:pt x="119" y="280"/>
                  <a:pt x="119" y="280"/>
                  <a:pt x="119" y="280"/>
                </a:cubicBezTo>
                <a:cubicBezTo>
                  <a:pt x="116" y="281"/>
                  <a:pt x="116" y="281"/>
                  <a:pt x="116" y="281"/>
                </a:cubicBezTo>
                <a:cubicBezTo>
                  <a:pt x="114" y="281"/>
                  <a:pt x="114" y="281"/>
                  <a:pt x="114" y="281"/>
                </a:cubicBezTo>
                <a:cubicBezTo>
                  <a:pt x="121" y="279"/>
                  <a:pt x="103" y="278"/>
                  <a:pt x="121" y="278"/>
                </a:cubicBezTo>
                <a:cubicBezTo>
                  <a:pt x="121" y="276"/>
                  <a:pt x="121" y="276"/>
                  <a:pt x="121" y="276"/>
                </a:cubicBezTo>
                <a:cubicBezTo>
                  <a:pt x="125" y="273"/>
                  <a:pt x="125" y="273"/>
                  <a:pt x="125" y="273"/>
                </a:cubicBezTo>
                <a:cubicBezTo>
                  <a:pt x="119" y="271"/>
                  <a:pt x="119" y="271"/>
                  <a:pt x="119" y="271"/>
                </a:cubicBezTo>
                <a:cubicBezTo>
                  <a:pt x="124" y="271"/>
                  <a:pt x="124" y="271"/>
                  <a:pt x="124" y="271"/>
                </a:cubicBezTo>
                <a:cubicBezTo>
                  <a:pt x="126" y="274"/>
                  <a:pt x="126" y="274"/>
                  <a:pt x="126" y="274"/>
                </a:cubicBezTo>
                <a:cubicBezTo>
                  <a:pt x="128" y="272"/>
                  <a:pt x="128" y="272"/>
                  <a:pt x="128" y="272"/>
                </a:cubicBezTo>
                <a:cubicBezTo>
                  <a:pt x="132" y="274"/>
                  <a:pt x="132" y="274"/>
                  <a:pt x="132" y="274"/>
                </a:cubicBezTo>
                <a:cubicBezTo>
                  <a:pt x="134" y="271"/>
                  <a:pt x="134" y="271"/>
                  <a:pt x="134" y="271"/>
                </a:cubicBezTo>
                <a:cubicBezTo>
                  <a:pt x="139" y="271"/>
                  <a:pt x="139" y="271"/>
                  <a:pt x="139" y="271"/>
                </a:cubicBezTo>
                <a:cubicBezTo>
                  <a:pt x="140" y="272"/>
                  <a:pt x="140" y="272"/>
                  <a:pt x="140" y="272"/>
                </a:cubicBezTo>
                <a:cubicBezTo>
                  <a:pt x="139" y="269"/>
                  <a:pt x="144" y="271"/>
                  <a:pt x="143" y="270"/>
                </a:cubicBezTo>
                <a:cubicBezTo>
                  <a:pt x="144" y="266"/>
                  <a:pt x="144" y="266"/>
                  <a:pt x="144" y="266"/>
                </a:cubicBezTo>
                <a:cubicBezTo>
                  <a:pt x="140" y="266"/>
                  <a:pt x="140" y="266"/>
                  <a:pt x="140" y="266"/>
                </a:cubicBezTo>
                <a:cubicBezTo>
                  <a:pt x="140" y="264"/>
                  <a:pt x="140" y="264"/>
                  <a:pt x="140" y="264"/>
                </a:cubicBezTo>
                <a:cubicBezTo>
                  <a:pt x="146" y="266"/>
                  <a:pt x="143" y="263"/>
                  <a:pt x="148" y="259"/>
                </a:cubicBezTo>
                <a:cubicBezTo>
                  <a:pt x="151" y="260"/>
                  <a:pt x="151" y="260"/>
                  <a:pt x="151" y="260"/>
                </a:cubicBezTo>
                <a:cubicBezTo>
                  <a:pt x="150" y="257"/>
                  <a:pt x="157" y="258"/>
                  <a:pt x="156" y="255"/>
                </a:cubicBezTo>
                <a:cubicBezTo>
                  <a:pt x="155" y="251"/>
                  <a:pt x="155" y="251"/>
                  <a:pt x="155" y="251"/>
                </a:cubicBezTo>
                <a:cubicBezTo>
                  <a:pt x="159" y="249"/>
                  <a:pt x="159" y="249"/>
                  <a:pt x="159" y="249"/>
                </a:cubicBezTo>
                <a:cubicBezTo>
                  <a:pt x="159" y="252"/>
                  <a:pt x="159" y="252"/>
                  <a:pt x="159" y="252"/>
                </a:cubicBezTo>
                <a:cubicBezTo>
                  <a:pt x="158" y="252"/>
                  <a:pt x="158" y="252"/>
                  <a:pt x="158" y="252"/>
                </a:cubicBezTo>
                <a:cubicBezTo>
                  <a:pt x="158" y="253"/>
                  <a:pt x="158" y="253"/>
                  <a:pt x="158" y="253"/>
                </a:cubicBezTo>
                <a:cubicBezTo>
                  <a:pt x="160" y="254"/>
                  <a:pt x="160" y="254"/>
                  <a:pt x="160" y="254"/>
                </a:cubicBezTo>
                <a:cubicBezTo>
                  <a:pt x="162" y="254"/>
                  <a:pt x="161" y="252"/>
                  <a:pt x="163" y="251"/>
                </a:cubicBezTo>
                <a:cubicBezTo>
                  <a:pt x="164" y="252"/>
                  <a:pt x="164" y="252"/>
                  <a:pt x="164" y="252"/>
                </a:cubicBezTo>
                <a:cubicBezTo>
                  <a:pt x="159" y="256"/>
                  <a:pt x="159" y="256"/>
                  <a:pt x="159" y="256"/>
                </a:cubicBezTo>
                <a:cubicBezTo>
                  <a:pt x="157" y="256"/>
                  <a:pt x="157" y="256"/>
                  <a:pt x="157" y="256"/>
                </a:cubicBezTo>
                <a:cubicBezTo>
                  <a:pt x="154" y="259"/>
                  <a:pt x="154" y="259"/>
                  <a:pt x="154" y="259"/>
                </a:cubicBezTo>
                <a:cubicBezTo>
                  <a:pt x="155" y="260"/>
                  <a:pt x="155" y="254"/>
                  <a:pt x="157" y="261"/>
                </a:cubicBezTo>
                <a:cubicBezTo>
                  <a:pt x="157" y="262"/>
                  <a:pt x="157" y="262"/>
                  <a:pt x="157" y="262"/>
                </a:cubicBezTo>
                <a:cubicBezTo>
                  <a:pt x="155" y="262"/>
                  <a:pt x="155" y="262"/>
                  <a:pt x="155" y="262"/>
                </a:cubicBezTo>
                <a:cubicBezTo>
                  <a:pt x="154" y="265"/>
                  <a:pt x="154" y="265"/>
                  <a:pt x="154" y="265"/>
                </a:cubicBezTo>
                <a:cubicBezTo>
                  <a:pt x="157" y="267"/>
                  <a:pt x="157" y="267"/>
                  <a:pt x="157" y="267"/>
                </a:cubicBezTo>
                <a:cubicBezTo>
                  <a:pt x="154" y="268"/>
                  <a:pt x="154" y="268"/>
                  <a:pt x="154" y="268"/>
                </a:cubicBezTo>
                <a:cubicBezTo>
                  <a:pt x="156" y="268"/>
                  <a:pt x="156" y="268"/>
                  <a:pt x="156" y="268"/>
                </a:cubicBezTo>
                <a:cubicBezTo>
                  <a:pt x="164" y="264"/>
                  <a:pt x="164" y="264"/>
                  <a:pt x="164" y="264"/>
                </a:cubicBezTo>
                <a:cubicBezTo>
                  <a:pt x="167" y="260"/>
                  <a:pt x="167" y="260"/>
                  <a:pt x="167" y="260"/>
                </a:cubicBezTo>
                <a:cubicBezTo>
                  <a:pt x="168" y="260"/>
                  <a:pt x="168" y="261"/>
                  <a:pt x="168" y="261"/>
                </a:cubicBezTo>
                <a:cubicBezTo>
                  <a:pt x="165" y="265"/>
                  <a:pt x="165" y="265"/>
                  <a:pt x="165" y="265"/>
                </a:cubicBezTo>
                <a:cubicBezTo>
                  <a:pt x="168" y="267"/>
                  <a:pt x="168" y="267"/>
                  <a:pt x="168" y="267"/>
                </a:cubicBezTo>
                <a:cubicBezTo>
                  <a:pt x="172" y="266"/>
                  <a:pt x="172" y="266"/>
                  <a:pt x="172" y="266"/>
                </a:cubicBezTo>
                <a:cubicBezTo>
                  <a:pt x="172" y="270"/>
                  <a:pt x="172" y="270"/>
                  <a:pt x="172" y="270"/>
                </a:cubicBezTo>
                <a:cubicBezTo>
                  <a:pt x="172" y="260"/>
                  <a:pt x="171" y="277"/>
                  <a:pt x="178" y="264"/>
                </a:cubicBezTo>
                <a:cubicBezTo>
                  <a:pt x="182" y="261"/>
                  <a:pt x="182" y="261"/>
                  <a:pt x="182" y="261"/>
                </a:cubicBezTo>
                <a:cubicBezTo>
                  <a:pt x="185" y="262"/>
                  <a:pt x="185" y="262"/>
                  <a:pt x="185" y="262"/>
                </a:cubicBezTo>
                <a:cubicBezTo>
                  <a:pt x="186" y="259"/>
                  <a:pt x="186" y="262"/>
                  <a:pt x="191" y="259"/>
                </a:cubicBezTo>
                <a:cubicBezTo>
                  <a:pt x="189" y="258"/>
                  <a:pt x="189" y="258"/>
                  <a:pt x="189" y="258"/>
                </a:cubicBezTo>
                <a:cubicBezTo>
                  <a:pt x="183" y="260"/>
                  <a:pt x="183" y="260"/>
                  <a:pt x="183" y="260"/>
                </a:cubicBezTo>
                <a:cubicBezTo>
                  <a:pt x="182" y="260"/>
                  <a:pt x="193" y="255"/>
                  <a:pt x="179" y="258"/>
                </a:cubicBezTo>
                <a:cubicBezTo>
                  <a:pt x="179" y="258"/>
                  <a:pt x="179" y="258"/>
                  <a:pt x="179" y="258"/>
                </a:cubicBezTo>
                <a:cubicBezTo>
                  <a:pt x="178" y="256"/>
                  <a:pt x="178" y="256"/>
                  <a:pt x="178" y="256"/>
                </a:cubicBezTo>
                <a:cubicBezTo>
                  <a:pt x="174" y="259"/>
                  <a:pt x="174" y="259"/>
                  <a:pt x="174" y="259"/>
                </a:cubicBezTo>
                <a:cubicBezTo>
                  <a:pt x="173" y="258"/>
                  <a:pt x="173" y="258"/>
                  <a:pt x="173" y="258"/>
                </a:cubicBezTo>
                <a:cubicBezTo>
                  <a:pt x="170" y="260"/>
                  <a:pt x="170" y="260"/>
                  <a:pt x="170" y="260"/>
                </a:cubicBezTo>
                <a:cubicBezTo>
                  <a:pt x="178" y="253"/>
                  <a:pt x="178" y="253"/>
                  <a:pt x="178" y="253"/>
                </a:cubicBezTo>
                <a:cubicBezTo>
                  <a:pt x="176" y="255"/>
                  <a:pt x="176" y="255"/>
                  <a:pt x="176" y="255"/>
                </a:cubicBezTo>
                <a:cubicBezTo>
                  <a:pt x="177" y="256"/>
                  <a:pt x="177" y="256"/>
                  <a:pt x="177" y="256"/>
                </a:cubicBezTo>
                <a:cubicBezTo>
                  <a:pt x="182" y="258"/>
                  <a:pt x="182" y="258"/>
                  <a:pt x="182" y="258"/>
                </a:cubicBezTo>
                <a:cubicBezTo>
                  <a:pt x="184" y="259"/>
                  <a:pt x="184" y="259"/>
                  <a:pt x="184" y="259"/>
                </a:cubicBezTo>
                <a:cubicBezTo>
                  <a:pt x="186" y="256"/>
                  <a:pt x="186" y="256"/>
                  <a:pt x="186" y="256"/>
                </a:cubicBezTo>
                <a:cubicBezTo>
                  <a:pt x="187" y="257"/>
                  <a:pt x="187" y="254"/>
                  <a:pt x="187" y="258"/>
                </a:cubicBezTo>
                <a:cubicBezTo>
                  <a:pt x="190" y="256"/>
                  <a:pt x="190" y="256"/>
                  <a:pt x="190" y="256"/>
                </a:cubicBezTo>
                <a:cubicBezTo>
                  <a:pt x="200" y="254"/>
                  <a:pt x="200" y="254"/>
                  <a:pt x="200" y="254"/>
                </a:cubicBezTo>
                <a:cubicBezTo>
                  <a:pt x="200" y="252"/>
                  <a:pt x="200" y="252"/>
                  <a:pt x="200" y="252"/>
                </a:cubicBezTo>
                <a:cubicBezTo>
                  <a:pt x="203" y="253"/>
                  <a:pt x="203" y="253"/>
                  <a:pt x="203" y="253"/>
                </a:cubicBezTo>
                <a:cubicBezTo>
                  <a:pt x="203" y="253"/>
                  <a:pt x="206" y="250"/>
                  <a:pt x="207" y="249"/>
                </a:cubicBezTo>
                <a:cubicBezTo>
                  <a:pt x="202" y="247"/>
                  <a:pt x="202" y="247"/>
                  <a:pt x="202" y="247"/>
                </a:cubicBezTo>
                <a:cubicBezTo>
                  <a:pt x="196" y="248"/>
                  <a:pt x="196" y="248"/>
                  <a:pt x="196" y="248"/>
                </a:cubicBezTo>
                <a:cubicBezTo>
                  <a:pt x="196" y="249"/>
                  <a:pt x="196" y="249"/>
                  <a:pt x="196" y="249"/>
                </a:cubicBezTo>
                <a:cubicBezTo>
                  <a:pt x="196" y="249"/>
                  <a:pt x="196" y="249"/>
                  <a:pt x="196" y="249"/>
                </a:cubicBezTo>
                <a:cubicBezTo>
                  <a:pt x="195" y="252"/>
                  <a:pt x="195" y="252"/>
                  <a:pt x="195" y="252"/>
                </a:cubicBezTo>
                <a:cubicBezTo>
                  <a:pt x="195" y="252"/>
                  <a:pt x="198" y="250"/>
                  <a:pt x="193" y="251"/>
                </a:cubicBezTo>
                <a:cubicBezTo>
                  <a:pt x="193" y="250"/>
                  <a:pt x="194" y="250"/>
                  <a:pt x="194" y="249"/>
                </a:cubicBezTo>
                <a:cubicBezTo>
                  <a:pt x="186" y="248"/>
                  <a:pt x="186" y="248"/>
                  <a:pt x="186" y="248"/>
                </a:cubicBezTo>
                <a:cubicBezTo>
                  <a:pt x="184" y="248"/>
                  <a:pt x="184" y="248"/>
                  <a:pt x="184" y="248"/>
                </a:cubicBezTo>
                <a:cubicBezTo>
                  <a:pt x="183" y="250"/>
                  <a:pt x="183" y="250"/>
                  <a:pt x="183" y="250"/>
                </a:cubicBezTo>
                <a:cubicBezTo>
                  <a:pt x="167" y="252"/>
                  <a:pt x="167" y="252"/>
                  <a:pt x="167" y="252"/>
                </a:cubicBezTo>
                <a:cubicBezTo>
                  <a:pt x="165" y="249"/>
                  <a:pt x="165" y="249"/>
                  <a:pt x="165" y="249"/>
                </a:cubicBezTo>
                <a:cubicBezTo>
                  <a:pt x="163" y="250"/>
                  <a:pt x="163" y="250"/>
                  <a:pt x="163" y="250"/>
                </a:cubicBezTo>
                <a:cubicBezTo>
                  <a:pt x="163" y="249"/>
                  <a:pt x="163" y="249"/>
                  <a:pt x="163" y="249"/>
                </a:cubicBezTo>
                <a:cubicBezTo>
                  <a:pt x="158" y="247"/>
                  <a:pt x="158" y="247"/>
                  <a:pt x="158" y="247"/>
                </a:cubicBezTo>
                <a:cubicBezTo>
                  <a:pt x="152" y="247"/>
                  <a:pt x="152" y="247"/>
                  <a:pt x="152" y="247"/>
                </a:cubicBezTo>
                <a:cubicBezTo>
                  <a:pt x="153" y="250"/>
                  <a:pt x="153" y="250"/>
                  <a:pt x="153" y="250"/>
                </a:cubicBezTo>
                <a:cubicBezTo>
                  <a:pt x="146" y="248"/>
                  <a:pt x="146" y="248"/>
                  <a:pt x="146" y="248"/>
                </a:cubicBezTo>
                <a:cubicBezTo>
                  <a:pt x="144" y="247"/>
                  <a:pt x="144" y="247"/>
                  <a:pt x="144" y="247"/>
                </a:cubicBezTo>
                <a:cubicBezTo>
                  <a:pt x="148" y="243"/>
                  <a:pt x="148" y="243"/>
                  <a:pt x="148" y="243"/>
                </a:cubicBezTo>
                <a:cubicBezTo>
                  <a:pt x="146" y="242"/>
                  <a:pt x="146" y="242"/>
                  <a:pt x="146" y="242"/>
                </a:cubicBezTo>
                <a:cubicBezTo>
                  <a:pt x="144" y="243"/>
                  <a:pt x="144" y="243"/>
                  <a:pt x="144" y="243"/>
                </a:cubicBezTo>
                <a:cubicBezTo>
                  <a:pt x="143" y="247"/>
                  <a:pt x="143" y="247"/>
                  <a:pt x="143" y="247"/>
                </a:cubicBezTo>
                <a:cubicBezTo>
                  <a:pt x="137" y="253"/>
                  <a:pt x="148" y="244"/>
                  <a:pt x="147" y="254"/>
                </a:cubicBezTo>
                <a:cubicBezTo>
                  <a:pt x="141" y="250"/>
                  <a:pt x="141" y="250"/>
                  <a:pt x="141" y="250"/>
                </a:cubicBezTo>
                <a:cubicBezTo>
                  <a:pt x="140" y="252"/>
                  <a:pt x="140" y="252"/>
                  <a:pt x="140" y="252"/>
                </a:cubicBezTo>
                <a:cubicBezTo>
                  <a:pt x="139" y="250"/>
                  <a:pt x="139" y="250"/>
                  <a:pt x="139" y="250"/>
                </a:cubicBezTo>
                <a:cubicBezTo>
                  <a:pt x="136" y="252"/>
                  <a:pt x="136" y="252"/>
                  <a:pt x="136" y="252"/>
                </a:cubicBezTo>
                <a:cubicBezTo>
                  <a:pt x="130" y="250"/>
                  <a:pt x="130" y="250"/>
                  <a:pt x="130" y="250"/>
                </a:cubicBezTo>
                <a:cubicBezTo>
                  <a:pt x="126" y="253"/>
                  <a:pt x="126" y="253"/>
                  <a:pt x="126" y="253"/>
                </a:cubicBezTo>
                <a:cubicBezTo>
                  <a:pt x="124" y="252"/>
                  <a:pt x="124" y="252"/>
                  <a:pt x="124" y="252"/>
                </a:cubicBezTo>
                <a:cubicBezTo>
                  <a:pt x="122" y="254"/>
                  <a:pt x="122" y="254"/>
                  <a:pt x="122" y="254"/>
                </a:cubicBezTo>
                <a:cubicBezTo>
                  <a:pt x="119" y="256"/>
                  <a:pt x="124" y="254"/>
                  <a:pt x="120" y="251"/>
                </a:cubicBezTo>
                <a:cubicBezTo>
                  <a:pt x="120" y="249"/>
                  <a:pt x="120" y="249"/>
                  <a:pt x="120" y="249"/>
                </a:cubicBezTo>
                <a:cubicBezTo>
                  <a:pt x="125" y="249"/>
                  <a:pt x="125" y="249"/>
                  <a:pt x="125" y="249"/>
                </a:cubicBezTo>
                <a:cubicBezTo>
                  <a:pt x="124" y="249"/>
                  <a:pt x="128" y="250"/>
                  <a:pt x="124" y="248"/>
                </a:cubicBezTo>
                <a:cubicBezTo>
                  <a:pt x="128" y="244"/>
                  <a:pt x="128" y="244"/>
                  <a:pt x="128" y="244"/>
                </a:cubicBezTo>
                <a:cubicBezTo>
                  <a:pt x="124" y="240"/>
                  <a:pt x="124" y="240"/>
                  <a:pt x="124" y="240"/>
                </a:cubicBezTo>
                <a:cubicBezTo>
                  <a:pt x="124" y="238"/>
                  <a:pt x="124" y="238"/>
                  <a:pt x="124" y="238"/>
                </a:cubicBezTo>
                <a:cubicBezTo>
                  <a:pt x="119" y="236"/>
                  <a:pt x="119" y="236"/>
                  <a:pt x="119" y="236"/>
                </a:cubicBezTo>
                <a:cubicBezTo>
                  <a:pt x="122" y="234"/>
                  <a:pt x="122" y="234"/>
                  <a:pt x="122" y="234"/>
                </a:cubicBezTo>
                <a:cubicBezTo>
                  <a:pt x="117" y="233"/>
                  <a:pt x="117" y="233"/>
                  <a:pt x="117" y="233"/>
                </a:cubicBezTo>
                <a:cubicBezTo>
                  <a:pt x="119" y="231"/>
                  <a:pt x="119" y="231"/>
                  <a:pt x="119" y="231"/>
                </a:cubicBezTo>
                <a:cubicBezTo>
                  <a:pt x="121" y="231"/>
                  <a:pt x="108" y="239"/>
                  <a:pt x="124" y="229"/>
                </a:cubicBezTo>
                <a:cubicBezTo>
                  <a:pt x="123" y="227"/>
                  <a:pt x="123" y="227"/>
                  <a:pt x="123" y="227"/>
                </a:cubicBezTo>
                <a:cubicBezTo>
                  <a:pt x="120" y="228"/>
                  <a:pt x="120" y="228"/>
                  <a:pt x="120" y="228"/>
                </a:cubicBezTo>
                <a:cubicBezTo>
                  <a:pt x="118" y="226"/>
                  <a:pt x="118" y="226"/>
                  <a:pt x="118" y="226"/>
                </a:cubicBezTo>
                <a:cubicBezTo>
                  <a:pt x="105" y="227"/>
                  <a:pt x="105" y="227"/>
                  <a:pt x="105" y="227"/>
                </a:cubicBezTo>
                <a:cubicBezTo>
                  <a:pt x="113" y="224"/>
                  <a:pt x="113" y="224"/>
                  <a:pt x="113" y="224"/>
                </a:cubicBezTo>
                <a:cubicBezTo>
                  <a:pt x="112" y="224"/>
                  <a:pt x="114" y="230"/>
                  <a:pt x="114" y="222"/>
                </a:cubicBezTo>
                <a:cubicBezTo>
                  <a:pt x="117" y="225"/>
                  <a:pt x="117" y="225"/>
                  <a:pt x="117" y="225"/>
                </a:cubicBezTo>
                <a:cubicBezTo>
                  <a:pt x="126" y="224"/>
                  <a:pt x="126" y="224"/>
                  <a:pt x="126" y="224"/>
                </a:cubicBezTo>
                <a:cubicBezTo>
                  <a:pt x="125" y="221"/>
                  <a:pt x="125" y="221"/>
                  <a:pt x="125" y="221"/>
                </a:cubicBezTo>
                <a:cubicBezTo>
                  <a:pt x="122" y="220"/>
                  <a:pt x="122" y="220"/>
                  <a:pt x="122" y="220"/>
                </a:cubicBezTo>
                <a:cubicBezTo>
                  <a:pt x="125" y="219"/>
                  <a:pt x="125" y="219"/>
                  <a:pt x="125" y="219"/>
                </a:cubicBezTo>
                <a:cubicBezTo>
                  <a:pt x="124" y="215"/>
                  <a:pt x="124" y="215"/>
                  <a:pt x="124" y="215"/>
                </a:cubicBezTo>
                <a:cubicBezTo>
                  <a:pt x="123" y="214"/>
                  <a:pt x="121" y="216"/>
                  <a:pt x="120" y="215"/>
                </a:cubicBezTo>
                <a:cubicBezTo>
                  <a:pt x="120" y="212"/>
                  <a:pt x="120" y="212"/>
                  <a:pt x="120" y="212"/>
                </a:cubicBezTo>
                <a:cubicBezTo>
                  <a:pt x="122" y="209"/>
                  <a:pt x="122" y="209"/>
                  <a:pt x="122" y="209"/>
                </a:cubicBezTo>
                <a:cubicBezTo>
                  <a:pt x="116" y="208"/>
                  <a:pt x="116" y="208"/>
                  <a:pt x="116" y="208"/>
                </a:cubicBezTo>
                <a:cubicBezTo>
                  <a:pt x="115" y="208"/>
                  <a:pt x="119" y="206"/>
                  <a:pt x="114" y="208"/>
                </a:cubicBezTo>
                <a:cubicBezTo>
                  <a:pt x="118" y="205"/>
                  <a:pt x="118" y="205"/>
                  <a:pt x="118" y="205"/>
                </a:cubicBezTo>
                <a:cubicBezTo>
                  <a:pt x="118" y="205"/>
                  <a:pt x="113" y="214"/>
                  <a:pt x="125" y="205"/>
                </a:cubicBezTo>
                <a:cubicBezTo>
                  <a:pt x="132" y="204"/>
                  <a:pt x="132" y="204"/>
                  <a:pt x="132" y="204"/>
                </a:cubicBezTo>
                <a:cubicBezTo>
                  <a:pt x="140" y="204"/>
                  <a:pt x="140" y="204"/>
                  <a:pt x="140" y="204"/>
                </a:cubicBezTo>
                <a:cubicBezTo>
                  <a:pt x="140" y="203"/>
                  <a:pt x="140" y="203"/>
                  <a:pt x="140" y="203"/>
                </a:cubicBezTo>
                <a:cubicBezTo>
                  <a:pt x="144" y="203"/>
                  <a:pt x="144" y="203"/>
                  <a:pt x="144" y="203"/>
                </a:cubicBezTo>
                <a:cubicBezTo>
                  <a:pt x="147" y="200"/>
                  <a:pt x="147" y="200"/>
                  <a:pt x="147" y="200"/>
                </a:cubicBezTo>
                <a:cubicBezTo>
                  <a:pt x="148" y="200"/>
                  <a:pt x="137" y="206"/>
                  <a:pt x="151" y="199"/>
                </a:cubicBezTo>
                <a:cubicBezTo>
                  <a:pt x="149" y="198"/>
                  <a:pt x="149" y="198"/>
                  <a:pt x="149" y="198"/>
                </a:cubicBezTo>
                <a:cubicBezTo>
                  <a:pt x="157" y="198"/>
                  <a:pt x="157" y="198"/>
                  <a:pt x="157" y="198"/>
                </a:cubicBezTo>
                <a:cubicBezTo>
                  <a:pt x="161" y="197"/>
                  <a:pt x="161" y="197"/>
                  <a:pt x="161" y="197"/>
                </a:cubicBezTo>
                <a:cubicBezTo>
                  <a:pt x="161" y="196"/>
                  <a:pt x="158" y="199"/>
                  <a:pt x="164" y="197"/>
                </a:cubicBezTo>
                <a:cubicBezTo>
                  <a:pt x="164" y="195"/>
                  <a:pt x="164" y="195"/>
                  <a:pt x="164" y="195"/>
                </a:cubicBezTo>
                <a:cubicBezTo>
                  <a:pt x="155" y="194"/>
                  <a:pt x="155" y="194"/>
                  <a:pt x="155" y="194"/>
                </a:cubicBezTo>
                <a:cubicBezTo>
                  <a:pt x="152" y="195"/>
                  <a:pt x="152" y="195"/>
                  <a:pt x="152" y="195"/>
                </a:cubicBezTo>
                <a:cubicBezTo>
                  <a:pt x="149" y="193"/>
                  <a:pt x="149" y="193"/>
                  <a:pt x="149" y="193"/>
                </a:cubicBezTo>
                <a:cubicBezTo>
                  <a:pt x="144" y="195"/>
                  <a:pt x="144" y="195"/>
                  <a:pt x="144" y="195"/>
                </a:cubicBezTo>
                <a:cubicBezTo>
                  <a:pt x="138" y="193"/>
                  <a:pt x="138" y="193"/>
                  <a:pt x="138" y="193"/>
                </a:cubicBezTo>
                <a:cubicBezTo>
                  <a:pt x="135" y="197"/>
                  <a:pt x="147" y="191"/>
                  <a:pt x="134" y="196"/>
                </a:cubicBezTo>
                <a:cubicBezTo>
                  <a:pt x="128" y="194"/>
                  <a:pt x="128" y="194"/>
                  <a:pt x="128" y="194"/>
                </a:cubicBezTo>
                <a:cubicBezTo>
                  <a:pt x="126" y="194"/>
                  <a:pt x="131" y="199"/>
                  <a:pt x="126" y="191"/>
                </a:cubicBezTo>
                <a:cubicBezTo>
                  <a:pt x="119" y="191"/>
                  <a:pt x="119" y="191"/>
                  <a:pt x="119" y="191"/>
                </a:cubicBezTo>
                <a:cubicBezTo>
                  <a:pt x="116" y="190"/>
                  <a:pt x="116" y="190"/>
                  <a:pt x="116" y="190"/>
                </a:cubicBezTo>
                <a:cubicBezTo>
                  <a:pt x="112" y="191"/>
                  <a:pt x="112" y="191"/>
                  <a:pt x="112" y="191"/>
                </a:cubicBezTo>
                <a:cubicBezTo>
                  <a:pt x="116" y="189"/>
                  <a:pt x="116" y="189"/>
                  <a:pt x="116" y="189"/>
                </a:cubicBezTo>
                <a:cubicBezTo>
                  <a:pt x="137" y="188"/>
                  <a:pt x="137" y="188"/>
                  <a:pt x="137" y="188"/>
                </a:cubicBezTo>
                <a:cubicBezTo>
                  <a:pt x="149" y="189"/>
                  <a:pt x="149" y="189"/>
                  <a:pt x="149" y="189"/>
                </a:cubicBezTo>
                <a:cubicBezTo>
                  <a:pt x="150" y="188"/>
                  <a:pt x="149" y="186"/>
                  <a:pt x="152" y="188"/>
                </a:cubicBezTo>
                <a:cubicBezTo>
                  <a:pt x="155" y="184"/>
                  <a:pt x="151" y="187"/>
                  <a:pt x="146" y="185"/>
                </a:cubicBezTo>
                <a:cubicBezTo>
                  <a:pt x="145" y="185"/>
                  <a:pt x="145" y="185"/>
                  <a:pt x="145" y="185"/>
                </a:cubicBezTo>
                <a:cubicBezTo>
                  <a:pt x="145" y="183"/>
                  <a:pt x="145" y="183"/>
                  <a:pt x="145" y="183"/>
                </a:cubicBezTo>
                <a:cubicBezTo>
                  <a:pt x="151" y="185"/>
                  <a:pt x="151" y="185"/>
                  <a:pt x="151" y="185"/>
                </a:cubicBezTo>
                <a:cubicBezTo>
                  <a:pt x="152" y="182"/>
                  <a:pt x="152" y="182"/>
                  <a:pt x="152" y="182"/>
                </a:cubicBezTo>
                <a:cubicBezTo>
                  <a:pt x="154" y="183"/>
                  <a:pt x="154" y="183"/>
                  <a:pt x="154" y="183"/>
                </a:cubicBezTo>
                <a:cubicBezTo>
                  <a:pt x="156" y="182"/>
                  <a:pt x="161" y="183"/>
                  <a:pt x="158" y="179"/>
                </a:cubicBezTo>
                <a:cubicBezTo>
                  <a:pt x="162" y="178"/>
                  <a:pt x="162" y="178"/>
                  <a:pt x="162" y="178"/>
                </a:cubicBezTo>
                <a:cubicBezTo>
                  <a:pt x="158" y="174"/>
                  <a:pt x="158" y="174"/>
                  <a:pt x="158" y="174"/>
                </a:cubicBezTo>
                <a:cubicBezTo>
                  <a:pt x="164" y="179"/>
                  <a:pt x="158" y="168"/>
                  <a:pt x="169" y="172"/>
                </a:cubicBezTo>
                <a:cubicBezTo>
                  <a:pt x="169" y="170"/>
                  <a:pt x="169" y="170"/>
                  <a:pt x="169" y="170"/>
                </a:cubicBezTo>
                <a:cubicBezTo>
                  <a:pt x="169" y="168"/>
                  <a:pt x="168" y="166"/>
                  <a:pt x="163" y="170"/>
                </a:cubicBezTo>
                <a:cubicBezTo>
                  <a:pt x="161" y="169"/>
                  <a:pt x="161" y="169"/>
                  <a:pt x="161" y="169"/>
                </a:cubicBezTo>
                <a:cubicBezTo>
                  <a:pt x="159" y="170"/>
                  <a:pt x="165" y="175"/>
                  <a:pt x="156" y="170"/>
                </a:cubicBezTo>
                <a:cubicBezTo>
                  <a:pt x="152" y="169"/>
                  <a:pt x="151" y="173"/>
                  <a:pt x="149" y="174"/>
                </a:cubicBezTo>
                <a:cubicBezTo>
                  <a:pt x="151" y="171"/>
                  <a:pt x="138" y="178"/>
                  <a:pt x="154" y="173"/>
                </a:cubicBezTo>
                <a:cubicBezTo>
                  <a:pt x="156" y="174"/>
                  <a:pt x="156" y="174"/>
                  <a:pt x="156" y="174"/>
                </a:cubicBezTo>
                <a:cubicBezTo>
                  <a:pt x="154" y="175"/>
                  <a:pt x="154" y="175"/>
                  <a:pt x="154" y="175"/>
                </a:cubicBezTo>
                <a:cubicBezTo>
                  <a:pt x="144" y="175"/>
                  <a:pt x="144" y="175"/>
                  <a:pt x="144" y="175"/>
                </a:cubicBezTo>
                <a:cubicBezTo>
                  <a:pt x="136" y="176"/>
                  <a:pt x="136" y="176"/>
                  <a:pt x="136" y="176"/>
                </a:cubicBezTo>
                <a:cubicBezTo>
                  <a:pt x="132" y="175"/>
                  <a:pt x="132" y="175"/>
                  <a:pt x="132" y="175"/>
                </a:cubicBezTo>
                <a:cubicBezTo>
                  <a:pt x="132" y="173"/>
                  <a:pt x="132" y="173"/>
                  <a:pt x="132" y="173"/>
                </a:cubicBezTo>
                <a:cubicBezTo>
                  <a:pt x="130" y="171"/>
                  <a:pt x="130" y="171"/>
                  <a:pt x="130" y="171"/>
                </a:cubicBezTo>
                <a:cubicBezTo>
                  <a:pt x="125" y="176"/>
                  <a:pt x="125" y="176"/>
                  <a:pt x="125" y="176"/>
                </a:cubicBezTo>
                <a:cubicBezTo>
                  <a:pt x="121" y="175"/>
                  <a:pt x="121" y="175"/>
                  <a:pt x="121" y="175"/>
                </a:cubicBezTo>
                <a:cubicBezTo>
                  <a:pt x="120" y="176"/>
                  <a:pt x="120" y="176"/>
                  <a:pt x="120" y="176"/>
                </a:cubicBezTo>
                <a:cubicBezTo>
                  <a:pt x="116" y="173"/>
                  <a:pt x="116" y="173"/>
                  <a:pt x="116" y="173"/>
                </a:cubicBezTo>
                <a:cubicBezTo>
                  <a:pt x="105" y="174"/>
                  <a:pt x="105" y="174"/>
                  <a:pt x="105" y="174"/>
                </a:cubicBezTo>
                <a:cubicBezTo>
                  <a:pt x="102" y="172"/>
                  <a:pt x="102" y="172"/>
                  <a:pt x="102" y="172"/>
                </a:cubicBezTo>
                <a:cubicBezTo>
                  <a:pt x="99" y="172"/>
                  <a:pt x="99" y="172"/>
                  <a:pt x="99" y="172"/>
                </a:cubicBezTo>
                <a:cubicBezTo>
                  <a:pt x="98" y="175"/>
                  <a:pt x="98" y="175"/>
                  <a:pt x="98" y="175"/>
                </a:cubicBezTo>
                <a:cubicBezTo>
                  <a:pt x="95" y="175"/>
                  <a:pt x="95" y="175"/>
                  <a:pt x="95" y="175"/>
                </a:cubicBezTo>
                <a:cubicBezTo>
                  <a:pt x="96" y="174"/>
                  <a:pt x="96" y="174"/>
                  <a:pt x="96" y="174"/>
                </a:cubicBezTo>
                <a:cubicBezTo>
                  <a:pt x="95" y="173"/>
                  <a:pt x="95" y="173"/>
                  <a:pt x="95" y="173"/>
                </a:cubicBezTo>
                <a:cubicBezTo>
                  <a:pt x="95" y="171"/>
                  <a:pt x="95" y="171"/>
                  <a:pt x="95" y="171"/>
                </a:cubicBezTo>
                <a:cubicBezTo>
                  <a:pt x="99" y="171"/>
                  <a:pt x="99" y="171"/>
                  <a:pt x="99" y="171"/>
                </a:cubicBezTo>
                <a:cubicBezTo>
                  <a:pt x="103" y="169"/>
                  <a:pt x="103" y="169"/>
                  <a:pt x="103" y="169"/>
                </a:cubicBezTo>
                <a:cubicBezTo>
                  <a:pt x="102" y="165"/>
                  <a:pt x="102" y="165"/>
                  <a:pt x="102" y="165"/>
                </a:cubicBezTo>
                <a:cubicBezTo>
                  <a:pt x="112" y="165"/>
                  <a:pt x="112" y="165"/>
                  <a:pt x="112" y="165"/>
                </a:cubicBezTo>
                <a:cubicBezTo>
                  <a:pt x="116" y="162"/>
                  <a:pt x="116" y="162"/>
                  <a:pt x="116" y="162"/>
                </a:cubicBezTo>
                <a:cubicBezTo>
                  <a:pt x="121" y="161"/>
                  <a:pt x="121" y="161"/>
                  <a:pt x="121" y="161"/>
                </a:cubicBezTo>
                <a:cubicBezTo>
                  <a:pt x="123" y="161"/>
                  <a:pt x="124" y="157"/>
                  <a:pt x="128" y="160"/>
                </a:cubicBezTo>
                <a:cubicBezTo>
                  <a:pt x="130" y="158"/>
                  <a:pt x="130" y="158"/>
                  <a:pt x="130" y="158"/>
                </a:cubicBezTo>
                <a:cubicBezTo>
                  <a:pt x="131" y="159"/>
                  <a:pt x="131" y="159"/>
                  <a:pt x="131" y="159"/>
                </a:cubicBezTo>
                <a:cubicBezTo>
                  <a:pt x="132" y="159"/>
                  <a:pt x="126" y="161"/>
                  <a:pt x="134" y="158"/>
                </a:cubicBezTo>
                <a:cubicBezTo>
                  <a:pt x="132" y="160"/>
                  <a:pt x="132" y="160"/>
                  <a:pt x="132" y="160"/>
                </a:cubicBezTo>
                <a:cubicBezTo>
                  <a:pt x="133" y="161"/>
                  <a:pt x="133" y="161"/>
                  <a:pt x="133" y="161"/>
                </a:cubicBezTo>
                <a:cubicBezTo>
                  <a:pt x="130" y="163"/>
                  <a:pt x="130" y="163"/>
                  <a:pt x="130" y="163"/>
                </a:cubicBezTo>
                <a:cubicBezTo>
                  <a:pt x="125" y="166"/>
                  <a:pt x="125" y="166"/>
                  <a:pt x="125" y="166"/>
                </a:cubicBezTo>
                <a:cubicBezTo>
                  <a:pt x="130" y="166"/>
                  <a:pt x="130" y="166"/>
                  <a:pt x="130" y="166"/>
                </a:cubicBezTo>
                <a:cubicBezTo>
                  <a:pt x="146" y="165"/>
                  <a:pt x="146" y="165"/>
                  <a:pt x="146" y="165"/>
                </a:cubicBezTo>
                <a:cubicBezTo>
                  <a:pt x="148" y="166"/>
                  <a:pt x="148" y="166"/>
                  <a:pt x="148" y="166"/>
                </a:cubicBezTo>
                <a:cubicBezTo>
                  <a:pt x="150" y="165"/>
                  <a:pt x="150" y="165"/>
                  <a:pt x="150" y="165"/>
                </a:cubicBezTo>
                <a:cubicBezTo>
                  <a:pt x="153" y="168"/>
                  <a:pt x="153" y="168"/>
                  <a:pt x="153" y="168"/>
                </a:cubicBezTo>
                <a:cubicBezTo>
                  <a:pt x="157" y="166"/>
                  <a:pt x="157" y="166"/>
                  <a:pt x="157" y="166"/>
                </a:cubicBezTo>
                <a:cubicBezTo>
                  <a:pt x="157" y="162"/>
                  <a:pt x="147" y="169"/>
                  <a:pt x="162" y="165"/>
                </a:cubicBezTo>
                <a:cubicBezTo>
                  <a:pt x="165" y="166"/>
                  <a:pt x="156" y="171"/>
                  <a:pt x="162" y="162"/>
                </a:cubicBezTo>
                <a:cubicBezTo>
                  <a:pt x="159" y="160"/>
                  <a:pt x="159" y="160"/>
                  <a:pt x="159" y="160"/>
                </a:cubicBezTo>
                <a:cubicBezTo>
                  <a:pt x="153" y="159"/>
                  <a:pt x="153" y="159"/>
                  <a:pt x="153" y="159"/>
                </a:cubicBezTo>
                <a:cubicBezTo>
                  <a:pt x="146" y="161"/>
                  <a:pt x="146" y="161"/>
                  <a:pt x="146" y="161"/>
                </a:cubicBezTo>
                <a:cubicBezTo>
                  <a:pt x="146" y="160"/>
                  <a:pt x="146" y="160"/>
                  <a:pt x="146" y="160"/>
                </a:cubicBezTo>
                <a:cubicBezTo>
                  <a:pt x="148" y="160"/>
                  <a:pt x="148" y="160"/>
                  <a:pt x="148" y="160"/>
                </a:cubicBezTo>
                <a:cubicBezTo>
                  <a:pt x="143" y="155"/>
                  <a:pt x="143" y="155"/>
                  <a:pt x="143" y="155"/>
                </a:cubicBezTo>
                <a:cubicBezTo>
                  <a:pt x="140" y="156"/>
                  <a:pt x="139" y="160"/>
                  <a:pt x="135" y="156"/>
                </a:cubicBezTo>
                <a:cubicBezTo>
                  <a:pt x="137" y="154"/>
                  <a:pt x="137" y="154"/>
                  <a:pt x="137" y="154"/>
                </a:cubicBezTo>
                <a:cubicBezTo>
                  <a:pt x="139" y="154"/>
                  <a:pt x="133" y="160"/>
                  <a:pt x="135" y="151"/>
                </a:cubicBezTo>
                <a:cubicBezTo>
                  <a:pt x="140" y="151"/>
                  <a:pt x="129" y="157"/>
                  <a:pt x="140" y="149"/>
                </a:cubicBezTo>
                <a:cubicBezTo>
                  <a:pt x="135" y="147"/>
                  <a:pt x="135" y="147"/>
                  <a:pt x="135" y="147"/>
                </a:cubicBezTo>
                <a:cubicBezTo>
                  <a:pt x="128" y="148"/>
                  <a:pt x="128" y="148"/>
                  <a:pt x="128" y="148"/>
                </a:cubicBezTo>
                <a:cubicBezTo>
                  <a:pt x="124" y="146"/>
                  <a:pt x="124" y="146"/>
                  <a:pt x="124" y="146"/>
                </a:cubicBezTo>
                <a:cubicBezTo>
                  <a:pt x="107" y="146"/>
                  <a:pt x="107" y="146"/>
                  <a:pt x="107" y="146"/>
                </a:cubicBezTo>
                <a:cubicBezTo>
                  <a:pt x="106" y="144"/>
                  <a:pt x="106" y="144"/>
                  <a:pt x="106" y="144"/>
                </a:cubicBezTo>
                <a:cubicBezTo>
                  <a:pt x="106" y="145"/>
                  <a:pt x="104" y="146"/>
                  <a:pt x="102" y="145"/>
                </a:cubicBezTo>
                <a:cubicBezTo>
                  <a:pt x="106" y="143"/>
                  <a:pt x="106" y="143"/>
                  <a:pt x="106" y="143"/>
                </a:cubicBezTo>
                <a:cubicBezTo>
                  <a:pt x="107" y="145"/>
                  <a:pt x="107" y="145"/>
                  <a:pt x="107" y="145"/>
                </a:cubicBezTo>
                <a:cubicBezTo>
                  <a:pt x="108" y="143"/>
                  <a:pt x="108" y="143"/>
                  <a:pt x="108" y="143"/>
                </a:cubicBezTo>
                <a:cubicBezTo>
                  <a:pt x="103" y="141"/>
                  <a:pt x="103" y="141"/>
                  <a:pt x="103" y="141"/>
                </a:cubicBezTo>
                <a:cubicBezTo>
                  <a:pt x="97" y="142"/>
                  <a:pt x="97" y="142"/>
                  <a:pt x="97" y="142"/>
                </a:cubicBezTo>
                <a:cubicBezTo>
                  <a:pt x="95" y="142"/>
                  <a:pt x="95" y="142"/>
                  <a:pt x="95" y="142"/>
                </a:cubicBezTo>
                <a:cubicBezTo>
                  <a:pt x="105" y="139"/>
                  <a:pt x="105" y="139"/>
                  <a:pt x="105" y="139"/>
                </a:cubicBezTo>
                <a:cubicBezTo>
                  <a:pt x="106" y="138"/>
                  <a:pt x="95" y="144"/>
                  <a:pt x="109" y="139"/>
                </a:cubicBezTo>
                <a:cubicBezTo>
                  <a:pt x="130" y="142"/>
                  <a:pt x="130" y="142"/>
                  <a:pt x="130" y="142"/>
                </a:cubicBezTo>
                <a:cubicBezTo>
                  <a:pt x="131" y="141"/>
                  <a:pt x="131" y="141"/>
                  <a:pt x="131" y="141"/>
                </a:cubicBezTo>
                <a:cubicBezTo>
                  <a:pt x="139" y="143"/>
                  <a:pt x="139" y="143"/>
                  <a:pt x="139" y="143"/>
                </a:cubicBezTo>
                <a:cubicBezTo>
                  <a:pt x="146" y="141"/>
                  <a:pt x="146" y="141"/>
                  <a:pt x="146" y="141"/>
                </a:cubicBezTo>
                <a:cubicBezTo>
                  <a:pt x="145" y="140"/>
                  <a:pt x="145" y="140"/>
                  <a:pt x="145" y="140"/>
                </a:cubicBezTo>
                <a:cubicBezTo>
                  <a:pt x="144" y="139"/>
                  <a:pt x="143" y="145"/>
                  <a:pt x="147" y="138"/>
                </a:cubicBezTo>
                <a:cubicBezTo>
                  <a:pt x="148" y="140"/>
                  <a:pt x="148" y="140"/>
                  <a:pt x="148" y="140"/>
                </a:cubicBezTo>
                <a:cubicBezTo>
                  <a:pt x="149" y="140"/>
                  <a:pt x="149" y="140"/>
                  <a:pt x="149" y="140"/>
                </a:cubicBezTo>
                <a:cubicBezTo>
                  <a:pt x="152" y="137"/>
                  <a:pt x="152" y="137"/>
                  <a:pt x="152" y="137"/>
                </a:cubicBezTo>
                <a:cubicBezTo>
                  <a:pt x="153" y="142"/>
                  <a:pt x="153" y="142"/>
                  <a:pt x="153" y="142"/>
                </a:cubicBezTo>
                <a:cubicBezTo>
                  <a:pt x="156" y="139"/>
                  <a:pt x="156" y="139"/>
                  <a:pt x="156" y="139"/>
                </a:cubicBezTo>
                <a:cubicBezTo>
                  <a:pt x="159" y="138"/>
                  <a:pt x="161" y="141"/>
                  <a:pt x="164" y="137"/>
                </a:cubicBezTo>
                <a:cubicBezTo>
                  <a:pt x="163" y="136"/>
                  <a:pt x="168" y="136"/>
                  <a:pt x="162" y="136"/>
                </a:cubicBezTo>
                <a:cubicBezTo>
                  <a:pt x="162" y="135"/>
                  <a:pt x="163" y="137"/>
                  <a:pt x="162" y="135"/>
                </a:cubicBezTo>
                <a:cubicBezTo>
                  <a:pt x="164" y="134"/>
                  <a:pt x="167" y="139"/>
                  <a:pt x="166" y="137"/>
                </a:cubicBezTo>
                <a:cubicBezTo>
                  <a:pt x="167" y="134"/>
                  <a:pt x="167" y="134"/>
                  <a:pt x="167" y="134"/>
                </a:cubicBezTo>
                <a:cubicBezTo>
                  <a:pt x="171" y="138"/>
                  <a:pt x="168" y="127"/>
                  <a:pt x="175" y="134"/>
                </a:cubicBezTo>
                <a:cubicBezTo>
                  <a:pt x="179" y="133"/>
                  <a:pt x="181" y="129"/>
                  <a:pt x="186" y="132"/>
                </a:cubicBezTo>
                <a:cubicBezTo>
                  <a:pt x="185" y="133"/>
                  <a:pt x="185" y="133"/>
                  <a:pt x="185" y="133"/>
                </a:cubicBezTo>
                <a:cubicBezTo>
                  <a:pt x="194" y="133"/>
                  <a:pt x="194" y="133"/>
                  <a:pt x="194" y="133"/>
                </a:cubicBezTo>
                <a:cubicBezTo>
                  <a:pt x="198" y="136"/>
                  <a:pt x="198" y="136"/>
                  <a:pt x="198" y="136"/>
                </a:cubicBezTo>
                <a:cubicBezTo>
                  <a:pt x="199" y="134"/>
                  <a:pt x="199" y="134"/>
                  <a:pt x="199" y="134"/>
                </a:cubicBezTo>
                <a:cubicBezTo>
                  <a:pt x="199" y="133"/>
                  <a:pt x="199" y="133"/>
                  <a:pt x="199" y="133"/>
                </a:cubicBezTo>
                <a:cubicBezTo>
                  <a:pt x="200" y="135"/>
                  <a:pt x="200" y="135"/>
                  <a:pt x="200" y="135"/>
                </a:cubicBezTo>
                <a:cubicBezTo>
                  <a:pt x="207" y="134"/>
                  <a:pt x="207" y="134"/>
                  <a:pt x="207" y="134"/>
                </a:cubicBezTo>
                <a:cubicBezTo>
                  <a:pt x="211" y="132"/>
                  <a:pt x="211" y="132"/>
                  <a:pt x="211" y="132"/>
                </a:cubicBezTo>
                <a:cubicBezTo>
                  <a:pt x="208" y="130"/>
                  <a:pt x="208" y="130"/>
                  <a:pt x="208" y="130"/>
                </a:cubicBezTo>
                <a:cubicBezTo>
                  <a:pt x="212" y="129"/>
                  <a:pt x="212" y="129"/>
                  <a:pt x="212" y="129"/>
                </a:cubicBezTo>
                <a:cubicBezTo>
                  <a:pt x="210" y="130"/>
                  <a:pt x="210" y="130"/>
                  <a:pt x="210" y="130"/>
                </a:cubicBezTo>
                <a:cubicBezTo>
                  <a:pt x="217" y="132"/>
                  <a:pt x="217" y="132"/>
                  <a:pt x="217" y="132"/>
                </a:cubicBezTo>
                <a:cubicBezTo>
                  <a:pt x="218" y="132"/>
                  <a:pt x="219" y="127"/>
                  <a:pt x="220" y="132"/>
                </a:cubicBezTo>
                <a:cubicBezTo>
                  <a:pt x="222" y="133"/>
                  <a:pt x="222" y="131"/>
                  <a:pt x="222" y="130"/>
                </a:cubicBezTo>
                <a:cubicBezTo>
                  <a:pt x="219" y="130"/>
                  <a:pt x="228" y="128"/>
                  <a:pt x="219" y="130"/>
                </a:cubicBezTo>
                <a:cubicBezTo>
                  <a:pt x="224" y="127"/>
                  <a:pt x="224" y="127"/>
                  <a:pt x="224" y="127"/>
                </a:cubicBezTo>
                <a:cubicBezTo>
                  <a:pt x="223" y="126"/>
                  <a:pt x="223" y="126"/>
                  <a:pt x="223" y="126"/>
                </a:cubicBezTo>
                <a:cubicBezTo>
                  <a:pt x="226" y="125"/>
                  <a:pt x="226" y="125"/>
                  <a:pt x="226" y="125"/>
                </a:cubicBezTo>
                <a:cubicBezTo>
                  <a:pt x="230" y="126"/>
                  <a:pt x="230" y="126"/>
                  <a:pt x="230" y="126"/>
                </a:cubicBezTo>
                <a:cubicBezTo>
                  <a:pt x="228" y="128"/>
                  <a:pt x="228" y="128"/>
                  <a:pt x="228" y="128"/>
                </a:cubicBezTo>
                <a:cubicBezTo>
                  <a:pt x="227" y="127"/>
                  <a:pt x="227" y="127"/>
                  <a:pt x="227" y="127"/>
                </a:cubicBezTo>
                <a:cubicBezTo>
                  <a:pt x="224" y="129"/>
                  <a:pt x="224" y="129"/>
                  <a:pt x="224" y="129"/>
                </a:cubicBezTo>
                <a:cubicBezTo>
                  <a:pt x="224" y="130"/>
                  <a:pt x="224" y="130"/>
                  <a:pt x="224" y="130"/>
                </a:cubicBezTo>
                <a:cubicBezTo>
                  <a:pt x="227" y="129"/>
                  <a:pt x="232" y="126"/>
                  <a:pt x="234" y="130"/>
                </a:cubicBezTo>
                <a:cubicBezTo>
                  <a:pt x="240" y="129"/>
                  <a:pt x="240" y="129"/>
                  <a:pt x="240" y="129"/>
                </a:cubicBezTo>
                <a:cubicBezTo>
                  <a:pt x="249" y="128"/>
                  <a:pt x="249" y="128"/>
                  <a:pt x="249" y="128"/>
                </a:cubicBezTo>
                <a:cubicBezTo>
                  <a:pt x="267" y="124"/>
                  <a:pt x="267" y="124"/>
                  <a:pt x="267" y="124"/>
                </a:cubicBezTo>
                <a:cubicBezTo>
                  <a:pt x="269" y="122"/>
                  <a:pt x="269" y="122"/>
                  <a:pt x="269" y="122"/>
                </a:cubicBezTo>
                <a:cubicBezTo>
                  <a:pt x="269" y="122"/>
                  <a:pt x="273" y="122"/>
                  <a:pt x="268" y="121"/>
                </a:cubicBezTo>
                <a:cubicBezTo>
                  <a:pt x="273" y="120"/>
                  <a:pt x="273" y="120"/>
                  <a:pt x="273" y="120"/>
                </a:cubicBezTo>
                <a:cubicBezTo>
                  <a:pt x="272" y="121"/>
                  <a:pt x="272" y="121"/>
                  <a:pt x="272" y="121"/>
                </a:cubicBezTo>
                <a:cubicBezTo>
                  <a:pt x="278" y="121"/>
                  <a:pt x="278" y="121"/>
                  <a:pt x="278" y="121"/>
                </a:cubicBezTo>
                <a:cubicBezTo>
                  <a:pt x="281" y="117"/>
                  <a:pt x="281" y="117"/>
                  <a:pt x="281" y="117"/>
                </a:cubicBezTo>
                <a:cubicBezTo>
                  <a:pt x="283" y="118"/>
                  <a:pt x="281" y="112"/>
                  <a:pt x="285" y="117"/>
                </a:cubicBezTo>
                <a:cubicBezTo>
                  <a:pt x="296" y="115"/>
                  <a:pt x="277" y="116"/>
                  <a:pt x="294" y="112"/>
                </a:cubicBezTo>
                <a:cubicBezTo>
                  <a:pt x="292" y="114"/>
                  <a:pt x="292" y="114"/>
                  <a:pt x="292" y="114"/>
                </a:cubicBezTo>
                <a:cubicBezTo>
                  <a:pt x="293" y="116"/>
                  <a:pt x="293" y="116"/>
                  <a:pt x="293" y="116"/>
                </a:cubicBezTo>
                <a:cubicBezTo>
                  <a:pt x="297" y="114"/>
                  <a:pt x="297" y="114"/>
                  <a:pt x="297" y="114"/>
                </a:cubicBezTo>
                <a:cubicBezTo>
                  <a:pt x="297" y="113"/>
                  <a:pt x="297" y="113"/>
                  <a:pt x="297" y="113"/>
                </a:cubicBezTo>
                <a:cubicBezTo>
                  <a:pt x="301" y="111"/>
                  <a:pt x="301" y="111"/>
                  <a:pt x="301" y="111"/>
                </a:cubicBezTo>
                <a:cubicBezTo>
                  <a:pt x="311" y="110"/>
                  <a:pt x="311" y="110"/>
                  <a:pt x="311" y="110"/>
                </a:cubicBezTo>
                <a:cubicBezTo>
                  <a:pt x="311" y="109"/>
                  <a:pt x="311" y="109"/>
                  <a:pt x="311" y="109"/>
                </a:cubicBezTo>
                <a:cubicBezTo>
                  <a:pt x="303" y="109"/>
                  <a:pt x="303" y="109"/>
                  <a:pt x="303" y="109"/>
                </a:cubicBezTo>
                <a:cubicBezTo>
                  <a:pt x="289" y="111"/>
                  <a:pt x="289" y="111"/>
                  <a:pt x="289" y="111"/>
                </a:cubicBezTo>
                <a:cubicBezTo>
                  <a:pt x="275" y="113"/>
                  <a:pt x="275" y="113"/>
                  <a:pt x="275" y="113"/>
                </a:cubicBezTo>
                <a:cubicBezTo>
                  <a:pt x="272" y="114"/>
                  <a:pt x="272" y="114"/>
                  <a:pt x="272" y="114"/>
                </a:cubicBezTo>
                <a:cubicBezTo>
                  <a:pt x="266" y="114"/>
                  <a:pt x="266" y="114"/>
                  <a:pt x="266" y="114"/>
                </a:cubicBezTo>
                <a:cubicBezTo>
                  <a:pt x="262" y="115"/>
                  <a:pt x="262" y="115"/>
                  <a:pt x="262" y="115"/>
                </a:cubicBezTo>
                <a:cubicBezTo>
                  <a:pt x="258" y="113"/>
                  <a:pt x="258" y="113"/>
                  <a:pt x="258" y="113"/>
                </a:cubicBezTo>
                <a:cubicBezTo>
                  <a:pt x="255" y="115"/>
                  <a:pt x="255" y="115"/>
                  <a:pt x="255" y="115"/>
                </a:cubicBezTo>
                <a:cubicBezTo>
                  <a:pt x="252" y="115"/>
                  <a:pt x="252" y="115"/>
                  <a:pt x="252" y="115"/>
                </a:cubicBezTo>
                <a:cubicBezTo>
                  <a:pt x="248" y="116"/>
                  <a:pt x="248" y="116"/>
                  <a:pt x="248" y="116"/>
                </a:cubicBezTo>
                <a:cubicBezTo>
                  <a:pt x="245" y="116"/>
                  <a:pt x="245" y="116"/>
                  <a:pt x="245" y="116"/>
                </a:cubicBezTo>
                <a:cubicBezTo>
                  <a:pt x="240" y="114"/>
                  <a:pt x="247" y="121"/>
                  <a:pt x="239" y="117"/>
                </a:cubicBezTo>
                <a:cubicBezTo>
                  <a:pt x="221" y="118"/>
                  <a:pt x="221" y="118"/>
                  <a:pt x="221" y="118"/>
                </a:cubicBezTo>
                <a:cubicBezTo>
                  <a:pt x="221" y="117"/>
                  <a:pt x="228" y="116"/>
                  <a:pt x="221" y="115"/>
                </a:cubicBezTo>
                <a:cubicBezTo>
                  <a:pt x="214" y="116"/>
                  <a:pt x="214" y="116"/>
                  <a:pt x="214" y="116"/>
                </a:cubicBezTo>
                <a:cubicBezTo>
                  <a:pt x="215" y="113"/>
                  <a:pt x="215" y="113"/>
                  <a:pt x="215" y="113"/>
                </a:cubicBezTo>
                <a:cubicBezTo>
                  <a:pt x="208" y="112"/>
                  <a:pt x="208" y="112"/>
                  <a:pt x="208" y="112"/>
                </a:cubicBezTo>
                <a:cubicBezTo>
                  <a:pt x="207" y="115"/>
                  <a:pt x="207" y="115"/>
                  <a:pt x="207" y="115"/>
                </a:cubicBezTo>
                <a:cubicBezTo>
                  <a:pt x="209" y="115"/>
                  <a:pt x="209" y="115"/>
                  <a:pt x="209" y="115"/>
                </a:cubicBezTo>
                <a:cubicBezTo>
                  <a:pt x="208" y="116"/>
                  <a:pt x="205" y="117"/>
                  <a:pt x="203" y="117"/>
                </a:cubicBezTo>
                <a:cubicBezTo>
                  <a:pt x="202" y="116"/>
                  <a:pt x="202" y="116"/>
                  <a:pt x="202" y="116"/>
                </a:cubicBezTo>
                <a:cubicBezTo>
                  <a:pt x="206" y="114"/>
                  <a:pt x="206" y="114"/>
                  <a:pt x="206" y="114"/>
                </a:cubicBezTo>
                <a:cubicBezTo>
                  <a:pt x="204" y="119"/>
                  <a:pt x="218" y="112"/>
                  <a:pt x="200" y="114"/>
                </a:cubicBezTo>
                <a:cubicBezTo>
                  <a:pt x="202" y="113"/>
                  <a:pt x="203" y="113"/>
                  <a:pt x="198" y="117"/>
                </a:cubicBezTo>
                <a:cubicBezTo>
                  <a:pt x="193" y="115"/>
                  <a:pt x="193" y="115"/>
                  <a:pt x="193" y="115"/>
                </a:cubicBezTo>
                <a:cubicBezTo>
                  <a:pt x="193" y="118"/>
                  <a:pt x="193" y="118"/>
                  <a:pt x="193" y="118"/>
                </a:cubicBezTo>
                <a:cubicBezTo>
                  <a:pt x="188" y="116"/>
                  <a:pt x="188" y="116"/>
                  <a:pt x="188" y="116"/>
                </a:cubicBezTo>
                <a:cubicBezTo>
                  <a:pt x="179" y="119"/>
                  <a:pt x="179" y="119"/>
                  <a:pt x="179" y="119"/>
                </a:cubicBezTo>
                <a:cubicBezTo>
                  <a:pt x="178" y="116"/>
                  <a:pt x="178" y="116"/>
                  <a:pt x="178" y="116"/>
                </a:cubicBezTo>
                <a:cubicBezTo>
                  <a:pt x="170" y="116"/>
                  <a:pt x="170" y="116"/>
                  <a:pt x="170" y="116"/>
                </a:cubicBezTo>
                <a:cubicBezTo>
                  <a:pt x="168" y="119"/>
                  <a:pt x="168" y="119"/>
                  <a:pt x="168" y="119"/>
                </a:cubicBezTo>
                <a:cubicBezTo>
                  <a:pt x="166" y="118"/>
                  <a:pt x="166" y="118"/>
                  <a:pt x="166" y="118"/>
                </a:cubicBezTo>
                <a:cubicBezTo>
                  <a:pt x="165" y="120"/>
                  <a:pt x="165" y="120"/>
                  <a:pt x="165" y="120"/>
                </a:cubicBezTo>
                <a:cubicBezTo>
                  <a:pt x="169" y="123"/>
                  <a:pt x="169" y="123"/>
                  <a:pt x="169" y="123"/>
                </a:cubicBezTo>
                <a:cubicBezTo>
                  <a:pt x="178" y="121"/>
                  <a:pt x="178" y="121"/>
                  <a:pt x="178" y="121"/>
                </a:cubicBezTo>
                <a:cubicBezTo>
                  <a:pt x="178" y="121"/>
                  <a:pt x="178" y="121"/>
                  <a:pt x="178" y="121"/>
                </a:cubicBezTo>
                <a:cubicBezTo>
                  <a:pt x="179" y="122"/>
                  <a:pt x="179" y="122"/>
                  <a:pt x="179" y="122"/>
                </a:cubicBezTo>
                <a:cubicBezTo>
                  <a:pt x="179" y="123"/>
                  <a:pt x="179" y="123"/>
                  <a:pt x="179" y="123"/>
                </a:cubicBezTo>
                <a:cubicBezTo>
                  <a:pt x="171" y="123"/>
                  <a:pt x="171" y="123"/>
                  <a:pt x="171" y="123"/>
                </a:cubicBezTo>
                <a:cubicBezTo>
                  <a:pt x="169" y="124"/>
                  <a:pt x="174" y="119"/>
                  <a:pt x="170" y="125"/>
                </a:cubicBezTo>
                <a:cubicBezTo>
                  <a:pt x="165" y="123"/>
                  <a:pt x="165" y="123"/>
                  <a:pt x="165" y="123"/>
                </a:cubicBezTo>
                <a:cubicBezTo>
                  <a:pt x="162" y="123"/>
                  <a:pt x="162" y="123"/>
                  <a:pt x="162" y="123"/>
                </a:cubicBezTo>
                <a:cubicBezTo>
                  <a:pt x="165" y="120"/>
                  <a:pt x="165" y="120"/>
                  <a:pt x="165" y="120"/>
                </a:cubicBezTo>
                <a:cubicBezTo>
                  <a:pt x="160" y="119"/>
                  <a:pt x="170" y="115"/>
                  <a:pt x="160" y="120"/>
                </a:cubicBezTo>
                <a:cubicBezTo>
                  <a:pt x="161" y="118"/>
                  <a:pt x="164" y="118"/>
                  <a:pt x="165" y="117"/>
                </a:cubicBezTo>
                <a:cubicBezTo>
                  <a:pt x="164" y="115"/>
                  <a:pt x="164" y="115"/>
                  <a:pt x="164" y="115"/>
                </a:cubicBezTo>
                <a:cubicBezTo>
                  <a:pt x="164" y="113"/>
                  <a:pt x="164" y="113"/>
                  <a:pt x="164" y="113"/>
                </a:cubicBezTo>
                <a:cubicBezTo>
                  <a:pt x="166" y="113"/>
                  <a:pt x="167" y="111"/>
                  <a:pt x="168" y="110"/>
                </a:cubicBezTo>
                <a:cubicBezTo>
                  <a:pt x="158" y="111"/>
                  <a:pt x="158" y="111"/>
                  <a:pt x="158" y="111"/>
                </a:cubicBezTo>
                <a:cubicBezTo>
                  <a:pt x="157" y="112"/>
                  <a:pt x="157" y="112"/>
                  <a:pt x="157" y="112"/>
                </a:cubicBezTo>
                <a:cubicBezTo>
                  <a:pt x="152" y="111"/>
                  <a:pt x="152" y="111"/>
                  <a:pt x="152" y="111"/>
                </a:cubicBezTo>
                <a:cubicBezTo>
                  <a:pt x="151" y="112"/>
                  <a:pt x="151" y="112"/>
                  <a:pt x="151" y="112"/>
                </a:cubicBezTo>
                <a:cubicBezTo>
                  <a:pt x="151" y="113"/>
                  <a:pt x="151" y="113"/>
                  <a:pt x="151" y="113"/>
                </a:cubicBezTo>
                <a:cubicBezTo>
                  <a:pt x="147" y="114"/>
                  <a:pt x="147" y="114"/>
                  <a:pt x="147" y="114"/>
                </a:cubicBezTo>
                <a:cubicBezTo>
                  <a:pt x="146" y="115"/>
                  <a:pt x="153" y="115"/>
                  <a:pt x="145" y="114"/>
                </a:cubicBezTo>
                <a:cubicBezTo>
                  <a:pt x="144" y="111"/>
                  <a:pt x="147" y="115"/>
                  <a:pt x="146" y="112"/>
                </a:cubicBezTo>
                <a:cubicBezTo>
                  <a:pt x="142" y="115"/>
                  <a:pt x="142" y="115"/>
                  <a:pt x="142" y="115"/>
                </a:cubicBezTo>
                <a:cubicBezTo>
                  <a:pt x="142" y="115"/>
                  <a:pt x="142" y="115"/>
                  <a:pt x="142" y="115"/>
                </a:cubicBezTo>
                <a:cubicBezTo>
                  <a:pt x="140" y="116"/>
                  <a:pt x="140" y="116"/>
                  <a:pt x="140" y="116"/>
                </a:cubicBezTo>
                <a:cubicBezTo>
                  <a:pt x="140" y="115"/>
                  <a:pt x="140" y="115"/>
                  <a:pt x="140" y="115"/>
                </a:cubicBezTo>
                <a:cubicBezTo>
                  <a:pt x="135" y="117"/>
                  <a:pt x="135" y="117"/>
                  <a:pt x="135" y="117"/>
                </a:cubicBezTo>
                <a:cubicBezTo>
                  <a:pt x="129" y="115"/>
                  <a:pt x="129" y="115"/>
                  <a:pt x="129" y="115"/>
                </a:cubicBezTo>
                <a:cubicBezTo>
                  <a:pt x="128" y="115"/>
                  <a:pt x="134" y="114"/>
                  <a:pt x="126" y="116"/>
                </a:cubicBezTo>
                <a:cubicBezTo>
                  <a:pt x="126" y="118"/>
                  <a:pt x="126" y="118"/>
                  <a:pt x="126" y="118"/>
                </a:cubicBezTo>
                <a:cubicBezTo>
                  <a:pt x="124" y="118"/>
                  <a:pt x="124" y="118"/>
                  <a:pt x="124" y="118"/>
                </a:cubicBezTo>
                <a:cubicBezTo>
                  <a:pt x="124" y="117"/>
                  <a:pt x="124" y="117"/>
                  <a:pt x="124" y="117"/>
                </a:cubicBezTo>
                <a:cubicBezTo>
                  <a:pt x="116" y="114"/>
                  <a:pt x="116" y="114"/>
                  <a:pt x="116" y="114"/>
                </a:cubicBezTo>
                <a:cubicBezTo>
                  <a:pt x="107" y="113"/>
                  <a:pt x="107" y="113"/>
                  <a:pt x="107" y="113"/>
                </a:cubicBezTo>
                <a:cubicBezTo>
                  <a:pt x="109" y="111"/>
                  <a:pt x="104" y="117"/>
                  <a:pt x="112" y="111"/>
                </a:cubicBezTo>
                <a:cubicBezTo>
                  <a:pt x="109" y="108"/>
                  <a:pt x="109" y="108"/>
                  <a:pt x="109" y="108"/>
                </a:cubicBezTo>
                <a:cubicBezTo>
                  <a:pt x="114" y="108"/>
                  <a:pt x="114" y="108"/>
                  <a:pt x="114" y="108"/>
                </a:cubicBezTo>
                <a:cubicBezTo>
                  <a:pt x="115" y="110"/>
                  <a:pt x="106" y="105"/>
                  <a:pt x="117" y="110"/>
                </a:cubicBezTo>
                <a:cubicBezTo>
                  <a:pt x="120" y="108"/>
                  <a:pt x="120" y="108"/>
                  <a:pt x="120" y="108"/>
                </a:cubicBezTo>
                <a:cubicBezTo>
                  <a:pt x="121" y="107"/>
                  <a:pt x="121" y="107"/>
                  <a:pt x="121" y="107"/>
                </a:cubicBezTo>
                <a:cubicBezTo>
                  <a:pt x="117" y="103"/>
                  <a:pt x="117" y="103"/>
                  <a:pt x="117" y="103"/>
                </a:cubicBezTo>
                <a:cubicBezTo>
                  <a:pt x="117" y="100"/>
                  <a:pt x="117" y="100"/>
                  <a:pt x="117" y="100"/>
                </a:cubicBezTo>
                <a:cubicBezTo>
                  <a:pt x="115" y="98"/>
                  <a:pt x="115" y="98"/>
                  <a:pt x="115" y="98"/>
                </a:cubicBezTo>
                <a:cubicBezTo>
                  <a:pt x="118" y="95"/>
                  <a:pt x="117" y="99"/>
                  <a:pt x="124" y="96"/>
                </a:cubicBezTo>
                <a:cubicBezTo>
                  <a:pt x="125" y="98"/>
                  <a:pt x="125" y="98"/>
                  <a:pt x="125" y="98"/>
                </a:cubicBezTo>
                <a:cubicBezTo>
                  <a:pt x="126" y="99"/>
                  <a:pt x="124" y="95"/>
                  <a:pt x="126" y="99"/>
                </a:cubicBezTo>
                <a:cubicBezTo>
                  <a:pt x="129" y="98"/>
                  <a:pt x="129" y="98"/>
                  <a:pt x="129" y="98"/>
                </a:cubicBezTo>
                <a:cubicBezTo>
                  <a:pt x="134" y="98"/>
                  <a:pt x="134" y="98"/>
                  <a:pt x="134" y="98"/>
                </a:cubicBezTo>
                <a:cubicBezTo>
                  <a:pt x="135" y="103"/>
                  <a:pt x="135" y="103"/>
                  <a:pt x="135" y="103"/>
                </a:cubicBezTo>
                <a:cubicBezTo>
                  <a:pt x="143" y="105"/>
                  <a:pt x="143" y="105"/>
                  <a:pt x="143" y="105"/>
                </a:cubicBezTo>
                <a:cubicBezTo>
                  <a:pt x="149" y="103"/>
                  <a:pt x="149" y="103"/>
                  <a:pt x="149" y="103"/>
                </a:cubicBezTo>
                <a:cubicBezTo>
                  <a:pt x="158" y="101"/>
                  <a:pt x="158" y="101"/>
                  <a:pt x="158" y="101"/>
                </a:cubicBezTo>
                <a:cubicBezTo>
                  <a:pt x="159" y="98"/>
                  <a:pt x="159" y="98"/>
                  <a:pt x="159" y="98"/>
                </a:cubicBezTo>
                <a:cubicBezTo>
                  <a:pt x="158" y="95"/>
                  <a:pt x="158" y="95"/>
                  <a:pt x="158" y="95"/>
                </a:cubicBezTo>
                <a:cubicBezTo>
                  <a:pt x="145" y="93"/>
                  <a:pt x="145" y="93"/>
                  <a:pt x="145" y="93"/>
                </a:cubicBezTo>
                <a:cubicBezTo>
                  <a:pt x="149" y="92"/>
                  <a:pt x="149" y="92"/>
                  <a:pt x="149" y="92"/>
                </a:cubicBezTo>
                <a:cubicBezTo>
                  <a:pt x="151" y="93"/>
                  <a:pt x="151" y="93"/>
                  <a:pt x="151" y="93"/>
                </a:cubicBezTo>
                <a:cubicBezTo>
                  <a:pt x="151" y="91"/>
                  <a:pt x="157" y="91"/>
                  <a:pt x="158" y="93"/>
                </a:cubicBezTo>
                <a:cubicBezTo>
                  <a:pt x="162" y="93"/>
                  <a:pt x="162" y="93"/>
                  <a:pt x="162" y="93"/>
                </a:cubicBezTo>
                <a:cubicBezTo>
                  <a:pt x="162" y="95"/>
                  <a:pt x="162" y="95"/>
                  <a:pt x="162" y="95"/>
                </a:cubicBezTo>
                <a:cubicBezTo>
                  <a:pt x="164" y="96"/>
                  <a:pt x="164" y="96"/>
                  <a:pt x="164" y="96"/>
                </a:cubicBezTo>
                <a:cubicBezTo>
                  <a:pt x="165" y="96"/>
                  <a:pt x="165" y="96"/>
                  <a:pt x="165" y="96"/>
                </a:cubicBezTo>
                <a:cubicBezTo>
                  <a:pt x="164" y="93"/>
                  <a:pt x="164" y="93"/>
                  <a:pt x="164" y="93"/>
                </a:cubicBezTo>
                <a:cubicBezTo>
                  <a:pt x="168" y="91"/>
                  <a:pt x="168" y="91"/>
                  <a:pt x="168" y="91"/>
                </a:cubicBezTo>
                <a:cubicBezTo>
                  <a:pt x="179" y="90"/>
                  <a:pt x="179" y="90"/>
                  <a:pt x="179" y="90"/>
                </a:cubicBezTo>
                <a:cubicBezTo>
                  <a:pt x="188" y="89"/>
                  <a:pt x="188" y="89"/>
                  <a:pt x="188" y="89"/>
                </a:cubicBezTo>
                <a:cubicBezTo>
                  <a:pt x="186" y="93"/>
                  <a:pt x="186" y="81"/>
                  <a:pt x="190" y="93"/>
                </a:cubicBezTo>
                <a:cubicBezTo>
                  <a:pt x="199" y="91"/>
                  <a:pt x="199" y="91"/>
                  <a:pt x="199" y="91"/>
                </a:cubicBezTo>
                <a:cubicBezTo>
                  <a:pt x="200" y="92"/>
                  <a:pt x="200" y="92"/>
                  <a:pt x="200" y="92"/>
                </a:cubicBezTo>
                <a:cubicBezTo>
                  <a:pt x="201" y="92"/>
                  <a:pt x="202" y="90"/>
                  <a:pt x="203" y="91"/>
                </a:cubicBezTo>
                <a:cubicBezTo>
                  <a:pt x="197" y="88"/>
                  <a:pt x="197" y="88"/>
                  <a:pt x="197" y="88"/>
                </a:cubicBezTo>
                <a:cubicBezTo>
                  <a:pt x="192" y="90"/>
                  <a:pt x="192" y="90"/>
                  <a:pt x="192" y="90"/>
                </a:cubicBezTo>
                <a:cubicBezTo>
                  <a:pt x="192" y="90"/>
                  <a:pt x="195" y="90"/>
                  <a:pt x="191" y="90"/>
                </a:cubicBezTo>
                <a:cubicBezTo>
                  <a:pt x="208" y="86"/>
                  <a:pt x="208" y="86"/>
                  <a:pt x="208" y="86"/>
                </a:cubicBezTo>
                <a:cubicBezTo>
                  <a:pt x="209" y="86"/>
                  <a:pt x="210" y="89"/>
                  <a:pt x="211" y="85"/>
                </a:cubicBezTo>
                <a:cubicBezTo>
                  <a:pt x="210" y="88"/>
                  <a:pt x="210" y="88"/>
                  <a:pt x="210" y="88"/>
                </a:cubicBezTo>
                <a:cubicBezTo>
                  <a:pt x="213" y="90"/>
                  <a:pt x="213" y="90"/>
                  <a:pt x="213" y="90"/>
                </a:cubicBezTo>
                <a:cubicBezTo>
                  <a:pt x="210" y="90"/>
                  <a:pt x="210" y="90"/>
                  <a:pt x="210" y="90"/>
                </a:cubicBezTo>
                <a:cubicBezTo>
                  <a:pt x="211" y="91"/>
                  <a:pt x="211" y="91"/>
                  <a:pt x="211" y="91"/>
                </a:cubicBezTo>
                <a:cubicBezTo>
                  <a:pt x="217" y="90"/>
                  <a:pt x="217" y="90"/>
                  <a:pt x="217" y="90"/>
                </a:cubicBezTo>
                <a:cubicBezTo>
                  <a:pt x="216" y="86"/>
                  <a:pt x="216" y="86"/>
                  <a:pt x="216" y="86"/>
                </a:cubicBezTo>
                <a:cubicBezTo>
                  <a:pt x="214" y="87"/>
                  <a:pt x="214" y="87"/>
                  <a:pt x="214" y="87"/>
                </a:cubicBezTo>
                <a:cubicBezTo>
                  <a:pt x="214" y="85"/>
                  <a:pt x="214" y="85"/>
                  <a:pt x="214" y="85"/>
                </a:cubicBezTo>
                <a:cubicBezTo>
                  <a:pt x="221" y="86"/>
                  <a:pt x="206" y="91"/>
                  <a:pt x="220" y="88"/>
                </a:cubicBezTo>
                <a:cubicBezTo>
                  <a:pt x="221" y="90"/>
                  <a:pt x="221" y="90"/>
                  <a:pt x="221" y="90"/>
                </a:cubicBezTo>
                <a:cubicBezTo>
                  <a:pt x="224" y="88"/>
                  <a:pt x="224" y="88"/>
                  <a:pt x="224" y="88"/>
                </a:cubicBezTo>
                <a:cubicBezTo>
                  <a:pt x="226" y="88"/>
                  <a:pt x="226" y="88"/>
                  <a:pt x="226" y="88"/>
                </a:cubicBezTo>
                <a:cubicBezTo>
                  <a:pt x="228" y="85"/>
                  <a:pt x="228" y="85"/>
                  <a:pt x="228" y="85"/>
                </a:cubicBezTo>
                <a:cubicBezTo>
                  <a:pt x="226" y="84"/>
                  <a:pt x="226" y="84"/>
                  <a:pt x="226" y="84"/>
                </a:cubicBezTo>
                <a:cubicBezTo>
                  <a:pt x="228" y="83"/>
                  <a:pt x="228" y="83"/>
                  <a:pt x="228" y="83"/>
                </a:cubicBezTo>
                <a:cubicBezTo>
                  <a:pt x="228" y="88"/>
                  <a:pt x="232" y="79"/>
                  <a:pt x="232" y="86"/>
                </a:cubicBezTo>
                <a:cubicBezTo>
                  <a:pt x="235" y="85"/>
                  <a:pt x="235" y="85"/>
                  <a:pt x="235" y="85"/>
                </a:cubicBezTo>
                <a:cubicBezTo>
                  <a:pt x="236" y="86"/>
                  <a:pt x="236" y="86"/>
                  <a:pt x="236" y="86"/>
                </a:cubicBezTo>
                <a:cubicBezTo>
                  <a:pt x="236" y="85"/>
                  <a:pt x="236" y="85"/>
                  <a:pt x="236" y="85"/>
                </a:cubicBezTo>
                <a:cubicBezTo>
                  <a:pt x="237" y="84"/>
                  <a:pt x="237" y="84"/>
                  <a:pt x="237" y="84"/>
                </a:cubicBezTo>
                <a:cubicBezTo>
                  <a:pt x="239" y="84"/>
                  <a:pt x="239" y="84"/>
                  <a:pt x="239" y="84"/>
                </a:cubicBezTo>
                <a:cubicBezTo>
                  <a:pt x="240" y="87"/>
                  <a:pt x="240" y="87"/>
                  <a:pt x="240" y="87"/>
                </a:cubicBezTo>
                <a:cubicBezTo>
                  <a:pt x="242" y="87"/>
                  <a:pt x="232" y="87"/>
                  <a:pt x="244" y="88"/>
                </a:cubicBezTo>
                <a:cubicBezTo>
                  <a:pt x="244" y="87"/>
                  <a:pt x="244" y="87"/>
                  <a:pt x="244" y="87"/>
                </a:cubicBezTo>
                <a:cubicBezTo>
                  <a:pt x="241" y="85"/>
                  <a:pt x="241" y="85"/>
                  <a:pt x="241" y="85"/>
                </a:cubicBezTo>
                <a:cubicBezTo>
                  <a:pt x="242" y="84"/>
                  <a:pt x="242" y="84"/>
                  <a:pt x="242" y="84"/>
                </a:cubicBezTo>
                <a:cubicBezTo>
                  <a:pt x="259" y="81"/>
                  <a:pt x="259" y="81"/>
                  <a:pt x="259" y="81"/>
                </a:cubicBezTo>
                <a:cubicBezTo>
                  <a:pt x="260" y="82"/>
                  <a:pt x="260" y="82"/>
                  <a:pt x="260" y="82"/>
                </a:cubicBezTo>
                <a:cubicBezTo>
                  <a:pt x="262" y="79"/>
                  <a:pt x="262" y="79"/>
                  <a:pt x="262" y="79"/>
                </a:cubicBezTo>
                <a:cubicBezTo>
                  <a:pt x="269" y="78"/>
                  <a:pt x="269" y="78"/>
                  <a:pt x="269" y="78"/>
                </a:cubicBezTo>
                <a:cubicBezTo>
                  <a:pt x="268" y="81"/>
                  <a:pt x="268" y="81"/>
                  <a:pt x="268" y="81"/>
                </a:cubicBezTo>
                <a:cubicBezTo>
                  <a:pt x="259" y="83"/>
                  <a:pt x="259" y="83"/>
                  <a:pt x="259" y="83"/>
                </a:cubicBezTo>
                <a:cubicBezTo>
                  <a:pt x="259" y="84"/>
                  <a:pt x="257" y="84"/>
                  <a:pt x="258" y="85"/>
                </a:cubicBezTo>
                <a:cubicBezTo>
                  <a:pt x="254" y="84"/>
                  <a:pt x="254" y="84"/>
                  <a:pt x="254" y="84"/>
                </a:cubicBezTo>
                <a:cubicBezTo>
                  <a:pt x="253" y="85"/>
                  <a:pt x="253" y="85"/>
                  <a:pt x="253" y="85"/>
                </a:cubicBezTo>
                <a:cubicBezTo>
                  <a:pt x="257" y="87"/>
                  <a:pt x="257" y="87"/>
                  <a:pt x="257" y="87"/>
                </a:cubicBezTo>
                <a:cubicBezTo>
                  <a:pt x="259" y="87"/>
                  <a:pt x="251" y="90"/>
                  <a:pt x="259" y="85"/>
                </a:cubicBezTo>
                <a:cubicBezTo>
                  <a:pt x="263" y="86"/>
                  <a:pt x="263" y="86"/>
                  <a:pt x="263" y="86"/>
                </a:cubicBezTo>
                <a:cubicBezTo>
                  <a:pt x="271" y="85"/>
                  <a:pt x="271" y="85"/>
                  <a:pt x="271" y="85"/>
                </a:cubicBezTo>
                <a:cubicBezTo>
                  <a:pt x="271" y="79"/>
                  <a:pt x="271" y="79"/>
                  <a:pt x="271" y="79"/>
                </a:cubicBezTo>
                <a:cubicBezTo>
                  <a:pt x="272" y="78"/>
                  <a:pt x="272" y="78"/>
                  <a:pt x="272" y="78"/>
                </a:cubicBezTo>
                <a:cubicBezTo>
                  <a:pt x="268" y="76"/>
                  <a:pt x="268" y="76"/>
                  <a:pt x="268" y="76"/>
                </a:cubicBezTo>
                <a:cubicBezTo>
                  <a:pt x="269" y="74"/>
                  <a:pt x="269" y="74"/>
                  <a:pt x="269" y="74"/>
                </a:cubicBezTo>
                <a:cubicBezTo>
                  <a:pt x="269" y="73"/>
                  <a:pt x="269" y="73"/>
                  <a:pt x="269" y="73"/>
                </a:cubicBezTo>
                <a:cubicBezTo>
                  <a:pt x="268" y="72"/>
                  <a:pt x="268" y="72"/>
                  <a:pt x="268" y="72"/>
                </a:cubicBezTo>
                <a:cubicBezTo>
                  <a:pt x="267" y="73"/>
                  <a:pt x="264" y="75"/>
                  <a:pt x="265" y="73"/>
                </a:cubicBezTo>
                <a:cubicBezTo>
                  <a:pt x="266" y="75"/>
                  <a:pt x="257" y="73"/>
                  <a:pt x="266" y="77"/>
                </a:cubicBezTo>
                <a:cubicBezTo>
                  <a:pt x="262" y="75"/>
                  <a:pt x="262" y="75"/>
                  <a:pt x="262" y="75"/>
                </a:cubicBezTo>
                <a:cubicBezTo>
                  <a:pt x="262" y="76"/>
                  <a:pt x="262" y="76"/>
                  <a:pt x="262" y="76"/>
                </a:cubicBezTo>
                <a:cubicBezTo>
                  <a:pt x="255" y="76"/>
                  <a:pt x="255" y="76"/>
                  <a:pt x="255" y="76"/>
                </a:cubicBezTo>
                <a:cubicBezTo>
                  <a:pt x="251" y="75"/>
                  <a:pt x="251" y="75"/>
                  <a:pt x="251" y="75"/>
                </a:cubicBezTo>
                <a:cubicBezTo>
                  <a:pt x="248" y="76"/>
                  <a:pt x="248" y="76"/>
                  <a:pt x="248" y="76"/>
                </a:cubicBezTo>
                <a:cubicBezTo>
                  <a:pt x="249" y="78"/>
                  <a:pt x="249" y="78"/>
                  <a:pt x="249" y="78"/>
                </a:cubicBezTo>
                <a:cubicBezTo>
                  <a:pt x="249" y="79"/>
                  <a:pt x="249" y="79"/>
                  <a:pt x="249" y="79"/>
                </a:cubicBezTo>
                <a:cubicBezTo>
                  <a:pt x="246" y="78"/>
                  <a:pt x="246" y="78"/>
                  <a:pt x="246" y="78"/>
                </a:cubicBezTo>
                <a:cubicBezTo>
                  <a:pt x="244" y="80"/>
                  <a:pt x="244" y="80"/>
                  <a:pt x="244" y="80"/>
                </a:cubicBezTo>
                <a:cubicBezTo>
                  <a:pt x="243" y="78"/>
                  <a:pt x="243" y="78"/>
                  <a:pt x="243" y="78"/>
                </a:cubicBezTo>
                <a:cubicBezTo>
                  <a:pt x="236" y="78"/>
                  <a:pt x="236" y="78"/>
                  <a:pt x="236" y="78"/>
                </a:cubicBezTo>
                <a:cubicBezTo>
                  <a:pt x="235" y="75"/>
                  <a:pt x="235" y="75"/>
                  <a:pt x="235" y="75"/>
                </a:cubicBezTo>
                <a:cubicBezTo>
                  <a:pt x="232" y="77"/>
                  <a:pt x="232" y="77"/>
                  <a:pt x="232" y="77"/>
                </a:cubicBezTo>
                <a:cubicBezTo>
                  <a:pt x="232" y="78"/>
                  <a:pt x="238" y="75"/>
                  <a:pt x="231" y="80"/>
                </a:cubicBezTo>
                <a:cubicBezTo>
                  <a:pt x="226" y="79"/>
                  <a:pt x="226" y="79"/>
                  <a:pt x="226" y="79"/>
                </a:cubicBezTo>
                <a:cubicBezTo>
                  <a:pt x="215" y="82"/>
                  <a:pt x="215" y="82"/>
                  <a:pt x="215" y="82"/>
                </a:cubicBezTo>
                <a:cubicBezTo>
                  <a:pt x="215" y="81"/>
                  <a:pt x="215" y="81"/>
                  <a:pt x="215" y="81"/>
                </a:cubicBezTo>
                <a:cubicBezTo>
                  <a:pt x="209" y="83"/>
                  <a:pt x="209" y="83"/>
                  <a:pt x="209" y="83"/>
                </a:cubicBezTo>
                <a:cubicBezTo>
                  <a:pt x="207" y="82"/>
                  <a:pt x="207" y="82"/>
                  <a:pt x="207" y="82"/>
                </a:cubicBezTo>
                <a:cubicBezTo>
                  <a:pt x="203" y="80"/>
                  <a:pt x="206" y="87"/>
                  <a:pt x="208" y="78"/>
                </a:cubicBezTo>
                <a:cubicBezTo>
                  <a:pt x="215" y="80"/>
                  <a:pt x="215" y="80"/>
                  <a:pt x="215" y="80"/>
                </a:cubicBezTo>
                <a:cubicBezTo>
                  <a:pt x="217" y="80"/>
                  <a:pt x="217" y="80"/>
                  <a:pt x="217" y="80"/>
                </a:cubicBezTo>
                <a:cubicBezTo>
                  <a:pt x="217" y="74"/>
                  <a:pt x="217" y="74"/>
                  <a:pt x="217" y="74"/>
                </a:cubicBezTo>
                <a:cubicBezTo>
                  <a:pt x="221" y="75"/>
                  <a:pt x="221" y="75"/>
                  <a:pt x="221" y="75"/>
                </a:cubicBezTo>
                <a:cubicBezTo>
                  <a:pt x="221" y="76"/>
                  <a:pt x="221" y="76"/>
                  <a:pt x="221" y="76"/>
                </a:cubicBezTo>
                <a:cubicBezTo>
                  <a:pt x="222" y="78"/>
                  <a:pt x="222" y="78"/>
                  <a:pt x="222" y="78"/>
                </a:cubicBezTo>
                <a:cubicBezTo>
                  <a:pt x="223" y="75"/>
                  <a:pt x="229" y="77"/>
                  <a:pt x="227" y="73"/>
                </a:cubicBezTo>
                <a:cubicBezTo>
                  <a:pt x="229" y="74"/>
                  <a:pt x="229" y="74"/>
                  <a:pt x="229" y="74"/>
                </a:cubicBezTo>
                <a:cubicBezTo>
                  <a:pt x="229" y="74"/>
                  <a:pt x="233" y="74"/>
                  <a:pt x="231" y="72"/>
                </a:cubicBezTo>
                <a:cubicBezTo>
                  <a:pt x="235" y="72"/>
                  <a:pt x="235" y="72"/>
                  <a:pt x="235" y="72"/>
                </a:cubicBezTo>
                <a:cubicBezTo>
                  <a:pt x="236" y="71"/>
                  <a:pt x="236" y="71"/>
                  <a:pt x="236" y="71"/>
                </a:cubicBezTo>
                <a:cubicBezTo>
                  <a:pt x="236" y="73"/>
                  <a:pt x="236" y="73"/>
                  <a:pt x="236" y="73"/>
                </a:cubicBezTo>
                <a:cubicBezTo>
                  <a:pt x="240" y="74"/>
                  <a:pt x="240" y="74"/>
                  <a:pt x="240" y="74"/>
                </a:cubicBezTo>
                <a:cubicBezTo>
                  <a:pt x="241" y="73"/>
                  <a:pt x="241" y="73"/>
                  <a:pt x="241" y="73"/>
                </a:cubicBezTo>
                <a:cubicBezTo>
                  <a:pt x="244" y="73"/>
                  <a:pt x="244" y="73"/>
                  <a:pt x="244" y="73"/>
                </a:cubicBezTo>
                <a:cubicBezTo>
                  <a:pt x="244" y="71"/>
                  <a:pt x="244" y="71"/>
                  <a:pt x="244" y="71"/>
                </a:cubicBezTo>
                <a:cubicBezTo>
                  <a:pt x="247" y="74"/>
                  <a:pt x="244" y="64"/>
                  <a:pt x="249" y="73"/>
                </a:cubicBezTo>
                <a:cubicBezTo>
                  <a:pt x="252" y="71"/>
                  <a:pt x="252" y="71"/>
                  <a:pt x="252" y="71"/>
                </a:cubicBezTo>
                <a:cubicBezTo>
                  <a:pt x="255" y="70"/>
                  <a:pt x="255" y="70"/>
                  <a:pt x="255" y="70"/>
                </a:cubicBezTo>
                <a:cubicBezTo>
                  <a:pt x="257" y="67"/>
                  <a:pt x="257" y="67"/>
                  <a:pt x="257" y="67"/>
                </a:cubicBezTo>
                <a:cubicBezTo>
                  <a:pt x="260" y="68"/>
                  <a:pt x="260" y="68"/>
                  <a:pt x="260" y="68"/>
                </a:cubicBezTo>
                <a:cubicBezTo>
                  <a:pt x="264" y="66"/>
                  <a:pt x="264" y="66"/>
                  <a:pt x="264" y="66"/>
                </a:cubicBezTo>
                <a:cubicBezTo>
                  <a:pt x="269" y="68"/>
                  <a:pt x="269" y="68"/>
                  <a:pt x="269" y="68"/>
                </a:cubicBezTo>
                <a:cubicBezTo>
                  <a:pt x="273" y="67"/>
                  <a:pt x="273" y="67"/>
                  <a:pt x="273" y="67"/>
                </a:cubicBezTo>
                <a:cubicBezTo>
                  <a:pt x="274" y="67"/>
                  <a:pt x="271" y="65"/>
                  <a:pt x="275" y="67"/>
                </a:cubicBezTo>
                <a:cubicBezTo>
                  <a:pt x="272" y="70"/>
                  <a:pt x="272" y="70"/>
                  <a:pt x="272" y="70"/>
                </a:cubicBezTo>
                <a:cubicBezTo>
                  <a:pt x="270" y="74"/>
                  <a:pt x="270" y="74"/>
                  <a:pt x="270" y="74"/>
                </a:cubicBezTo>
                <a:cubicBezTo>
                  <a:pt x="272" y="76"/>
                  <a:pt x="272" y="76"/>
                  <a:pt x="272" y="76"/>
                </a:cubicBezTo>
                <a:cubicBezTo>
                  <a:pt x="275" y="76"/>
                  <a:pt x="275" y="76"/>
                  <a:pt x="275" y="76"/>
                </a:cubicBezTo>
                <a:cubicBezTo>
                  <a:pt x="276" y="69"/>
                  <a:pt x="276" y="69"/>
                  <a:pt x="276" y="69"/>
                </a:cubicBezTo>
                <a:cubicBezTo>
                  <a:pt x="284" y="70"/>
                  <a:pt x="270" y="65"/>
                  <a:pt x="282" y="64"/>
                </a:cubicBezTo>
                <a:cubicBezTo>
                  <a:pt x="285" y="59"/>
                  <a:pt x="285" y="59"/>
                  <a:pt x="285" y="59"/>
                </a:cubicBezTo>
                <a:cubicBezTo>
                  <a:pt x="281" y="60"/>
                  <a:pt x="281" y="60"/>
                  <a:pt x="281" y="60"/>
                </a:cubicBezTo>
                <a:cubicBezTo>
                  <a:pt x="278" y="59"/>
                  <a:pt x="278" y="59"/>
                  <a:pt x="278" y="59"/>
                </a:cubicBezTo>
                <a:cubicBezTo>
                  <a:pt x="275" y="61"/>
                  <a:pt x="275" y="61"/>
                  <a:pt x="275" y="61"/>
                </a:cubicBezTo>
                <a:cubicBezTo>
                  <a:pt x="273" y="61"/>
                  <a:pt x="273" y="61"/>
                  <a:pt x="273" y="61"/>
                </a:cubicBezTo>
                <a:cubicBezTo>
                  <a:pt x="271" y="61"/>
                  <a:pt x="286" y="52"/>
                  <a:pt x="267" y="61"/>
                </a:cubicBezTo>
                <a:cubicBezTo>
                  <a:pt x="266" y="62"/>
                  <a:pt x="266" y="62"/>
                  <a:pt x="266" y="62"/>
                </a:cubicBezTo>
                <a:cubicBezTo>
                  <a:pt x="264" y="61"/>
                  <a:pt x="264" y="61"/>
                  <a:pt x="264" y="61"/>
                </a:cubicBezTo>
                <a:cubicBezTo>
                  <a:pt x="258" y="64"/>
                  <a:pt x="258" y="64"/>
                  <a:pt x="258" y="64"/>
                </a:cubicBezTo>
                <a:cubicBezTo>
                  <a:pt x="246" y="65"/>
                  <a:pt x="246" y="65"/>
                  <a:pt x="246" y="65"/>
                </a:cubicBezTo>
                <a:cubicBezTo>
                  <a:pt x="247" y="61"/>
                  <a:pt x="247" y="61"/>
                  <a:pt x="247" y="61"/>
                </a:cubicBezTo>
                <a:cubicBezTo>
                  <a:pt x="256" y="60"/>
                  <a:pt x="256" y="60"/>
                  <a:pt x="256" y="60"/>
                </a:cubicBezTo>
                <a:cubicBezTo>
                  <a:pt x="258" y="59"/>
                  <a:pt x="258" y="59"/>
                  <a:pt x="258" y="59"/>
                </a:cubicBezTo>
                <a:cubicBezTo>
                  <a:pt x="281" y="55"/>
                  <a:pt x="281" y="55"/>
                  <a:pt x="281" y="55"/>
                </a:cubicBezTo>
                <a:cubicBezTo>
                  <a:pt x="282" y="54"/>
                  <a:pt x="282" y="54"/>
                  <a:pt x="282" y="54"/>
                </a:cubicBezTo>
                <a:cubicBezTo>
                  <a:pt x="283" y="52"/>
                  <a:pt x="264" y="62"/>
                  <a:pt x="290" y="54"/>
                </a:cubicBezTo>
                <a:cubicBezTo>
                  <a:pt x="295" y="53"/>
                  <a:pt x="295" y="53"/>
                  <a:pt x="295" y="53"/>
                </a:cubicBezTo>
                <a:cubicBezTo>
                  <a:pt x="296" y="50"/>
                  <a:pt x="298" y="58"/>
                  <a:pt x="295" y="50"/>
                </a:cubicBezTo>
                <a:cubicBezTo>
                  <a:pt x="296" y="50"/>
                  <a:pt x="296" y="50"/>
                  <a:pt x="296" y="50"/>
                </a:cubicBezTo>
                <a:cubicBezTo>
                  <a:pt x="297" y="51"/>
                  <a:pt x="297" y="51"/>
                  <a:pt x="297" y="51"/>
                </a:cubicBezTo>
                <a:cubicBezTo>
                  <a:pt x="296" y="55"/>
                  <a:pt x="296" y="55"/>
                  <a:pt x="296" y="55"/>
                </a:cubicBezTo>
                <a:cubicBezTo>
                  <a:pt x="298" y="56"/>
                  <a:pt x="298" y="56"/>
                  <a:pt x="298" y="56"/>
                </a:cubicBezTo>
                <a:cubicBezTo>
                  <a:pt x="309" y="53"/>
                  <a:pt x="309" y="53"/>
                  <a:pt x="309" y="53"/>
                </a:cubicBezTo>
                <a:cubicBezTo>
                  <a:pt x="309" y="50"/>
                  <a:pt x="309" y="50"/>
                  <a:pt x="309" y="50"/>
                </a:cubicBezTo>
                <a:cubicBezTo>
                  <a:pt x="309" y="54"/>
                  <a:pt x="308" y="50"/>
                  <a:pt x="315" y="52"/>
                </a:cubicBezTo>
                <a:cubicBezTo>
                  <a:pt x="315" y="51"/>
                  <a:pt x="312" y="55"/>
                  <a:pt x="315" y="50"/>
                </a:cubicBezTo>
                <a:cubicBezTo>
                  <a:pt x="317" y="53"/>
                  <a:pt x="317" y="53"/>
                  <a:pt x="317" y="53"/>
                </a:cubicBezTo>
                <a:cubicBezTo>
                  <a:pt x="321" y="53"/>
                  <a:pt x="321" y="53"/>
                  <a:pt x="321" y="53"/>
                </a:cubicBezTo>
                <a:cubicBezTo>
                  <a:pt x="322" y="50"/>
                  <a:pt x="322" y="50"/>
                  <a:pt x="322" y="50"/>
                </a:cubicBezTo>
                <a:cubicBezTo>
                  <a:pt x="323" y="49"/>
                  <a:pt x="325" y="49"/>
                  <a:pt x="325" y="50"/>
                </a:cubicBezTo>
                <a:cubicBezTo>
                  <a:pt x="321" y="48"/>
                  <a:pt x="321" y="48"/>
                  <a:pt x="321" y="48"/>
                </a:cubicBezTo>
                <a:cubicBezTo>
                  <a:pt x="322" y="48"/>
                  <a:pt x="322" y="47"/>
                  <a:pt x="323" y="47"/>
                </a:cubicBezTo>
                <a:cubicBezTo>
                  <a:pt x="323" y="46"/>
                  <a:pt x="323" y="46"/>
                  <a:pt x="323" y="46"/>
                </a:cubicBezTo>
                <a:cubicBezTo>
                  <a:pt x="320" y="46"/>
                  <a:pt x="320" y="46"/>
                  <a:pt x="320" y="46"/>
                </a:cubicBezTo>
                <a:cubicBezTo>
                  <a:pt x="325" y="46"/>
                  <a:pt x="325" y="46"/>
                  <a:pt x="325" y="46"/>
                </a:cubicBezTo>
                <a:cubicBezTo>
                  <a:pt x="325" y="48"/>
                  <a:pt x="325" y="48"/>
                  <a:pt x="325" y="48"/>
                </a:cubicBezTo>
                <a:cubicBezTo>
                  <a:pt x="322" y="48"/>
                  <a:pt x="315" y="53"/>
                  <a:pt x="336" y="48"/>
                </a:cubicBezTo>
                <a:cubicBezTo>
                  <a:pt x="336" y="48"/>
                  <a:pt x="337" y="47"/>
                  <a:pt x="338" y="50"/>
                </a:cubicBezTo>
                <a:cubicBezTo>
                  <a:pt x="339" y="48"/>
                  <a:pt x="339" y="48"/>
                  <a:pt x="339" y="48"/>
                </a:cubicBezTo>
                <a:cubicBezTo>
                  <a:pt x="337" y="48"/>
                  <a:pt x="337" y="48"/>
                  <a:pt x="337" y="48"/>
                </a:cubicBezTo>
                <a:cubicBezTo>
                  <a:pt x="339" y="47"/>
                  <a:pt x="342" y="47"/>
                  <a:pt x="341" y="45"/>
                </a:cubicBezTo>
                <a:cubicBezTo>
                  <a:pt x="344" y="44"/>
                  <a:pt x="344" y="44"/>
                  <a:pt x="344" y="44"/>
                </a:cubicBezTo>
                <a:cubicBezTo>
                  <a:pt x="347" y="45"/>
                  <a:pt x="347" y="45"/>
                  <a:pt x="347" y="45"/>
                </a:cubicBezTo>
                <a:cubicBezTo>
                  <a:pt x="348" y="44"/>
                  <a:pt x="348" y="44"/>
                  <a:pt x="348" y="44"/>
                </a:cubicBezTo>
                <a:cubicBezTo>
                  <a:pt x="346" y="43"/>
                  <a:pt x="346" y="43"/>
                  <a:pt x="346" y="43"/>
                </a:cubicBezTo>
                <a:cubicBezTo>
                  <a:pt x="353" y="42"/>
                  <a:pt x="353" y="42"/>
                  <a:pt x="353" y="42"/>
                </a:cubicBezTo>
                <a:cubicBezTo>
                  <a:pt x="356" y="43"/>
                  <a:pt x="356" y="43"/>
                  <a:pt x="356" y="43"/>
                </a:cubicBezTo>
                <a:cubicBezTo>
                  <a:pt x="357" y="39"/>
                  <a:pt x="357" y="39"/>
                  <a:pt x="357" y="39"/>
                </a:cubicBezTo>
                <a:cubicBezTo>
                  <a:pt x="364" y="36"/>
                  <a:pt x="364" y="36"/>
                  <a:pt x="364" y="36"/>
                </a:cubicBezTo>
                <a:cubicBezTo>
                  <a:pt x="363" y="38"/>
                  <a:pt x="363" y="38"/>
                  <a:pt x="363" y="38"/>
                </a:cubicBezTo>
                <a:cubicBezTo>
                  <a:pt x="357" y="42"/>
                  <a:pt x="357" y="42"/>
                  <a:pt x="357" y="42"/>
                </a:cubicBezTo>
                <a:cubicBezTo>
                  <a:pt x="357" y="43"/>
                  <a:pt x="353" y="47"/>
                  <a:pt x="361" y="46"/>
                </a:cubicBezTo>
                <a:cubicBezTo>
                  <a:pt x="361" y="47"/>
                  <a:pt x="361" y="47"/>
                  <a:pt x="361" y="47"/>
                </a:cubicBezTo>
                <a:cubicBezTo>
                  <a:pt x="364" y="47"/>
                  <a:pt x="364" y="47"/>
                  <a:pt x="364" y="47"/>
                </a:cubicBezTo>
                <a:cubicBezTo>
                  <a:pt x="363" y="49"/>
                  <a:pt x="363" y="49"/>
                  <a:pt x="363" y="49"/>
                </a:cubicBezTo>
                <a:cubicBezTo>
                  <a:pt x="359" y="48"/>
                  <a:pt x="359" y="48"/>
                  <a:pt x="359" y="48"/>
                </a:cubicBezTo>
                <a:cubicBezTo>
                  <a:pt x="357" y="52"/>
                  <a:pt x="357" y="52"/>
                  <a:pt x="357" y="52"/>
                </a:cubicBezTo>
                <a:cubicBezTo>
                  <a:pt x="363" y="53"/>
                  <a:pt x="363" y="53"/>
                  <a:pt x="363" y="53"/>
                </a:cubicBezTo>
                <a:cubicBezTo>
                  <a:pt x="367" y="52"/>
                  <a:pt x="367" y="52"/>
                  <a:pt x="367" y="52"/>
                </a:cubicBezTo>
                <a:cubicBezTo>
                  <a:pt x="367" y="52"/>
                  <a:pt x="367" y="52"/>
                  <a:pt x="367" y="52"/>
                </a:cubicBezTo>
                <a:cubicBezTo>
                  <a:pt x="370" y="50"/>
                  <a:pt x="370" y="50"/>
                  <a:pt x="370" y="50"/>
                </a:cubicBezTo>
                <a:cubicBezTo>
                  <a:pt x="372" y="50"/>
                  <a:pt x="372" y="50"/>
                  <a:pt x="372" y="50"/>
                </a:cubicBezTo>
                <a:cubicBezTo>
                  <a:pt x="371" y="52"/>
                  <a:pt x="369" y="46"/>
                  <a:pt x="373" y="53"/>
                </a:cubicBezTo>
                <a:cubicBezTo>
                  <a:pt x="374" y="51"/>
                  <a:pt x="374" y="51"/>
                  <a:pt x="374" y="51"/>
                </a:cubicBezTo>
                <a:cubicBezTo>
                  <a:pt x="377" y="53"/>
                  <a:pt x="366" y="52"/>
                  <a:pt x="379" y="50"/>
                </a:cubicBezTo>
                <a:cubicBezTo>
                  <a:pt x="379" y="49"/>
                  <a:pt x="379" y="49"/>
                  <a:pt x="379" y="49"/>
                </a:cubicBezTo>
                <a:cubicBezTo>
                  <a:pt x="381" y="52"/>
                  <a:pt x="381" y="52"/>
                  <a:pt x="381" y="52"/>
                </a:cubicBezTo>
                <a:cubicBezTo>
                  <a:pt x="374" y="53"/>
                  <a:pt x="374" y="53"/>
                  <a:pt x="374" y="53"/>
                </a:cubicBezTo>
                <a:cubicBezTo>
                  <a:pt x="380" y="58"/>
                  <a:pt x="380" y="58"/>
                  <a:pt x="380" y="58"/>
                </a:cubicBezTo>
                <a:cubicBezTo>
                  <a:pt x="379" y="58"/>
                  <a:pt x="375" y="56"/>
                  <a:pt x="377" y="61"/>
                </a:cubicBezTo>
                <a:cubicBezTo>
                  <a:pt x="375" y="63"/>
                  <a:pt x="373" y="61"/>
                  <a:pt x="371" y="63"/>
                </a:cubicBezTo>
                <a:cubicBezTo>
                  <a:pt x="372" y="65"/>
                  <a:pt x="372" y="65"/>
                  <a:pt x="372" y="65"/>
                </a:cubicBezTo>
                <a:cubicBezTo>
                  <a:pt x="371" y="66"/>
                  <a:pt x="371" y="66"/>
                  <a:pt x="371" y="66"/>
                </a:cubicBezTo>
                <a:cubicBezTo>
                  <a:pt x="375" y="70"/>
                  <a:pt x="375" y="70"/>
                  <a:pt x="375" y="70"/>
                </a:cubicBezTo>
                <a:cubicBezTo>
                  <a:pt x="378" y="70"/>
                  <a:pt x="378" y="70"/>
                  <a:pt x="378" y="70"/>
                </a:cubicBezTo>
                <a:cubicBezTo>
                  <a:pt x="372" y="75"/>
                  <a:pt x="372" y="75"/>
                  <a:pt x="372" y="75"/>
                </a:cubicBezTo>
                <a:cubicBezTo>
                  <a:pt x="370" y="73"/>
                  <a:pt x="370" y="73"/>
                  <a:pt x="370" y="73"/>
                </a:cubicBezTo>
                <a:cubicBezTo>
                  <a:pt x="364" y="76"/>
                  <a:pt x="364" y="76"/>
                  <a:pt x="364" y="76"/>
                </a:cubicBezTo>
                <a:cubicBezTo>
                  <a:pt x="363" y="77"/>
                  <a:pt x="363" y="77"/>
                  <a:pt x="363" y="77"/>
                </a:cubicBezTo>
                <a:cubicBezTo>
                  <a:pt x="366" y="78"/>
                  <a:pt x="366" y="78"/>
                  <a:pt x="366" y="78"/>
                </a:cubicBezTo>
                <a:cubicBezTo>
                  <a:pt x="363" y="79"/>
                  <a:pt x="363" y="79"/>
                  <a:pt x="363" y="79"/>
                </a:cubicBezTo>
                <a:cubicBezTo>
                  <a:pt x="363" y="80"/>
                  <a:pt x="358" y="84"/>
                  <a:pt x="359" y="81"/>
                </a:cubicBezTo>
                <a:cubicBezTo>
                  <a:pt x="360" y="79"/>
                  <a:pt x="360" y="79"/>
                  <a:pt x="360" y="79"/>
                </a:cubicBezTo>
                <a:cubicBezTo>
                  <a:pt x="355" y="79"/>
                  <a:pt x="355" y="79"/>
                  <a:pt x="355" y="79"/>
                </a:cubicBezTo>
                <a:cubicBezTo>
                  <a:pt x="351" y="83"/>
                  <a:pt x="351" y="83"/>
                  <a:pt x="351" y="83"/>
                </a:cubicBezTo>
                <a:cubicBezTo>
                  <a:pt x="355" y="85"/>
                  <a:pt x="355" y="85"/>
                  <a:pt x="355" y="85"/>
                </a:cubicBezTo>
                <a:cubicBezTo>
                  <a:pt x="354" y="85"/>
                  <a:pt x="353" y="85"/>
                  <a:pt x="354" y="86"/>
                </a:cubicBezTo>
                <a:cubicBezTo>
                  <a:pt x="358" y="86"/>
                  <a:pt x="358" y="86"/>
                  <a:pt x="358" y="86"/>
                </a:cubicBezTo>
                <a:cubicBezTo>
                  <a:pt x="360" y="88"/>
                  <a:pt x="355" y="90"/>
                  <a:pt x="355" y="90"/>
                </a:cubicBezTo>
                <a:cubicBezTo>
                  <a:pt x="355" y="90"/>
                  <a:pt x="358" y="88"/>
                  <a:pt x="355" y="91"/>
                </a:cubicBezTo>
                <a:cubicBezTo>
                  <a:pt x="362" y="89"/>
                  <a:pt x="362" y="89"/>
                  <a:pt x="362" y="89"/>
                </a:cubicBezTo>
                <a:cubicBezTo>
                  <a:pt x="366" y="85"/>
                  <a:pt x="366" y="85"/>
                  <a:pt x="366" y="85"/>
                </a:cubicBezTo>
                <a:cubicBezTo>
                  <a:pt x="378" y="84"/>
                  <a:pt x="378" y="84"/>
                  <a:pt x="378" y="84"/>
                </a:cubicBezTo>
                <a:cubicBezTo>
                  <a:pt x="385" y="80"/>
                  <a:pt x="385" y="80"/>
                  <a:pt x="385" y="80"/>
                </a:cubicBezTo>
                <a:cubicBezTo>
                  <a:pt x="386" y="80"/>
                  <a:pt x="386" y="80"/>
                  <a:pt x="386" y="80"/>
                </a:cubicBezTo>
                <a:cubicBezTo>
                  <a:pt x="381" y="83"/>
                  <a:pt x="381" y="83"/>
                  <a:pt x="381" y="83"/>
                </a:cubicBezTo>
                <a:cubicBezTo>
                  <a:pt x="380" y="86"/>
                  <a:pt x="380" y="86"/>
                  <a:pt x="380" y="86"/>
                </a:cubicBezTo>
                <a:cubicBezTo>
                  <a:pt x="381" y="87"/>
                  <a:pt x="381" y="87"/>
                  <a:pt x="381" y="87"/>
                </a:cubicBezTo>
                <a:cubicBezTo>
                  <a:pt x="384" y="87"/>
                  <a:pt x="386" y="84"/>
                  <a:pt x="388" y="87"/>
                </a:cubicBezTo>
                <a:cubicBezTo>
                  <a:pt x="389" y="88"/>
                  <a:pt x="387" y="86"/>
                  <a:pt x="388" y="88"/>
                </a:cubicBezTo>
                <a:cubicBezTo>
                  <a:pt x="398" y="87"/>
                  <a:pt x="398" y="87"/>
                  <a:pt x="398" y="87"/>
                </a:cubicBezTo>
                <a:cubicBezTo>
                  <a:pt x="404" y="89"/>
                  <a:pt x="404" y="89"/>
                  <a:pt x="404" y="89"/>
                </a:cubicBezTo>
                <a:cubicBezTo>
                  <a:pt x="404" y="89"/>
                  <a:pt x="404" y="89"/>
                  <a:pt x="404" y="89"/>
                </a:cubicBezTo>
                <a:cubicBezTo>
                  <a:pt x="401" y="92"/>
                  <a:pt x="401" y="92"/>
                  <a:pt x="401" y="92"/>
                </a:cubicBezTo>
                <a:cubicBezTo>
                  <a:pt x="406" y="96"/>
                  <a:pt x="406" y="96"/>
                  <a:pt x="406" y="96"/>
                </a:cubicBezTo>
                <a:cubicBezTo>
                  <a:pt x="399" y="93"/>
                  <a:pt x="399" y="93"/>
                  <a:pt x="399" y="93"/>
                </a:cubicBezTo>
                <a:cubicBezTo>
                  <a:pt x="398" y="92"/>
                  <a:pt x="403" y="92"/>
                  <a:pt x="397" y="92"/>
                </a:cubicBezTo>
                <a:cubicBezTo>
                  <a:pt x="397" y="93"/>
                  <a:pt x="397" y="93"/>
                  <a:pt x="397" y="93"/>
                </a:cubicBezTo>
                <a:cubicBezTo>
                  <a:pt x="398" y="94"/>
                  <a:pt x="402" y="86"/>
                  <a:pt x="398" y="96"/>
                </a:cubicBezTo>
                <a:cubicBezTo>
                  <a:pt x="397" y="98"/>
                  <a:pt x="397" y="98"/>
                  <a:pt x="397" y="98"/>
                </a:cubicBezTo>
                <a:cubicBezTo>
                  <a:pt x="400" y="99"/>
                  <a:pt x="400" y="99"/>
                  <a:pt x="400" y="99"/>
                </a:cubicBezTo>
                <a:cubicBezTo>
                  <a:pt x="400" y="104"/>
                  <a:pt x="400" y="104"/>
                  <a:pt x="400" y="104"/>
                </a:cubicBezTo>
                <a:cubicBezTo>
                  <a:pt x="392" y="106"/>
                  <a:pt x="392" y="106"/>
                  <a:pt x="392" y="106"/>
                </a:cubicBezTo>
                <a:cubicBezTo>
                  <a:pt x="390" y="105"/>
                  <a:pt x="400" y="103"/>
                  <a:pt x="388" y="110"/>
                </a:cubicBezTo>
                <a:cubicBezTo>
                  <a:pt x="384" y="108"/>
                  <a:pt x="384" y="108"/>
                  <a:pt x="384" y="108"/>
                </a:cubicBezTo>
                <a:cubicBezTo>
                  <a:pt x="379" y="110"/>
                  <a:pt x="379" y="110"/>
                  <a:pt x="379" y="110"/>
                </a:cubicBezTo>
                <a:cubicBezTo>
                  <a:pt x="380" y="113"/>
                  <a:pt x="382" y="110"/>
                  <a:pt x="384" y="111"/>
                </a:cubicBezTo>
                <a:cubicBezTo>
                  <a:pt x="382" y="114"/>
                  <a:pt x="382" y="114"/>
                  <a:pt x="382" y="114"/>
                </a:cubicBezTo>
                <a:cubicBezTo>
                  <a:pt x="385" y="114"/>
                  <a:pt x="385" y="114"/>
                  <a:pt x="385" y="114"/>
                </a:cubicBezTo>
                <a:cubicBezTo>
                  <a:pt x="386" y="111"/>
                  <a:pt x="386" y="111"/>
                  <a:pt x="386" y="111"/>
                </a:cubicBezTo>
                <a:cubicBezTo>
                  <a:pt x="391" y="112"/>
                  <a:pt x="391" y="112"/>
                  <a:pt x="391" y="112"/>
                </a:cubicBezTo>
                <a:cubicBezTo>
                  <a:pt x="391" y="114"/>
                  <a:pt x="391" y="114"/>
                  <a:pt x="391" y="114"/>
                </a:cubicBezTo>
                <a:cubicBezTo>
                  <a:pt x="397" y="117"/>
                  <a:pt x="397" y="117"/>
                  <a:pt x="397" y="117"/>
                </a:cubicBezTo>
                <a:cubicBezTo>
                  <a:pt x="397" y="118"/>
                  <a:pt x="397" y="118"/>
                  <a:pt x="397" y="118"/>
                </a:cubicBezTo>
                <a:cubicBezTo>
                  <a:pt x="400" y="118"/>
                  <a:pt x="400" y="118"/>
                  <a:pt x="400" y="118"/>
                </a:cubicBezTo>
                <a:cubicBezTo>
                  <a:pt x="400" y="122"/>
                  <a:pt x="400" y="122"/>
                  <a:pt x="400" y="122"/>
                </a:cubicBezTo>
                <a:cubicBezTo>
                  <a:pt x="405" y="119"/>
                  <a:pt x="405" y="119"/>
                  <a:pt x="405" y="119"/>
                </a:cubicBezTo>
                <a:cubicBezTo>
                  <a:pt x="408" y="119"/>
                  <a:pt x="408" y="119"/>
                  <a:pt x="408" y="119"/>
                </a:cubicBezTo>
                <a:cubicBezTo>
                  <a:pt x="412" y="121"/>
                  <a:pt x="412" y="116"/>
                  <a:pt x="416" y="117"/>
                </a:cubicBezTo>
                <a:cubicBezTo>
                  <a:pt x="418" y="116"/>
                  <a:pt x="424" y="116"/>
                  <a:pt x="418" y="112"/>
                </a:cubicBezTo>
                <a:cubicBezTo>
                  <a:pt x="425" y="112"/>
                  <a:pt x="425" y="112"/>
                  <a:pt x="425" y="112"/>
                </a:cubicBezTo>
                <a:cubicBezTo>
                  <a:pt x="426" y="108"/>
                  <a:pt x="426" y="108"/>
                  <a:pt x="426" y="108"/>
                </a:cubicBezTo>
                <a:cubicBezTo>
                  <a:pt x="428" y="104"/>
                  <a:pt x="428" y="104"/>
                  <a:pt x="428" y="104"/>
                </a:cubicBezTo>
                <a:cubicBezTo>
                  <a:pt x="428" y="105"/>
                  <a:pt x="428" y="105"/>
                  <a:pt x="428" y="105"/>
                </a:cubicBezTo>
                <a:cubicBezTo>
                  <a:pt x="434" y="107"/>
                  <a:pt x="434" y="107"/>
                  <a:pt x="434" y="107"/>
                </a:cubicBezTo>
                <a:cubicBezTo>
                  <a:pt x="435" y="107"/>
                  <a:pt x="428" y="110"/>
                  <a:pt x="437" y="107"/>
                </a:cubicBezTo>
                <a:cubicBezTo>
                  <a:pt x="434" y="105"/>
                  <a:pt x="434" y="105"/>
                  <a:pt x="434" y="105"/>
                </a:cubicBezTo>
                <a:cubicBezTo>
                  <a:pt x="438" y="102"/>
                  <a:pt x="438" y="102"/>
                  <a:pt x="438" y="102"/>
                </a:cubicBezTo>
                <a:cubicBezTo>
                  <a:pt x="443" y="105"/>
                  <a:pt x="443" y="105"/>
                  <a:pt x="443" y="105"/>
                </a:cubicBezTo>
                <a:cubicBezTo>
                  <a:pt x="449" y="104"/>
                  <a:pt x="449" y="104"/>
                  <a:pt x="449" y="104"/>
                </a:cubicBezTo>
                <a:cubicBezTo>
                  <a:pt x="450" y="104"/>
                  <a:pt x="450" y="104"/>
                  <a:pt x="450" y="104"/>
                </a:cubicBezTo>
                <a:cubicBezTo>
                  <a:pt x="453" y="103"/>
                  <a:pt x="432" y="110"/>
                  <a:pt x="456" y="101"/>
                </a:cubicBezTo>
                <a:cubicBezTo>
                  <a:pt x="471" y="92"/>
                  <a:pt x="471" y="92"/>
                  <a:pt x="471" y="92"/>
                </a:cubicBezTo>
                <a:cubicBezTo>
                  <a:pt x="469" y="91"/>
                  <a:pt x="468" y="91"/>
                  <a:pt x="469" y="88"/>
                </a:cubicBezTo>
                <a:cubicBezTo>
                  <a:pt x="471" y="88"/>
                  <a:pt x="471" y="88"/>
                  <a:pt x="471" y="88"/>
                </a:cubicBezTo>
                <a:cubicBezTo>
                  <a:pt x="478" y="87"/>
                  <a:pt x="478" y="87"/>
                  <a:pt x="478" y="87"/>
                </a:cubicBezTo>
                <a:cubicBezTo>
                  <a:pt x="477" y="88"/>
                  <a:pt x="476" y="86"/>
                  <a:pt x="475" y="89"/>
                </a:cubicBezTo>
                <a:cubicBezTo>
                  <a:pt x="475" y="91"/>
                  <a:pt x="475" y="91"/>
                  <a:pt x="475" y="91"/>
                </a:cubicBezTo>
                <a:cubicBezTo>
                  <a:pt x="475" y="93"/>
                  <a:pt x="475" y="93"/>
                  <a:pt x="475" y="93"/>
                </a:cubicBezTo>
                <a:cubicBezTo>
                  <a:pt x="478" y="94"/>
                  <a:pt x="478" y="94"/>
                  <a:pt x="478" y="94"/>
                </a:cubicBezTo>
                <a:cubicBezTo>
                  <a:pt x="481" y="86"/>
                  <a:pt x="481" y="86"/>
                  <a:pt x="481" y="86"/>
                </a:cubicBezTo>
                <a:cubicBezTo>
                  <a:pt x="482" y="85"/>
                  <a:pt x="482" y="85"/>
                  <a:pt x="482" y="85"/>
                </a:cubicBezTo>
                <a:cubicBezTo>
                  <a:pt x="484" y="89"/>
                  <a:pt x="484" y="89"/>
                  <a:pt x="484" y="89"/>
                </a:cubicBezTo>
                <a:cubicBezTo>
                  <a:pt x="489" y="86"/>
                  <a:pt x="489" y="86"/>
                  <a:pt x="489" y="86"/>
                </a:cubicBezTo>
                <a:cubicBezTo>
                  <a:pt x="492" y="88"/>
                  <a:pt x="492" y="88"/>
                  <a:pt x="492" y="88"/>
                </a:cubicBezTo>
                <a:cubicBezTo>
                  <a:pt x="496" y="85"/>
                  <a:pt x="496" y="85"/>
                  <a:pt x="496" y="85"/>
                </a:cubicBezTo>
                <a:cubicBezTo>
                  <a:pt x="497" y="87"/>
                  <a:pt x="488" y="83"/>
                  <a:pt x="498" y="87"/>
                </a:cubicBezTo>
                <a:cubicBezTo>
                  <a:pt x="502" y="83"/>
                  <a:pt x="502" y="83"/>
                  <a:pt x="502" y="83"/>
                </a:cubicBezTo>
                <a:cubicBezTo>
                  <a:pt x="508" y="82"/>
                  <a:pt x="508" y="82"/>
                  <a:pt x="508" y="82"/>
                </a:cubicBezTo>
                <a:cubicBezTo>
                  <a:pt x="513" y="78"/>
                  <a:pt x="513" y="78"/>
                  <a:pt x="513" y="78"/>
                </a:cubicBezTo>
                <a:cubicBezTo>
                  <a:pt x="513" y="75"/>
                  <a:pt x="513" y="75"/>
                  <a:pt x="513" y="75"/>
                </a:cubicBezTo>
                <a:cubicBezTo>
                  <a:pt x="515" y="74"/>
                  <a:pt x="515" y="74"/>
                  <a:pt x="515" y="74"/>
                </a:cubicBezTo>
                <a:cubicBezTo>
                  <a:pt x="518" y="76"/>
                  <a:pt x="518" y="76"/>
                  <a:pt x="518" y="76"/>
                </a:cubicBezTo>
                <a:cubicBezTo>
                  <a:pt x="521" y="73"/>
                  <a:pt x="521" y="73"/>
                  <a:pt x="521" y="73"/>
                </a:cubicBezTo>
                <a:cubicBezTo>
                  <a:pt x="522" y="75"/>
                  <a:pt x="522" y="75"/>
                  <a:pt x="522" y="75"/>
                </a:cubicBezTo>
                <a:cubicBezTo>
                  <a:pt x="527" y="72"/>
                  <a:pt x="527" y="72"/>
                  <a:pt x="527" y="72"/>
                </a:cubicBezTo>
                <a:cubicBezTo>
                  <a:pt x="532" y="71"/>
                  <a:pt x="532" y="71"/>
                  <a:pt x="532" y="71"/>
                </a:cubicBezTo>
                <a:cubicBezTo>
                  <a:pt x="533" y="71"/>
                  <a:pt x="527" y="75"/>
                  <a:pt x="534" y="69"/>
                </a:cubicBezTo>
                <a:cubicBezTo>
                  <a:pt x="535" y="70"/>
                  <a:pt x="535" y="70"/>
                  <a:pt x="535" y="70"/>
                </a:cubicBezTo>
                <a:cubicBezTo>
                  <a:pt x="538" y="65"/>
                  <a:pt x="538" y="65"/>
                  <a:pt x="538" y="65"/>
                </a:cubicBezTo>
                <a:cubicBezTo>
                  <a:pt x="545" y="65"/>
                  <a:pt x="545" y="65"/>
                  <a:pt x="545" y="65"/>
                </a:cubicBezTo>
                <a:cubicBezTo>
                  <a:pt x="546" y="64"/>
                  <a:pt x="546" y="64"/>
                  <a:pt x="546" y="64"/>
                </a:cubicBezTo>
                <a:cubicBezTo>
                  <a:pt x="541" y="67"/>
                  <a:pt x="548" y="61"/>
                  <a:pt x="540" y="62"/>
                </a:cubicBezTo>
                <a:cubicBezTo>
                  <a:pt x="544" y="61"/>
                  <a:pt x="544" y="61"/>
                  <a:pt x="544" y="61"/>
                </a:cubicBezTo>
                <a:cubicBezTo>
                  <a:pt x="545" y="62"/>
                  <a:pt x="545" y="62"/>
                  <a:pt x="545" y="62"/>
                </a:cubicBezTo>
                <a:cubicBezTo>
                  <a:pt x="548" y="60"/>
                  <a:pt x="548" y="60"/>
                  <a:pt x="548" y="60"/>
                </a:cubicBezTo>
                <a:cubicBezTo>
                  <a:pt x="551" y="62"/>
                  <a:pt x="551" y="62"/>
                  <a:pt x="551" y="62"/>
                </a:cubicBezTo>
                <a:cubicBezTo>
                  <a:pt x="555" y="60"/>
                  <a:pt x="555" y="60"/>
                  <a:pt x="555" y="60"/>
                </a:cubicBezTo>
                <a:cubicBezTo>
                  <a:pt x="561" y="59"/>
                  <a:pt x="561" y="59"/>
                  <a:pt x="561" y="59"/>
                </a:cubicBezTo>
                <a:cubicBezTo>
                  <a:pt x="562" y="60"/>
                  <a:pt x="562" y="60"/>
                  <a:pt x="562" y="60"/>
                </a:cubicBezTo>
                <a:cubicBezTo>
                  <a:pt x="568" y="57"/>
                  <a:pt x="568" y="57"/>
                  <a:pt x="568" y="57"/>
                </a:cubicBezTo>
                <a:cubicBezTo>
                  <a:pt x="568" y="56"/>
                  <a:pt x="562" y="58"/>
                  <a:pt x="570" y="57"/>
                </a:cubicBezTo>
                <a:cubicBezTo>
                  <a:pt x="571" y="53"/>
                  <a:pt x="571" y="53"/>
                  <a:pt x="571" y="53"/>
                </a:cubicBezTo>
                <a:cubicBezTo>
                  <a:pt x="580" y="52"/>
                  <a:pt x="580" y="52"/>
                  <a:pt x="580" y="52"/>
                </a:cubicBezTo>
                <a:cubicBezTo>
                  <a:pt x="582" y="50"/>
                  <a:pt x="582" y="50"/>
                  <a:pt x="582" y="50"/>
                </a:cubicBezTo>
                <a:cubicBezTo>
                  <a:pt x="586" y="50"/>
                  <a:pt x="586" y="50"/>
                  <a:pt x="586" y="50"/>
                </a:cubicBezTo>
                <a:cubicBezTo>
                  <a:pt x="589" y="46"/>
                  <a:pt x="589" y="46"/>
                  <a:pt x="589" y="46"/>
                </a:cubicBezTo>
                <a:cubicBezTo>
                  <a:pt x="595" y="44"/>
                  <a:pt x="595" y="44"/>
                  <a:pt x="595" y="44"/>
                </a:cubicBezTo>
                <a:cubicBezTo>
                  <a:pt x="598" y="40"/>
                  <a:pt x="598" y="40"/>
                  <a:pt x="598" y="40"/>
                </a:cubicBezTo>
                <a:cubicBezTo>
                  <a:pt x="605" y="36"/>
                  <a:pt x="605" y="36"/>
                  <a:pt x="605" y="36"/>
                </a:cubicBezTo>
                <a:cubicBezTo>
                  <a:pt x="607" y="38"/>
                  <a:pt x="607" y="38"/>
                  <a:pt x="607" y="38"/>
                </a:cubicBezTo>
                <a:cubicBezTo>
                  <a:pt x="610" y="38"/>
                  <a:pt x="610" y="38"/>
                  <a:pt x="610" y="38"/>
                </a:cubicBezTo>
                <a:cubicBezTo>
                  <a:pt x="613" y="35"/>
                  <a:pt x="613" y="35"/>
                  <a:pt x="613" y="35"/>
                </a:cubicBezTo>
                <a:cubicBezTo>
                  <a:pt x="621" y="34"/>
                  <a:pt x="621" y="34"/>
                  <a:pt x="621" y="34"/>
                </a:cubicBezTo>
                <a:cubicBezTo>
                  <a:pt x="619" y="32"/>
                  <a:pt x="620" y="33"/>
                  <a:pt x="626" y="31"/>
                </a:cubicBezTo>
                <a:cubicBezTo>
                  <a:pt x="622" y="28"/>
                  <a:pt x="622" y="28"/>
                  <a:pt x="622" y="28"/>
                </a:cubicBezTo>
                <a:cubicBezTo>
                  <a:pt x="618" y="28"/>
                  <a:pt x="618" y="28"/>
                  <a:pt x="618" y="28"/>
                </a:cubicBezTo>
                <a:cubicBezTo>
                  <a:pt x="622" y="27"/>
                  <a:pt x="622" y="27"/>
                  <a:pt x="622" y="27"/>
                </a:cubicBezTo>
                <a:cubicBezTo>
                  <a:pt x="627" y="29"/>
                  <a:pt x="627" y="29"/>
                  <a:pt x="627" y="29"/>
                </a:cubicBezTo>
                <a:cubicBezTo>
                  <a:pt x="628" y="30"/>
                  <a:pt x="620" y="26"/>
                  <a:pt x="628" y="32"/>
                </a:cubicBezTo>
                <a:cubicBezTo>
                  <a:pt x="633" y="30"/>
                  <a:pt x="633" y="30"/>
                  <a:pt x="633" y="30"/>
                </a:cubicBezTo>
                <a:cubicBezTo>
                  <a:pt x="633" y="27"/>
                  <a:pt x="633" y="27"/>
                  <a:pt x="633" y="27"/>
                </a:cubicBezTo>
                <a:cubicBezTo>
                  <a:pt x="638" y="27"/>
                  <a:pt x="638" y="27"/>
                  <a:pt x="638" y="27"/>
                </a:cubicBezTo>
                <a:cubicBezTo>
                  <a:pt x="639" y="23"/>
                  <a:pt x="639" y="23"/>
                  <a:pt x="639" y="23"/>
                </a:cubicBezTo>
                <a:cubicBezTo>
                  <a:pt x="640" y="25"/>
                  <a:pt x="640" y="25"/>
                  <a:pt x="640" y="25"/>
                </a:cubicBezTo>
                <a:cubicBezTo>
                  <a:pt x="640" y="24"/>
                  <a:pt x="645" y="25"/>
                  <a:pt x="646" y="20"/>
                </a:cubicBezTo>
                <a:cubicBezTo>
                  <a:pt x="644" y="19"/>
                  <a:pt x="644" y="19"/>
                  <a:pt x="644" y="19"/>
                </a:cubicBezTo>
                <a:cubicBezTo>
                  <a:pt x="649" y="17"/>
                  <a:pt x="649" y="17"/>
                  <a:pt x="649" y="17"/>
                </a:cubicBezTo>
                <a:cubicBezTo>
                  <a:pt x="654" y="19"/>
                  <a:pt x="654" y="19"/>
                  <a:pt x="654" y="19"/>
                </a:cubicBezTo>
                <a:cubicBezTo>
                  <a:pt x="657" y="15"/>
                  <a:pt x="657" y="15"/>
                  <a:pt x="657" y="15"/>
                </a:cubicBezTo>
                <a:cubicBezTo>
                  <a:pt x="656" y="14"/>
                  <a:pt x="656" y="14"/>
                  <a:pt x="656" y="14"/>
                </a:cubicBezTo>
                <a:cubicBezTo>
                  <a:pt x="649" y="11"/>
                  <a:pt x="649" y="11"/>
                  <a:pt x="649" y="11"/>
                </a:cubicBezTo>
                <a:cubicBezTo>
                  <a:pt x="644" y="11"/>
                  <a:pt x="644" y="11"/>
                  <a:pt x="644" y="11"/>
                </a:cubicBezTo>
                <a:cubicBezTo>
                  <a:pt x="641" y="10"/>
                  <a:pt x="644" y="16"/>
                  <a:pt x="640" y="11"/>
                </a:cubicBezTo>
                <a:cubicBezTo>
                  <a:pt x="644" y="8"/>
                  <a:pt x="644" y="8"/>
                  <a:pt x="644" y="8"/>
                </a:cubicBezTo>
                <a:cubicBezTo>
                  <a:pt x="663" y="5"/>
                  <a:pt x="663" y="5"/>
                  <a:pt x="663" y="5"/>
                </a:cubicBezTo>
                <a:cubicBezTo>
                  <a:pt x="664" y="3"/>
                  <a:pt x="664" y="3"/>
                  <a:pt x="664" y="3"/>
                </a:cubicBezTo>
                <a:cubicBezTo>
                  <a:pt x="663" y="2"/>
                  <a:pt x="663" y="2"/>
                  <a:pt x="663" y="2"/>
                </a:cubicBezTo>
                <a:cubicBezTo>
                  <a:pt x="667" y="4"/>
                  <a:pt x="667" y="4"/>
                  <a:pt x="667" y="4"/>
                </a:cubicBezTo>
                <a:cubicBezTo>
                  <a:pt x="667" y="5"/>
                  <a:pt x="667" y="5"/>
                  <a:pt x="667" y="5"/>
                </a:cubicBezTo>
                <a:cubicBezTo>
                  <a:pt x="668" y="6"/>
                  <a:pt x="668" y="6"/>
                  <a:pt x="668" y="6"/>
                </a:cubicBezTo>
                <a:cubicBezTo>
                  <a:pt x="671" y="5"/>
                  <a:pt x="674" y="6"/>
                  <a:pt x="676" y="5"/>
                </a:cubicBezTo>
                <a:cubicBezTo>
                  <a:pt x="677" y="8"/>
                  <a:pt x="677" y="8"/>
                  <a:pt x="677" y="8"/>
                </a:cubicBezTo>
                <a:cubicBezTo>
                  <a:pt x="676" y="10"/>
                  <a:pt x="676" y="10"/>
                  <a:pt x="676" y="10"/>
                </a:cubicBezTo>
                <a:cubicBezTo>
                  <a:pt x="678" y="13"/>
                  <a:pt x="678" y="13"/>
                  <a:pt x="678" y="13"/>
                </a:cubicBezTo>
                <a:cubicBezTo>
                  <a:pt x="679" y="12"/>
                  <a:pt x="679" y="12"/>
                  <a:pt x="679" y="12"/>
                </a:cubicBezTo>
                <a:cubicBezTo>
                  <a:pt x="678" y="14"/>
                  <a:pt x="678" y="14"/>
                  <a:pt x="678" y="14"/>
                </a:cubicBezTo>
                <a:cubicBezTo>
                  <a:pt x="671" y="15"/>
                  <a:pt x="671" y="15"/>
                  <a:pt x="671" y="15"/>
                </a:cubicBezTo>
                <a:cubicBezTo>
                  <a:pt x="668" y="19"/>
                  <a:pt x="668" y="19"/>
                  <a:pt x="668" y="19"/>
                </a:cubicBezTo>
                <a:cubicBezTo>
                  <a:pt x="674" y="20"/>
                  <a:pt x="674" y="20"/>
                  <a:pt x="674" y="20"/>
                </a:cubicBezTo>
                <a:cubicBezTo>
                  <a:pt x="677" y="17"/>
                  <a:pt x="677" y="17"/>
                  <a:pt x="677" y="17"/>
                </a:cubicBezTo>
                <a:cubicBezTo>
                  <a:pt x="702" y="19"/>
                  <a:pt x="702" y="19"/>
                  <a:pt x="702" y="19"/>
                </a:cubicBezTo>
                <a:cubicBezTo>
                  <a:pt x="704" y="16"/>
                  <a:pt x="706" y="17"/>
                  <a:pt x="708" y="18"/>
                </a:cubicBezTo>
                <a:cubicBezTo>
                  <a:pt x="708" y="20"/>
                  <a:pt x="708" y="20"/>
                  <a:pt x="708" y="20"/>
                </a:cubicBezTo>
                <a:cubicBezTo>
                  <a:pt x="706" y="19"/>
                  <a:pt x="706" y="19"/>
                  <a:pt x="706" y="19"/>
                </a:cubicBezTo>
                <a:cubicBezTo>
                  <a:pt x="705" y="20"/>
                  <a:pt x="705" y="20"/>
                  <a:pt x="705" y="20"/>
                </a:cubicBezTo>
                <a:cubicBezTo>
                  <a:pt x="702" y="20"/>
                  <a:pt x="706" y="14"/>
                  <a:pt x="705" y="23"/>
                </a:cubicBezTo>
                <a:cubicBezTo>
                  <a:pt x="702" y="23"/>
                  <a:pt x="702" y="23"/>
                  <a:pt x="702" y="23"/>
                </a:cubicBezTo>
                <a:cubicBezTo>
                  <a:pt x="702" y="27"/>
                  <a:pt x="695" y="28"/>
                  <a:pt x="690" y="27"/>
                </a:cubicBezTo>
                <a:cubicBezTo>
                  <a:pt x="688" y="27"/>
                  <a:pt x="703" y="28"/>
                  <a:pt x="685" y="28"/>
                </a:cubicBezTo>
                <a:cubicBezTo>
                  <a:pt x="684" y="28"/>
                  <a:pt x="689" y="25"/>
                  <a:pt x="683" y="29"/>
                </a:cubicBezTo>
                <a:cubicBezTo>
                  <a:pt x="683" y="30"/>
                  <a:pt x="683" y="30"/>
                  <a:pt x="683" y="30"/>
                </a:cubicBezTo>
                <a:cubicBezTo>
                  <a:pt x="685" y="28"/>
                  <a:pt x="683" y="27"/>
                  <a:pt x="687" y="32"/>
                </a:cubicBezTo>
                <a:cubicBezTo>
                  <a:pt x="687" y="32"/>
                  <a:pt x="687" y="32"/>
                  <a:pt x="687" y="32"/>
                </a:cubicBezTo>
                <a:cubicBezTo>
                  <a:pt x="688" y="33"/>
                  <a:pt x="688" y="33"/>
                  <a:pt x="688" y="33"/>
                </a:cubicBezTo>
                <a:cubicBezTo>
                  <a:pt x="690" y="32"/>
                  <a:pt x="690" y="32"/>
                  <a:pt x="690" y="32"/>
                </a:cubicBezTo>
                <a:cubicBezTo>
                  <a:pt x="692" y="29"/>
                  <a:pt x="694" y="37"/>
                  <a:pt x="694" y="29"/>
                </a:cubicBezTo>
                <a:cubicBezTo>
                  <a:pt x="702" y="29"/>
                  <a:pt x="702" y="29"/>
                  <a:pt x="702" y="29"/>
                </a:cubicBezTo>
                <a:cubicBezTo>
                  <a:pt x="707" y="27"/>
                  <a:pt x="707" y="27"/>
                  <a:pt x="707" y="27"/>
                </a:cubicBezTo>
                <a:cubicBezTo>
                  <a:pt x="705" y="32"/>
                  <a:pt x="705" y="32"/>
                  <a:pt x="705" y="32"/>
                </a:cubicBezTo>
                <a:cubicBezTo>
                  <a:pt x="699" y="32"/>
                  <a:pt x="699" y="32"/>
                  <a:pt x="699" y="32"/>
                </a:cubicBezTo>
                <a:cubicBezTo>
                  <a:pt x="698" y="33"/>
                  <a:pt x="698" y="33"/>
                  <a:pt x="698" y="33"/>
                </a:cubicBezTo>
                <a:cubicBezTo>
                  <a:pt x="697" y="32"/>
                  <a:pt x="697" y="32"/>
                  <a:pt x="697" y="32"/>
                </a:cubicBezTo>
                <a:cubicBezTo>
                  <a:pt x="694" y="37"/>
                  <a:pt x="694" y="37"/>
                  <a:pt x="694" y="37"/>
                </a:cubicBezTo>
                <a:cubicBezTo>
                  <a:pt x="682" y="43"/>
                  <a:pt x="682" y="43"/>
                  <a:pt x="682" y="43"/>
                </a:cubicBezTo>
                <a:cubicBezTo>
                  <a:pt x="682" y="44"/>
                  <a:pt x="682" y="44"/>
                  <a:pt x="682" y="44"/>
                </a:cubicBezTo>
                <a:cubicBezTo>
                  <a:pt x="685" y="41"/>
                  <a:pt x="688" y="47"/>
                  <a:pt x="690" y="42"/>
                </a:cubicBezTo>
                <a:cubicBezTo>
                  <a:pt x="696" y="40"/>
                  <a:pt x="693" y="41"/>
                  <a:pt x="699" y="43"/>
                </a:cubicBezTo>
                <a:cubicBezTo>
                  <a:pt x="700" y="40"/>
                  <a:pt x="700" y="40"/>
                  <a:pt x="700" y="40"/>
                </a:cubicBezTo>
                <a:cubicBezTo>
                  <a:pt x="702" y="41"/>
                  <a:pt x="705" y="42"/>
                  <a:pt x="706" y="38"/>
                </a:cubicBezTo>
                <a:cubicBezTo>
                  <a:pt x="708" y="38"/>
                  <a:pt x="710" y="38"/>
                  <a:pt x="711" y="37"/>
                </a:cubicBezTo>
                <a:cubicBezTo>
                  <a:pt x="712" y="41"/>
                  <a:pt x="712" y="41"/>
                  <a:pt x="712" y="41"/>
                </a:cubicBezTo>
                <a:cubicBezTo>
                  <a:pt x="718" y="39"/>
                  <a:pt x="718" y="39"/>
                  <a:pt x="718" y="39"/>
                </a:cubicBezTo>
                <a:cubicBezTo>
                  <a:pt x="722" y="41"/>
                  <a:pt x="722" y="41"/>
                  <a:pt x="722" y="41"/>
                </a:cubicBezTo>
                <a:cubicBezTo>
                  <a:pt x="724" y="41"/>
                  <a:pt x="724" y="41"/>
                  <a:pt x="724" y="41"/>
                </a:cubicBezTo>
                <a:cubicBezTo>
                  <a:pt x="727" y="36"/>
                  <a:pt x="727" y="36"/>
                  <a:pt x="727" y="36"/>
                </a:cubicBezTo>
                <a:cubicBezTo>
                  <a:pt x="728" y="38"/>
                  <a:pt x="729" y="35"/>
                  <a:pt x="730" y="37"/>
                </a:cubicBezTo>
                <a:cubicBezTo>
                  <a:pt x="729" y="34"/>
                  <a:pt x="729" y="34"/>
                  <a:pt x="729" y="34"/>
                </a:cubicBezTo>
                <a:cubicBezTo>
                  <a:pt x="730" y="35"/>
                  <a:pt x="730" y="35"/>
                  <a:pt x="730" y="35"/>
                </a:cubicBezTo>
                <a:cubicBezTo>
                  <a:pt x="734" y="33"/>
                  <a:pt x="728" y="40"/>
                  <a:pt x="733" y="33"/>
                </a:cubicBezTo>
                <a:cubicBezTo>
                  <a:pt x="728" y="30"/>
                  <a:pt x="728" y="30"/>
                  <a:pt x="728" y="30"/>
                </a:cubicBezTo>
                <a:cubicBezTo>
                  <a:pt x="724" y="31"/>
                  <a:pt x="724" y="31"/>
                  <a:pt x="724" y="31"/>
                </a:cubicBezTo>
                <a:cubicBezTo>
                  <a:pt x="724" y="29"/>
                  <a:pt x="724" y="29"/>
                  <a:pt x="724" y="29"/>
                </a:cubicBezTo>
                <a:cubicBezTo>
                  <a:pt x="724" y="27"/>
                  <a:pt x="724" y="27"/>
                  <a:pt x="724" y="27"/>
                </a:cubicBezTo>
                <a:cubicBezTo>
                  <a:pt x="722" y="26"/>
                  <a:pt x="722" y="26"/>
                  <a:pt x="722" y="26"/>
                </a:cubicBezTo>
                <a:cubicBezTo>
                  <a:pt x="721" y="25"/>
                  <a:pt x="718" y="29"/>
                  <a:pt x="718" y="24"/>
                </a:cubicBezTo>
                <a:cubicBezTo>
                  <a:pt x="718" y="24"/>
                  <a:pt x="716" y="26"/>
                  <a:pt x="719" y="23"/>
                </a:cubicBezTo>
                <a:cubicBezTo>
                  <a:pt x="724" y="26"/>
                  <a:pt x="724" y="26"/>
                  <a:pt x="724" y="26"/>
                </a:cubicBezTo>
                <a:cubicBezTo>
                  <a:pt x="726" y="26"/>
                  <a:pt x="726" y="26"/>
                  <a:pt x="726" y="26"/>
                </a:cubicBezTo>
                <a:cubicBezTo>
                  <a:pt x="726" y="24"/>
                  <a:pt x="726" y="24"/>
                  <a:pt x="726" y="24"/>
                </a:cubicBezTo>
                <a:cubicBezTo>
                  <a:pt x="724" y="22"/>
                  <a:pt x="724" y="22"/>
                  <a:pt x="724" y="22"/>
                </a:cubicBezTo>
                <a:cubicBezTo>
                  <a:pt x="718" y="22"/>
                  <a:pt x="718" y="22"/>
                  <a:pt x="718" y="22"/>
                </a:cubicBezTo>
                <a:cubicBezTo>
                  <a:pt x="715" y="25"/>
                  <a:pt x="715" y="25"/>
                  <a:pt x="715" y="25"/>
                </a:cubicBezTo>
                <a:cubicBezTo>
                  <a:pt x="712" y="25"/>
                  <a:pt x="712" y="25"/>
                  <a:pt x="712" y="25"/>
                </a:cubicBezTo>
                <a:cubicBezTo>
                  <a:pt x="709" y="26"/>
                  <a:pt x="709" y="26"/>
                  <a:pt x="709" y="26"/>
                </a:cubicBezTo>
                <a:cubicBezTo>
                  <a:pt x="706" y="24"/>
                  <a:pt x="706" y="24"/>
                  <a:pt x="706" y="24"/>
                </a:cubicBezTo>
                <a:cubicBezTo>
                  <a:pt x="709" y="23"/>
                  <a:pt x="709" y="23"/>
                  <a:pt x="709" y="23"/>
                </a:cubicBezTo>
                <a:cubicBezTo>
                  <a:pt x="708" y="22"/>
                  <a:pt x="710" y="28"/>
                  <a:pt x="715" y="21"/>
                </a:cubicBezTo>
                <a:cubicBezTo>
                  <a:pt x="715" y="20"/>
                  <a:pt x="715" y="20"/>
                  <a:pt x="715" y="20"/>
                </a:cubicBezTo>
                <a:cubicBezTo>
                  <a:pt x="711" y="20"/>
                  <a:pt x="711" y="20"/>
                  <a:pt x="711" y="20"/>
                </a:cubicBezTo>
                <a:cubicBezTo>
                  <a:pt x="710" y="19"/>
                  <a:pt x="710" y="19"/>
                  <a:pt x="710" y="19"/>
                </a:cubicBezTo>
                <a:cubicBezTo>
                  <a:pt x="711" y="18"/>
                  <a:pt x="711" y="18"/>
                  <a:pt x="711" y="18"/>
                </a:cubicBezTo>
                <a:cubicBezTo>
                  <a:pt x="720" y="19"/>
                  <a:pt x="720" y="19"/>
                  <a:pt x="720" y="19"/>
                </a:cubicBezTo>
                <a:cubicBezTo>
                  <a:pt x="723" y="21"/>
                  <a:pt x="721" y="16"/>
                  <a:pt x="725" y="16"/>
                </a:cubicBezTo>
                <a:cubicBezTo>
                  <a:pt x="725" y="20"/>
                  <a:pt x="725" y="20"/>
                  <a:pt x="725" y="20"/>
                </a:cubicBezTo>
                <a:cubicBezTo>
                  <a:pt x="732" y="17"/>
                  <a:pt x="732" y="17"/>
                  <a:pt x="732" y="17"/>
                </a:cubicBezTo>
                <a:cubicBezTo>
                  <a:pt x="739" y="18"/>
                  <a:pt x="739" y="18"/>
                  <a:pt x="739" y="18"/>
                </a:cubicBezTo>
                <a:cubicBezTo>
                  <a:pt x="740" y="20"/>
                  <a:pt x="740" y="20"/>
                  <a:pt x="740" y="20"/>
                </a:cubicBezTo>
                <a:cubicBezTo>
                  <a:pt x="744" y="18"/>
                  <a:pt x="744" y="18"/>
                  <a:pt x="744" y="18"/>
                </a:cubicBezTo>
                <a:cubicBezTo>
                  <a:pt x="747" y="16"/>
                  <a:pt x="747" y="16"/>
                  <a:pt x="747" y="16"/>
                </a:cubicBezTo>
                <a:cubicBezTo>
                  <a:pt x="744" y="20"/>
                  <a:pt x="744" y="20"/>
                  <a:pt x="744" y="20"/>
                </a:cubicBezTo>
                <a:cubicBezTo>
                  <a:pt x="743" y="23"/>
                  <a:pt x="743" y="23"/>
                  <a:pt x="743" y="23"/>
                </a:cubicBezTo>
                <a:cubicBezTo>
                  <a:pt x="744" y="24"/>
                  <a:pt x="744" y="24"/>
                  <a:pt x="744" y="24"/>
                </a:cubicBezTo>
                <a:cubicBezTo>
                  <a:pt x="738" y="26"/>
                  <a:pt x="738" y="26"/>
                  <a:pt x="738" y="26"/>
                </a:cubicBezTo>
                <a:cubicBezTo>
                  <a:pt x="740" y="27"/>
                  <a:pt x="740" y="27"/>
                  <a:pt x="740" y="27"/>
                </a:cubicBezTo>
                <a:cubicBezTo>
                  <a:pt x="738" y="28"/>
                  <a:pt x="738" y="28"/>
                  <a:pt x="738" y="28"/>
                </a:cubicBezTo>
                <a:cubicBezTo>
                  <a:pt x="737" y="29"/>
                  <a:pt x="749" y="24"/>
                  <a:pt x="733" y="28"/>
                </a:cubicBezTo>
                <a:cubicBezTo>
                  <a:pt x="734" y="33"/>
                  <a:pt x="734" y="33"/>
                  <a:pt x="734" y="33"/>
                </a:cubicBezTo>
                <a:cubicBezTo>
                  <a:pt x="736" y="34"/>
                  <a:pt x="736" y="34"/>
                  <a:pt x="736" y="34"/>
                </a:cubicBezTo>
                <a:cubicBezTo>
                  <a:pt x="736" y="33"/>
                  <a:pt x="737" y="35"/>
                  <a:pt x="737" y="33"/>
                </a:cubicBezTo>
                <a:cubicBezTo>
                  <a:pt x="737" y="35"/>
                  <a:pt x="737" y="35"/>
                  <a:pt x="737" y="35"/>
                </a:cubicBezTo>
                <a:cubicBezTo>
                  <a:pt x="737" y="35"/>
                  <a:pt x="737" y="35"/>
                  <a:pt x="737" y="35"/>
                </a:cubicBezTo>
                <a:cubicBezTo>
                  <a:pt x="732" y="33"/>
                  <a:pt x="735" y="38"/>
                  <a:pt x="732" y="38"/>
                </a:cubicBezTo>
                <a:cubicBezTo>
                  <a:pt x="731" y="38"/>
                  <a:pt x="731" y="38"/>
                  <a:pt x="731" y="38"/>
                </a:cubicBezTo>
                <a:cubicBezTo>
                  <a:pt x="729" y="39"/>
                  <a:pt x="729" y="39"/>
                  <a:pt x="729" y="39"/>
                </a:cubicBezTo>
                <a:cubicBezTo>
                  <a:pt x="730" y="40"/>
                  <a:pt x="730" y="40"/>
                  <a:pt x="730" y="40"/>
                </a:cubicBezTo>
                <a:cubicBezTo>
                  <a:pt x="726" y="43"/>
                  <a:pt x="726" y="43"/>
                  <a:pt x="726" y="43"/>
                </a:cubicBezTo>
                <a:cubicBezTo>
                  <a:pt x="726" y="44"/>
                  <a:pt x="726" y="44"/>
                  <a:pt x="726" y="44"/>
                </a:cubicBezTo>
                <a:cubicBezTo>
                  <a:pt x="722" y="43"/>
                  <a:pt x="722" y="43"/>
                  <a:pt x="722" y="43"/>
                </a:cubicBezTo>
                <a:cubicBezTo>
                  <a:pt x="720" y="47"/>
                  <a:pt x="720" y="47"/>
                  <a:pt x="720" y="47"/>
                </a:cubicBezTo>
                <a:cubicBezTo>
                  <a:pt x="716" y="47"/>
                  <a:pt x="716" y="47"/>
                  <a:pt x="716" y="47"/>
                </a:cubicBezTo>
                <a:cubicBezTo>
                  <a:pt x="723" y="48"/>
                  <a:pt x="723" y="48"/>
                  <a:pt x="723" y="48"/>
                </a:cubicBezTo>
                <a:cubicBezTo>
                  <a:pt x="723" y="51"/>
                  <a:pt x="723" y="51"/>
                  <a:pt x="723" y="51"/>
                </a:cubicBezTo>
                <a:cubicBezTo>
                  <a:pt x="720" y="50"/>
                  <a:pt x="720" y="50"/>
                  <a:pt x="720" y="50"/>
                </a:cubicBezTo>
                <a:cubicBezTo>
                  <a:pt x="717" y="52"/>
                  <a:pt x="734" y="49"/>
                  <a:pt x="714" y="53"/>
                </a:cubicBezTo>
                <a:cubicBezTo>
                  <a:pt x="718" y="54"/>
                  <a:pt x="718" y="54"/>
                  <a:pt x="718" y="54"/>
                </a:cubicBezTo>
                <a:cubicBezTo>
                  <a:pt x="714" y="55"/>
                  <a:pt x="714" y="55"/>
                  <a:pt x="714" y="55"/>
                </a:cubicBezTo>
                <a:cubicBezTo>
                  <a:pt x="713" y="58"/>
                  <a:pt x="721" y="52"/>
                  <a:pt x="711" y="58"/>
                </a:cubicBezTo>
                <a:cubicBezTo>
                  <a:pt x="711" y="59"/>
                  <a:pt x="717" y="58"/>
                  <a:pt x="709" y="57"/>
                </a:cubicBezTo>
                <a:cubicBezTo>
                  <a:pt x="709" y="58"/>
                  <a:pt x="713" y="55"/>
                  <a:pt x="708" y="59"/>
                </a:cubicBezTo>
                <a:cubicBezTo>
                  <a:pt x="716" y="59"/>
                  <a:pt x="716" y="59"/>
                  <a:pt x="716" y="59"/>
                </a:cubicBezTo>
                <a:cubicBezTo>
                  <a:pt x="711" y="63"/>
                  <a:pt x="711" y="63"/>
                  <a:pt x="711" y="63"/>
                </a:cubicBezTo>
                <a:cubicBezTo>
                  <a:pt x="711" y="65"/>
                  <a:pt x="711" y="65"/>
                  <a:pt x="711" y="65"/>
                </a:cubicBezTo>
                <a:cubicBezTo>
                  <a:pt x="723" y="64"/>
                  <a:pt x="723" y="64"/>
                  <a:pt x="723" y="64"/>
                </a:cubicBezTo>
                <a:cubicBezTo>
                  <a:pt x="728" y="66"/>
                  <a:pt x="728" y="66"/>
                  <a:pt x="728" y="66"/>
                </a:cubicBezTo>
                <a:cubicBezTo>
                  <a:pt x="724" y="67"/>
                  <a:pt x="724" y="67"/>
                  <a:pt x="724" y="67"/>
                </a:cubicBezTo>
                <a:cubicBezTo>
                  <a:pt x="724" y="68"/>
                  <a:pt x="725" y="69"/>
                  <a:pt x="726" y="68"/>
                </a:cubicBezTo>
                <a:cubicBezTo>
                  <a:pt x="718" y="68"/>
                  <a:pt x="718" y="68"/>
                  <a:pt x="718" y="68"/>
                </a:cubicBezTo>
                <a:cubicBezTo>
                  <a:pt x="720" y="70"/>
                  <a:pt x="720" y="70"/>
                  <a:pt x="720" y="70"/>
                </a:cubicBezTo>
                <a:cubicBezTo>
                  <a:pt x="719" y="71"/>
                  <a:pt x="719" y="71"/>
                  <a:pt x="719" y="71"/>
                </a:cubicBezTo>
                <a:cubicBezTo>
                  <a:pt x="716" y="67"/>
                  <a:pt x="716" y="67"/>
                  <a:pt x="716" y="67"/>
                </a:cubicBezTo>
                <a:cubicBezTo>
                  <a:pt x="708" y="68"/>
                  <a:pt x="708" y="68"/>
                  <a:pt x="708" y="68"/>
                </a:cubicBezTo>
                <a:cubicBezTo>
                  <a:pt x="708" y="71"/>
                  <a:pt x="708" y="71"/>
                  <a:pt x="708" y="71"/>
                </a:cubicBezTo>
                <a:cubicBezTo>
                  <a:pt x="705" y="71"/>
                  <a:pt x="705" y="71"/>
                  <a:pt x="705" y="71"/>
                </a:cubicBezTo>
                <a:cubicBezTo>
                  <a:pt x="705" y="71"/>
                  <a:pt x="703" y="70"/>
                  <a:pt x="705" y="69"/>
                </a:cubicBezTo>
                <a:cubicBezTo>
                  <a:pt x="697" y="72"/>
                  <a:pt x="697" y="72"/>
                  <a:pt x="697" y="72"/>
                </a:cubicBezTo>
                <a:cubicBezTo>
                  <a:pt x="697" y="73"/>
                  <a:pt x="697" y="73"/>
                  <a:pt x="697" y="73"/>
                </a:cubicBezTo>
                <a:cubicBezTo>
                  <a:pt x="706" y="72"/>
                  <a:pt x="691" y="78"/>
                  <a:pt x="705" y="75"/>
                </a:cubicBezTo>
                <a:cubicBezTo>
                  <a:pt x="697" y="76"/>
                  <a:pt x="697" y="76"/>
                  <a:pt x="697" y="76"/>
                </a:cubicBezTo>
                <a:cubicBezTo>
                  <a:pt x="699" y="79"/>
                  <a:pt x="699" y="79"/>
                  <a:pt x="699" y="79"/>
                </a:cubicBezTo>
                <a:cubicBezTo>
                  <a:pt x="699" y="77"/>
                  <a:pt x="698" y="78"/>
                  <a:pt x="701" y="79"/>
                </a:cubicBezTo>
                <a:cubicBezTo>
                  <a:pt x="698" y="79"/>
                  <a:pt x="698" y="79"/>
                  <a:pt x="698" y="79"/>
                </a:cubicBezTo>
                <a:cubicBezTo>
                  <a:pt x="696" y="79"/>
                  <a:pt x="696" y="79"/>
                  <a:pt x="696" y="79"/>
                </a:cubicBezTo>
                <a:cubicBezTo>
                  <a:pt x="694" y="76"/>
                  <a:pt x="706" y="81"/>
                  <a:pt x="692" y="76"/>
                </a:cubicBezTo>
                <a:cubicBezTo>
                  <a:pt x="692" y="81"/>
                  <a:pt x="692" y="81"/>
                  <a:pt x="692" y="81"/>
                </a:cubicBezTo>
                <a:cubicBezTo>
                  <a:pt x="690" y="80"/>
                  <a:pt x="690" y="80"/>
                  <a:pt x="690" y="80"/>
                </a:cubicBezTo>
                <a:cubicBezTo>
                  <a:pt x="688" y="76"/>
                  <a:pt x="688" y="76"/>
                  <a:pt x="688" y="76"/>
                </a:cubicBezTo>
                <a:cubicBezTo>
                  <a:pt x="685" y="79"/>
                  <a:pt x="707" y="79"/>
                  <a:pt x="678" y="79"/>
                </a:cubicBezTo>
                <a:cubicBezTo>
                  <a:pt x="676" y="80"/>
                  <a:pt x="679" y="82"/>
                  <a:pt x="679" y="83"/>
                </a:cubicBezTo>
                <a:cubicBezTo>
                  <a:pt x="680" y="82"/>
                  <a:pt x="681" y="84"/>
                  <a:pt x="676" y="84"/>
                </a:cubicBezTo>
                <a:cubicBezTo>
                  <a:pt x="676" y="85"/>
                  <a:pt x="676" y="85"/>
                  <a:pt x="676" y="85"/>
                </a:cubicBezTo>
                <a:cubicBezTo>
                  <a:pt x="678" y="88"/>
                  <a:pt x="681" y="87"/>
                  <a:pt x="687" y="81"/>
                </a:cubicBezTo>
                <a:cubicBezTo>
                  <a:pt x="688" y="81"/>
                  <a:pt x="688" y="81"/>
                  <a:pt x="688" y="81"/>
                </a:cubicBezTo>
                <a:cubicBezTo>
                  <a:pt x="687" y="83"/>
                  <a:pt x="687" y="83"/>
                  <a:pt x="687" y="83"/>
                </a:cubicBezTo>
                <a:cubicBezTo>
                  <a:pt x="690" y="85"/>
                  <a:pt x="690" y="85"/>
                  <a:pt x="690" y="85"/>
                </a:cubicBezTo>
                <a:cubicBezTo>
                  <a:pt x="693" y="84"/>
                  <a:pt x="693" y="84"/>
                  <a:pt x="693" y="84"/>
                </a:cubicBezTo>
                <a:cubicBezTo>
                  <a:pt x="695" y="82"/>
                  <a:pt x="695" y="82"/>
                  <a:pt x="695" y="82"/>
                </a:cubicBezTo>
                <a:cubicBezTo>
                  <a:pt x="697" y="84"/>
                  <a:pt x="697" y="84"/>
                  <a:pt x="697" y="84"/>
                </a:cubicBezTo>
                <a:cubicBezTo>
                  <a:pt x="702" y="83"/>
                  <a:pt x="702" y="83"/>
                  <a:pt x="702" y="83"/>
                </a:cubicBezTo>
                <a:cubicBezTo>
                  <a:pt x="701" y="82"/>
                  <a:pt x="701" y="87"/>
                  <a:pt x="702" y="81"/>
                </a:cubicBezTo>
                <a:cubicBezTo>
                  <a:pt x="708" y="81"/>
                  <a:pt x="708" y="81"/>
                  <a:pt x="708" y="81"/>
                </a:cubicBezTo>
                <a:cubicBezTo>
                  <a:pt x="719" y="76"/>
                  <a:pt x="719" y="76"/>
                  <a:pt x="719" y="76"/>
                </a:cubicBezTo>
                <a:cubicBezTo>
                  <a:pt x="718" y="75"/>
                  <a:pt x="716" y="83"/>
                  <a:pt x="719" y="73"/>
                </a:cubicBezTo>
                <a:cubicBezTo>
                  <a:pt x="725" y="75"/>
                  <a:pt x="725" y="75"/>
                  <a:pt x="725" y="75"/>
                </a:cubicBezTo>
                <a:cubicBezTo>
                  <a:pt x="729" y="72"/>
                  <a:pt x="729" y="72"/>
                  <a:pt x="729" y="72"/>
                </a:cubicBezTo>
                <a:cubicBezTo>
                  <a:pt x="729" y="73"/>
                  <a:pt x="729" y="73"/>
                  <a:pt x="729" y="73"/>
                </a:cubicBezTo>
                <a:cubicBezTo>
                  <a:pt x="730" y="72"/>
                  <a:pt x="730" y="72"/>
                  <a:pt x="730" y="72"/>
                </a:cubicBezTo>
                <a:cubicBezTo>
                  <a:pt x="729" y="68"/>
                  <a:pt x="729" y="68"/>
                  <a:pt x="729" y="68"/>
                </a:cubicBezTo>
                <a:cubicBezTo>
                  <a:pt x="732" y="68"/>
                  <a:pt x="732" y="68"/>
                  <a:pt x="732" y="68"/>
                </a:cubicBezTo>
                <a:cubicBezTo>
                  <a:pt x="733" y="68"/>
                  <a:pt x="733" y="68"/>
                  <a:pt x="733" y="68"/>
                </a:cubicBezTo>
                <a:cubicBezTo>
                  <a:pt x="732" y="70"/>
                  <a:pt x="732" y="70"/>
                  <a:pt x="732" y="70"/>
                </a:cubicBezTo>
                <a:cubicBezTo>
                  <a:pt x="737" y="70"/>
                  <a:pt x="725" y="72"/>
                  <a:pt x="738" y="72"/>
                </a:cubicBezTo>
                <a:cubicBezTo>
                  <a:pt x="739" y="73"/>
                  <a:pt x="739" y="73"/>
                  <a:pt x="739" y="73"/>
                </a:cubicBezTo>
                <a:cubicBezTo>
                  <a:pt x="743" y="72"/>
                  <a:pt x="743" y="72"/>
                  <a:pt x="743" y="72"/>
                </a:cubicBezTo>
                <a:cubicBezTo>
                  <a:pt x="748" y="68"/>
                  <a:pt x="748" y="68"/>
                  <a:pt x="748" y="68"/>
                </a:cubicBezTo>
                <a:cubicBezTo>
                  <a:pt x="750" y="68"/>
                  <a:pt x="750" y="68"/>
                  <a:pt x="750" y="68"/>
                </a:cubicBezTo>
                <a:cubicBezTo>
                  <a:pt x="752" y="66"/>
                  <a:pt x="752" y="66"/>
                  <a:pt x="752" y="66"/>
                </a:cubicBezTo>
                <a:cubicBezTo>
                  <a:pt x="757" y="68"/>
                  <a:pt x="757" y="68"/>
                  <a:pt x="757" y="68"/>
                </a:cubicBezTo>
                <a:cubicBezTo>
                  <a:pt x="760" y="68"/>
                  <a:pt x="760" y="68"/>
                  <a:pt x="760" y="68"/>
                </a:cubicBezTo>
                <a:cubicBezTo>
                  <a:pt x="764" y="64"/>
                  <a:pt x="764" y="64"/>
                  <a:pt x="764" y="64"/>
                </a:cubicBezTo>
                <a:cubicBezTo>
                  <a:pt x="764" y="63"/>
                  <a:pt x="764" y="63"/>
                  <a:pt x="764" y="63"/>
                </a:cubicBezTo>
                <a:cubicBezTo>
                  <a:pt x="767" y="62"/>
                  <a:pt x="767" y="62"/>
                  <a:pt x="767" y="62"/>
                </a:cubicBezTo>
                <a:cubicBezTo>
                  <a:pt x="767" y="61"/>
                  <a:pt x="770" y="67"/>
                  <a:pt x="766" y="60"/>
                </a:cubicBezTo>
                <a:cubicBezTo>
                  <a:pt x="769" y="59"/>
                  <a:pt x="769" y="59"/>
                  <a:pt x="769" y="59"/>
                </a:cubicBezTo>
                <a:cubicBezTo>
                  <a:pt x="774" y="55"/>
                  <a:pt x="774" y="55"/>
                  <a:pt x="774" y="55"/>
                </a:cubicBezTo>
                <a:cubicBezTo>
                  <a:pt x="779" y="54"/>
                  <a:pt x="779" y="54"/>
                  <a:pt x="779" y="54"/>
                </a:cubicBezTo>
                <a:cubicBezTo>
                  <a:pt x="781" y="50"/>
                  <a:pt x="781" y="50"/>
                  <a:pt x="781" y="50"/>
                </a:cubicBezTo>
                <a:cubicBezTo>
                  <a:pt x="783" y="48"/>
                  <a:pt x="782" y="51"/>
                  <a:pt x="784" y="49"/>
                </a:cubicBezTo>
                <a:cubicBezTo>
                  <a:pt x="784" y="53"/>
                  <a:pt x="784" y="53"/>
                  <a:pt x="784" y="53"/>
                </a:cubicBezTo>
                <a:cubicBezTo>
                  <a:pt x="783" y="53"/>
                  <a:pt x="786" y="49"/>
                  <a:pt x="781" y="54"/>
                </a:cubicBezTo>
                <a:cubicBezTo>
                  <a:pt x="785" y="56"/>
                  <a:pt x="785" y="56"/>
                  <a:pt x="785" y="56"/>
                </a:cubicBezTo>
                <a:cubicBezTo>
                  <a:pt x="790" y="54"/>
                  <a:pt x="790" y="54"/>
                  <a:pt x="790" y="54"/>
                </a:cubicBezTo>
                <a:cubicBezTo>
                  <a:pt x="789" y="55"/>
                  <a:pt x="789" y="55"/>
                  <a:pt x="789" y="55"/>
                </a:cubicBezTo>
                <a:cubicBezTo>
                  <a:pt x="793" y="60"/>
                  <a:pt x="793" y="60"/>
                  <a:pt x="793" y="60"/>
                </a:cubicBezTo>
                <a:cubicBezTo>
                  <a:pt x="794" y="62"/>
                  <a:pt x="798" y="56"/>
                  <a:pt x="797" y="62"/>
                </a:cubicBezTo>
                <a:cubicBezTo>
                  <a:pt x="798" y="61"/>
                  <a:pt x="798" y="61"/>
                  <a:pt x="798" y="61"/>
                </a:cubicBezTo>
                <a:cubicBezTo>
                  <a:pt x="800" y="63"/>
                  <a:pt x="800" y="63"/>
                  <a:pt x="800" y="63"/>
                </a:cubicBezTo>
                <a:cubicBezTo>
                  <a:pt x="803" y="60"/>
                  <a:pt x="803" y="60"/>
                  <a:pt x="803" y="60"/>
                </a:cubicBezTo>
                <a:cubicBezTo>
                  <a:pt x="803" y="56"/>
                  <a:pt x="803" y="56"/>
                  <a:pt x="803" y="56"/>
                </a:cubicBezTo>
                <a:cubicBezTo>
                  <a:pt x="799" y="56"/>
                  <a:pt x="799" y="56"/>
                  <a:pt x="799" y="56"/>
                </a:cubicBezTo>
                <a:cubicBezTo>
                  <a:pt x="801" y="54"/>
                  <a:pt x="801" y="54"/>
                  <a:pt x="801" y="54"/>
                </a:cubicBezTo>
                <a:cubicBezTo>
                  <a:pt x="794" y="53"/>
                  <a:pt x="794" y="53"/>
                  <a:pt x="794" y="53"/>
                </a:cubicBezTo>
                <a:cubicBezTo>
                  <a:pt x="793" y="52"/>
                  <a:pt x="793" y="52"/>
                  <a:pt x="793" y="52"/>
                </a:cubicBezTo>
                <a:cubicBezTo>
                  <a:pt x="793" y="50"/>
                  <a:pt x="793" y="50"/>
                  <a:pt x="793" y="50"/>
                </a:cubicBezTo>
                <a:cubicBezTo>
                  <a:pt x="798" y="48"/>
                  <a:pt x="798" y="48"/>
                  <a:pt x="798" y="48"/>
                </a:cubicBezTo>
                <a:cubicBezTo>
                  <a:pt x="800" y="44"/>
                  <a:pt x="800" y="44"/>
                  <a:pt x="800" y="44"/>
                </a:cubicBezTo>
                <a:cubicBezTo>
                  <a:pt x="802" y="44"/>
                  <a:pt x="802" y="44"/>
                  <a:pt x="802" y="44"/>
                </a:cubicBezTo>
                <a:cubicBezTo>
                  <a:pt x="801" y="47"/>
                  <a:pt x="801" y="47"/>
                  <a:pt x="801" y="47"/>
                </a:cubicBezTo>
                <a:cubicBezTo>
                  <a:pt x="802" y="47"/>
                  <a:pt x="802" y="47"/>
                  <a:pt x="802" y="47"/>
                </a:cubicBezTo>
                <a:cubicBezTo>
                  <a:pt x="805" y="43"/>
                  <a:pt x="805" y="43"/>
                  <a:pt x="805" y="43"/>
                </a:cubicBezTo>
                <a:cubicBezTo>
                  <a:pt x="808" y="43"/>
                  <a:pt x="808" y="43"/>
                  <a:pt x="808" y="43"/>
                </a:cubicBezTo>
                <a:cubicBezTo>
                  <a:pt x="810" y="38"/>
                  <a:pt x="780" y="61"/>
                  <a:pt x="817" y="32"/>
                </a:cubicBezTo>
                <a:cubicBezTo>
                  <a:pt x="827" y="25"/>
                  <a:pt x="827" y="25"/>
                  <a:pt x="827" y="25"/>
                </a:cubicBezTo>
                <a:cubicBezTo>
                  <a:pt x="828" y="26"/>
                  <a:pt x="828" y="26"/>
                  <a:pt x="828" y="26"/>
                </a:cubicBezTo>
                <a:cubicBezTo>
                  <a:pt x="825" y="29"/>
                  <a:pt x="825" y="29"/>
                  <a:pt x="825" y="29"/>
                </a:cubicBezTo>
                <a:cubicBezTo>
                  <a:pt x="823" y="30"/>
                  <a:pt x="823" y="30"/>
                  <a:pt x="823" y="30"/>
                </a:cubicBezTo>
                <a:cubicBezTo>
                  <a:pt x="828" y="28"/>
                  <a:pt x="820" y="34"/>
                  <a:pt x="828" y="30"/>
                </a:cubicBezTo>
                <a:cubicBezTo>
                  <a:pt x="829" y="30"/>
                  <a:pt x="830" y="29"/>
                  <a:pt x="830" y="30"/>
                </a:cubicBezTo>
                <a:cubicBezTo>
                  <a:pt x="830" y="28"/>
                  <a:pt x="830" y="28"/>
                  <a:pt x="830" y="28"/>
                </a:cubicBezTo>
                <a:cubicBezTo>
                  <a:pt x="836" y="28"/>
                  <a:pt x="836" y="28"/>
                  <a:pt x="836" y="28"/>
                </a:cubicBezTo>
                <a:cubicBezTo>
                  <a:pt x="835" y="27"/>
                  <a:pt x="835" y="27"/>
                  <a:pt x="835" y="27"/>
                </a:cubicBezTo>
                <a:cubicBezTo>
                  <a:pt x="834" y="25"/>
                  <a:pt x="834" y="25"/>
                  <a:pt x="834" y="25"/>
                </a:cubicBezTo>
                <a:cubicBezTo>
                  <a:pt x="838" y="25"/>
                  <a:pt x="831" y="22"/>
                  <a:pt x="843" y="20"/>
                </a:cubicBezTo>
                <a:cubicBezTo>
                  <a:pt x="843" y="17"/>
                  <a:pt x="843" y="17"/>
                  <a:pt x="843" y="17"/>
                </a:cubicBezTo>
                <a:cubicBezTo>
                  <a:pt x="848" y="15"/>
                  <a:pt x="848" y="15"/>
                  <a:pt x="848" y="15"/>
                </a:cubicBezTo>
                <a:cubicBezTo>
                  <a:pt x="849" y="13"/>
                  <a:pt x="849" y="13"/>
                  <a:pt x="849" y="13"/>
                </a:cubicBezTo>
                <a:cubicBezTo>
                  <a:pt x="863" y="5"/>
                  <a:pt x="863" y="5"/>
                  <a:pt x="863" y="5"/>
                </a:cubicBezTo>
                <a:cubicBezTo>
                  <a:pt x="864" y="5"/>
                  <a:pt x="864" y="5"/>
                  <a:pt x="864" y="5"/>
                </a:cubicBezTo>
                <a:cubicBezTo>
                  <a:pt x="873" y="0"/>
                  <a:pt x="873" y="0"/>
                  <a:pt x="873" y="0"/>
                </a:cubicBezTo>
                <a:cubicBezTo>
                  <a:pt x="873" y="5"/>
                  <a:pt x="873" y="5"/>
                  <a:pt x="873" y="5"/>
                </a:cubicBezTo>
                <a:lnTo>
                  <a:pt x="876" y="9"/>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3" name="Text Box 6"/>
          <p:cNvSpPr txBox="1">
            <a:spLocks noChangeArrowheads="1"/>
          </p:cNvSpPr>
          <p:nvPr/>
        </p:nvSpPr>
        <p:spPr bwMode="auto">
          <a:xfrm>
            <a:off x="4238938" y="2332178"/>
            <a:ext cx="5031836" cy="2893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lnSpc>
                <a:spcPct val="150000"/>
              </a:lnSpc>
              <a:spcBef>
                <a:spcPct val="50000"/>
              </a:spcBef>
              <a:buFont typeface="Arial" panose="020B0604020202020204" pitchFamily="34" charset="0"/>
              <a:buNone/>
            </a:pPr>
            <a:r>
              <a:rPr lang="zh-CN" altLang="en-US" sz="2000" b="1" dirty="0" smtClean="0">
                <a:solidFill>
                  <a:srgbClr val="FFFF00"/>
                </a:solidFill>
                <a:effectLst>
                  <a:outerShdw blurRad="38100" dist="38100" dir="2700000" algn="tl">
                    <a:srgbClr val="000000">
                      <a:alpha val="43137"/>
                    </a:srgbClr>
                  </a:outerShdw>
                </a:effectLst>
                <a:latin typeface="+mj-ea"/>
                <a:ea typeface="+mj-ea"/>
              </a:rPr>
              <a:t>年龄在</a:t>
            </a:r>
            <a:r>
              <a:rPr lang="en-US" altLang="zh-CN" sz="2000" b="1" dirty="0" smtClean="0">
                <a:solidFill>
                  <a:srgbClr val="FFFF00"/>
                </a:solidFill>
                <a:effectLst>
                  <a:outerShdw blurRad="38100" dist="38100" dir="2700000" algn="tl">
                    <a:srgbClr val="000000">
                      <a:alpha val="43137"/>
                    </a:srgbClr>
                  </a:outerShdw>
                </a:effectLst>
                <a:latin typeface="+mj-ea"/>
                <a:ea typeface="+mj-ea"/>
              </a:rPr>
              <a:t>18</a:t>
            </a:r>
            <a:r>
              <a:rPr lang="zh-CN" altLang="en-US" sz="2000" b="1" dirty="0" smtClean="0">
                <a:solidFill>
                  <a:srgbClr val="FFFF00"/>
                </a:solidFill>
                <a:effectLst>
                  <a:outerShdw blurRad="38100" dist="38100" dir="2700000" algn="tl">
                    <a:srgbClr val="000000">
                      <a:alpha val="43137"/>
                    </a:srgbClr>
                  </a:outerShdw>
                </a:effectLst>
                <a:latin typeface="+mj-ea"/>
                <a:ea typeface="+mj-ea"/>
              </a:rPr>
              <a:t>岁以上的中国公民</a:t>
            </a:r>
            <a:endParaRPr lang="en-US" altLang="zh-CN" sz="2000" b="1" dirty="0" smtClean="0">
              <a:solidFill>
                <a:srgbClr val="FFFF00"/>
              </a:solidFill>
              <a:effectLst>
                <a:outerShdw blurRad="38100" dist="38100" dir="2700000" algn="tl">
                  <a:srgbClr val="000000">
                    <a:alpha val="43137"/>
                  </a:srgbClr>
                </a:outerShdw>
              </a:effectLst>
              <a:latin typeface="+mj-ea"/>
              <a:ea typeface="+mj-ea"/>
            </a:endParaRPr>
          </a:p>
          <a:p>
            <a:pPr eaLnBrk="1" hangingPunct="1">
              <a:lnSpc>
                <a:spcPct val="150000"/>
              </a:lnSpc>
              <a:spcBef>
                <a:spcPct val="50000"/>
              </a:spcBef>
              <a:buFont typeface="Arial" panose="020B0604020202020204" pitchFamily="34" charset="0"/>
              <a:buNone/>
            </a:pPr>
            <a:endParaRPr lang="en-US" altLang="zh-CN" sz="900" b="1" dirty="0" smtClean="0">
              <a:solidFill>
                <a:srgbClr val="FFFF00"/>
              </a:solidFill>
              <a:effectLst>
                <a:outerShdw blurRad="38100" dist="38100" dir="2700000" algn="tl">
                  <a:srgbClr val="000000">
                    <a:alpha val="43137"/>
                  </a:srgbClr>
                </a:outerShdw>
              </a:effectLst>
              <a:latin typeface="+mj-ea"/>
              <a:ea typeface="+mj-ea"/>
            </a:endParaRPr>
          </a:p>
          <a:p>
            <a:pPr eaLnBrk="1" hangingPunct="1">
              <a:lnSpc>
                <a:spcPct val="150000"/>
              </a:lnSpc>
              <a:spcBef>
                <a:spcPct val="50000"/>
              </a:spcBef>
              <a:buFont typeface="Arial" panose="020B0604020202020204" pitchFamily="34" charset="0"/>
              <a:buNone/>
            </a:pPr>
            <a:r>
              <a:rPr lang="zh-CN" altLang="en-US" sz="2000" b="1" dirty="0" smtClean="0">
                <a:solidFill>
                  <a:srgbClr val="FFFF00"/>
                </a:solidFill>
                <a:effectLst>
                  <a:outerShdw blurRad="38100" dist="38100" dir="2700000" algn="tl">
                    <a:srgbClr val="000000">
                      <a:alpha val="43137"/>
                    </a:srgbClr>
                  </a:outerShdw>
                </a:effectLst>
                <a:latin typeface="+mj-ea"/>
                <a:ea typeface="+mj-ea"/>
              </a:rPr>
              <a:t>   一个人成年后才可能有比较确定的政治判断力，并确立自己的政治信仰和终身志向，</a:t>
            </a:r>
            <a:r>
              <a:rPr lang="zh-CN" sz="2000" b="1" dirty="0" smtClean="0">
                <a:solidFill>
                  <a:srgbClr val="FFFF00"/>
                </a:solidFill>
                <a:effectLst>
                  <a:outerShdw blurRad="38100" dist="38100" dir="2700000" algn="tl">
                    <a:srgbClr val="000000">
                      <a:alpha val="43137"/>
                    </a:srgbClr>
                  </a:outerShdw>
                </a:effectLst>
                <a:latin typeface="+mj-ea"/>
                <a:ea typeface="+mj-ea"/>
              </a:rPr>
              <a:t>年满十八岁的中国工人</a:t>
            </a:r>
            <a:r>
              <a:rPr lang="zh-CN" sz="2000" b="1" dirty="0">
                <a:solidFill>
                  <a:srgbClr val="FFFF00"/>
                </a:solidFill>
                <a:effectLst>
                  <a:outerShdw blurRad="38100" dist="38100" dir="2700000" algn="tl">
                    <a:srgbClr val="000000">
                      <a:alpha val="43137"/>
                    </a:srgbClr>
                  </a:outerShdw>
                </a:effectLst>
                <a:latin typeface="+mj-ea"/>
                <a:ea typeface="+mj-ea"/>
              </a:rPr>
              <a:t>、农民、军人、知识分子和其他社会阶层的先进</a:t>
            </a:r>
            <a:r>
              <a:rPr lang="zh-CN" sz="2000" b="1" dirty="0" smtClean="0">
                <a:solidFill>
                  <a:srgbClr val="FFFF00"/>
                </a:solidFill>
                <a:effectLst>
                  <a:outerShdw blurRad="38100" dist="38100" dir="2700000" algn="tl">
                    <a:srgbClr val="000000">
                      <a:alpha val="43137"/>
                    </a:srgbClr>
                  </a:outerShdw>
                </a:effectLst>
                <a:latin typeface="+mj-ea"/>
                <a:ea typeface="+mj-ea"/>
              </a:rPr>
              <a:t>分子</a:t>
            </a:r>
            <a:r>
              <a:rPr lang="zh-CN" altLang="en-US" sz="2000" b="1" dirty="0" smtClean="0">
                <a:solidFill>
                  <a:srgbClr val="FFFF00"/>
                </a:solidFill>
                <a:effectLst>
                  <a:outerShdw blurRad="38100" dist="38100" dir="2700000" algn="tl">
                    <a:srgbClr val="000000">
                      <a:alpha val="43137"/>
                    </a:srgbClr>
                  </a:outerShdw>
                </a:effectLst>
                <a:latin typeface="+mj-ea"/>
                <a:ea typeface="+mj-ea"/>
              </a:rPr>
              <a:t>。</a:t>
            </a:r>
            <a:endParaRPr lang="en-US" altLang="zh-CN" sz="2000" b="1" dirty="0" smtClean="0">
              <a:solidFill>
                <a:srgbClr val="FFFF00"/>
              </a:solidFill>
              <a:effectLst>
                <a:outerShdw blurRad="38100" dist="38100" dir="2700000" algn="tl">
                  <a:srgbClr val="000000">
                    <a:alpha val="43137"/>
                  </a:srgbClr>
                </a:outerShdw>
              </a:effectLst>
              <a:latin typeface="+mj-ea"/>
              <a:ea typeface="+mj-ea"/>
            </a:endParaRPr>
          </a:p>
        </p:txBody>
      </p:sp>
      <p:sp>
        <p:nvSpPr>
          <p:cNvPr id="7" name="文本框 6"/>
          <p:cNvSpPr txBox="1"/>
          <p:nvPr/>
        </p:nvSpPr>
        <p:spPr>
          <a:xfrm>
            <a:off x="1636868" y="1319000"/>
            <a:ext cx="1663285" cy="2308324"/>
          </a:xfrm>
          <a:prstGeom prst="rect">
            <a:avLst/>
          </a:prstGeom>
          <a:noFill/>
        </p:spPr>
        <p:txBody>
          <a:bodyPr wrap="square" rtlCol="0">
            <a:spAutoFit/>
          </a:bodyPr>
          <a:lstStyle/>
          <a:p>
            <a:r>
              <a:rPr lang="zh-CN" altLang="en-US" sz="4800" b="1" dirty="0" smtClean="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申请党员条件</a:t>
            </a:r>
            <a:endParaRPr lang="zh-CN" altLang="en-US" sz="4800" b="1" dirty="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10" name="文本框 109"/>
          <p:cNvSpPr txBox="1"/>
          <p:nvPr/>
        </p:nvSpPr>
        <p:spPr>
          <a:xfrm>
            <a:off x="1119898" y="307186"/>
            <a:ext cx="3647174" cy="584775"/>
          </a:xfrm>
          <a:prstGeom prst="rect">
            <a:avLst/>
          </a:prstGeom>
          <a:noFill/>
        </p:spPr>
        <p:txBody>
          <a:bodyPr wrap="square" rtlCol="0">
            <a:spAutoFit/>
          </a:bodyPr>
          <a:lstStyle/>
          <a:p>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入党的标准及条件</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2" name="TextBox 1"/>
          <p:cNvSpPr txBox="1"/>
          <p:nvPr/>
        </p:nvSpPr>
        <p:spPr>
          <a:xfrm>
            <a:off x="3208713" y="2332178"/>
            <a:ext cx="1097280" cy="954107"/>
          </a:xfrm>
          <a:prstGeom prst="rect">
            <a:avLst/>
          </a:prstGeom>
          <a:noFill/>
        </p:spPr>
        <p:txBody>
          <a:bodyPr wrap="square" rtlCol="0">
            <a:spAutoFit/>
          </a:bodyPr>
          <a:lstStyle/>
          <a:p>
            <a:r>
              <a:rPr lang="zh-CN" altLang="en-US" sz="2800" b="1" dirty="0" smtClean="0">
                <a:solidFill>
                  <a:srgbClr val="FFFF00"/>
                </a:solidFill>
                <a:effectLst>
                  <a:outerShdw blurRad="38100" dist="38100" dir="2700000" algn="tl">
                    <a:srgbClr val="000000">
                      <a:alpha val="43137"/>
                    </a:srgbClr>
                  </a:outerShdw>
                </a:effectLst>
                <a:latin typeface="华文细黑" pitchFamily="2" charset="-122"/>
                <a:ea typeface="华文细黑" pitchFamily="2" charset="-122"/>
              </a:rPr>
              <a:t>必要条件</a:t>
            </a:r>
            <a:endParaRPr lang="zh-CN" altLang="en-US" sz="2800" b="1" dirty="0">
              <a:solidFill>
                <a:srgbClr val="FFFF00"/>
              </a:solidFill>
              <a:effectLst>
                <a:outerShdw blurRad="38100" dist="38100" dir="2700000" algn="tl">
                  <a:srgbClr val="000000">
                    <a:alpha val="43137"/>
                  </a:srgbClr>
                </a:outerShdw>
              </a:effectLst>
              <a:latin typeface="华文细黑" pitchFamily="2" charset="-122"/>
              <a:ea typeface="华文细黑"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Freeform 12"/>
          <p:cNvSpPr/>
          <p:nvPr/>
        </p:nvSpPr>
        <p:spPr bwMode="auto">
          <a:xfrm>
            <a:off x="1119898" y="891961"/>
            <a:ext cx="10298113" cy="5773534"/>
          </a:xfrm>
          <a:custGeom>
            <a:avLst/>
            <a:gdLst>
              <a:gd name="T0" fmla="*/ 782 w 1778"/>
              <a:gd name="T1" fmla="*/ 124 h 1079"/>
              <a:gd name="T2" fmla="*/ 810 w 1778"/>
              <a:gd name="T3" fmla="*/ 170 h 1079"/>
              <a:gd name="T4" fmla="*/ 802 w 1778"/>
              <a:gd name="T5" fmla="*/ 215 h 1079"/>
              <a:gd name="T6" fmla="*/ 881 w 1778"/>
              <a:gd name="T7" fmla="*/ 197 h 1079"/>
              <a:gd name="T8" fmla="*/ 790 w 1778"/>
              <a:gd name="T9" fmla="*/ 290 h 1079"/>
              <a:gd name="T10" fmla="*/ 1009 w 1778"/>
              <a:gd name="T11" fmla="*/ 184 h 1079"/>
              <a:gd name="T12" fmla="*/ 1232 w 1778"/>
              <a:gd name="T13" fmla="*/ 7 h 1079"/>
              <a:gd name="T14" fmla="*/ 1030 w 1778"/>
              <a:gd name="T15" fmla="*/ 205 h 1079"/>
              <a:gd name="T16" fmla="*/ 1042 w 1778"/>
              <a:gd name="T17" fmla="*/ 209 h 1079"/>
              <a:gd name="T18" fmla="*/ 1177 w 1778"/>
              <a:gd name="T19" fmla="*/ 92 h 1079"/>
              <a:gd name="T20" fmla="*/ 1130 w 1778"/>
              <a:gd name="T21" fmla="*/ 176 h 1079"/>
              <a:gd name="T22" fmla="*/ 1260 w 1778"/>
              <a:gd name="T23" fmla="*/ 97 h 1079"/>
              <a:gd name="T24" fmla="*/ 1120 w 1778"/>
              <a:gd name="T25" fmla="*/ 207 h 1079"/>
              <a:gd name="T26" fmla="*/ 1163 w 1778"/>
              <a:gd name="T27" fmla="*/ 219 h 1079"/>
              <a:gd name="T28" fmla="*/ 1280 w 1778"/>
              <a:gd name="T29" fmla="*/ 136 h 1079"/>
              <a:gd name="T30" fmla="*/ 1368 w 1778"/>
              <a:gd name="T31" fmla="*/ 185 h 1079"/>
              <a:gd name="T32" fmla="*/ 1336 w 1778"/>
              <a:gd name="T33" fmla="*/ 231 h 1079"/>
              <a:gd name="T34" fmla="*/ 1470 w 1778"/>
              <a:gd name="T35" fmla="*/ 275 h 1079"/>
              <a:gd name="T36" fmla="*/ 1610 w 1778"/>
              <a:gd name="T37" fmla="*/ 326 h 1079"/>
              <a:gd name="T38" fmla="*/ 1651 w 1778"/>
              <a:gd name="T39" fmla="*/ 431 h 1079"/>
              <a:gd name="T40" fmla="*/ 1656 w 1778"/>
              <a:gd name="T41" fmla="*/ 473 h 1079"/>
              <a:gd name="T42" fmla="*/ 1408 w 1778"/>
              <a:gd name="T43" fmla="*/ 580 h 1079"/>
              <a:gd name="T44" fmla="*/ 1556 w 1778"/>
              <a:gd name="T45" fmla="*/ 529 h 1079"/>
              <a:gd name="T46" fmla="*/ 1657 w 1778"/>
              <a:gd name="T47" fmla="*/ 511 h 1079"/>
              <a:gd name="T48" fmla="*/ 1682 w 1778"/>
              <a:gd name="T49" fmla="*/ 579 h 1079"/>
              <a:gd name="T50" fmla="*/ 1679 w 1778"/>
              <a:gd name="T51" fmla="*/ 645 h 1079"/>
              <a:gd name="T52" fmla="*/ 1613 w 1778"/>
              <a:gd name="T53" fmla="*/ 699 h 1079"/>
              <a:gd name="T54" fmla="*/ 1702 w 1778"/>
              <a:gd name="T55" fmla="*/ 701 h 1079"/>
              <a:gd name="T56" fmla="*/ 1377 w 1778"/>
              <a:gd name="T57" fmla="*/ 890 h 1079"/>
              <a:gd name="T58" fmla="*/ 1081 w 1778"/>
              <a:gd name="T59" fmla="*/ 1051 h 1079"/>
              <a:gd name="T60" fmla="*/ 970 w 1778"/>
              <a:gd name="T61" fmla="*/ 1036 h 1079"/>
              <a:gd name="T62" fmla="*/ 1066 w 1778"/>
              <a:gd name="T63" fmla="*/ 890 h 1079"/>
              <a:gd name="T64" fmla="*/ 1071 w 1778"/>
              <a:gd name="T65" fmla="*/ 844 h 1079"/>
              <a:gd name="T66" fmla="*/ 579 w 1778"/>
              <a:gd name="T67" fmla="*/ 923 h 1079"/>
              <a:gd name="T68" fmla="*/ 570 w 1778"/>
              <a:gd name="T69" fmla="*/ 903 h 1079"/>
              <a:gd name="T70" fmla="*/ 515 w 1778"/>
              <a:gd name="T71" fmla="*/ 912 h 1079"/>
              <a:gd name="T72" fmla="*/ 355 w 1778"/>
              <a:gd name="T73" fmla="*/ 934 h 1079"/>
              <a:gd name="T74" fmla="*/ 356 w 1778"/>
              <a:gd name="T75" fmla="*/ 977 h 1079"/>
              <a:gd name="T76" fmla="*/ 598 w 1778"/>
              <a:gd name="T77" fmla="*/ 951 h 1079"/>
              <a:gd name="T78" fmla="*/ 858 w 1778"/>
              <a:gd name="T79" fmla="*/ 915 h 1079"/>
              <a:gd name="T80" fmla="*/ 720 w 1778"/>
              <a:gd name="T81" fmla="*/ 940 h 1079"/>
              <a:gd name="T82" fmla="*/ 484 w 1778"/>
              <a:gd name="T83" fmla="*/ 976 h 1079"/>
              <a:gd name="T84" fmla="*/ 287 w 1778"/>
              <a:gd name="T85" fmla="*/ 954 h 1079"/>
              <a:gd name="T86" fmla="*/ 299 w 1778"/>
              <a:gd name="T87" fmla="*/ 868 h 1079"/>
              <a:gd name="T88" fmla="*/ 324 w 1778"/>
              <a:gd name="T89" fmla="*/ 827 h 1079"/>
              <a:gd name="T90" fmla="*/ 309 w 1778"/>
              <a:gd name="T91" fmla="*/ 739 h 1079"/>
              <a:gd name="T92" fmla="*/ 170 w 1778"/>
              <a:gd name="T93" fmla="*/ 754 h 1079"/>
              <a:gd name="T94" fmla="*/ 53 w 1778"/>
              <a:gd name="T95" fmla="*/ 722 h 1079"/>
              <a:gd name="T96" fmla="*/ 27 w 1778"/>
              <a:gd name="T97" fmla="*/ 628 h 1079"/>
              <a:gd name="T98" fmla="*/ 89 w 1778"/>
              <a:gd name="T99" fmla="*/ 508 h 1079"/>
              <a:gd name="T100" fmla="*/ 74 w 1778"/>
              <a:gd name="T101" fmla="*/ 466 h 1079"/>
              <a:gd name="T102" fmla="*/ 45 w 1778"/>
              <a:gd name="T103" fmla="*/ 455 h 1079"/>
              <a:gd name="T104" fmla="*/ 72 w 1778"/>
              <a:gd name="T105" fmla="*/ 400 h 1079"/>
              <a:gd name="T106" fmla="*/ 151 w 1778"/>
              <a:gd name="T107" fmla="*/ 323 h 1079"/>
              <a:gd name="T108" fmla="*/ 179 w 1778"/>
              <a:gd name="T109" fmla="*/ 258 h 1079"/>
              <a:gd name="T110" fmla="*/ 152 w 1778"/>
              <a:gd name="T111" fmla="*/ 188 h 1079"/>
              <a:gd name="T112" fmla="*/ 207 w 1778"/>
              <a:gd name="T113" fmla="*/ 134 h 1079"/>
              <a:gd name="T114" fmla="*/ 114 w 1778"/>
              <a:gd name="T115" fmla="*/ 108 h 1079"/>
              <a:gd name="T116" fmla="*/ 215 w 1778"/>
              <a:gd name="T117" fmla="*/ 80 h 1079"/>
              <a:gd name="T118" fmla="*/ 372 w 1778"/>
              <a:gd name="T119" fmla="*/ 75 h 1079"/>
              <a:gd name="T120" fmla="*/ 570 w 1778"/>
              <a:gd name="T121" fmla="*/ 57 h 1079"/>
              <a:gd name="T122" fmla="*/ 715 w 1778"/>
              <a:gd name="T123" fmla="*/ 21 h 1079"/>
              <a:gd name="T124" fmla="*/ 769 w 1778"/>
              <a:gd name="T125" fmla="*/ 59 h 1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8" h="1079">
                <a:moveTo>
                  <a:pt x="876" y="9"/>
                </a:moveTo>
                <a:cubicBezTo>
                  <a:pt x="872" y="10"/>
                  <a:pt x="872" y="10"/>
                  <a:pt x="872" y="10"/>
                </a:cubicBezTo>
                <a:cubicBezTo>
                  <a:pt x="871" y="11"/>
                  <a:pt x="871" y="11"/>
                  <a:pt x="871" y="11"/>
                </a:cubicBezTo>
                <a:cubicBezTo>
                  <a:pt x="869" y="10"/>
                  <a:pt x="869" y="10"/>
                  <a:pt x="869" y="10"/>
                </a:cubicBezTo>
                <a:cubicBezTo>
                  <a:pt x="865" y="14"/>
                  <a:pt x="865" y="14"/>
                  <a:pt x="865" y="14"/>
                </a:cubicBezTo>
                <a:cubicBezTo>
                  <a:pt x="864" y="16"/>
                  <a:pt x="871" y="13"/>
                  <a:pt x="862" y="15"/>
                </a:cubicBezTo>
                <a:cubicBezTo>
                  <a:pt x="867" y="17"/>
                  <a:pt x="867" y="17"/>
                  <a:pt x="867" y="17"/>
                </a:cubicBezTo>
                <a:cubicBezTo>
                  <a:pt x="859" y="21"/>
                  <a:pt x="859" y="21"/>
                  <a:pt x="859" y="21"/>
                </a:cubicBezTo>
                <a:cubicBezTo>
                  <a:pt x="861" y="18"/>
                  <a:pt x="861" y="18"/>
                  <a:pt x="861" y="18"/>
                </a:cubicBezTo>
                <a:cubicBezTo>
                  <a:pt x="861" y="16"/>
                  <a:pt x="869" y="22"/>
                  <a:pt x="858" y="16"/>
                </a:cubicBezTo>
                <a:cubicBezTo>
                  <a:pt x="856" y="19"/>
                  <a:pt x="856" y="19"/>
                  <a:pt x="856" y="19"/>
                </a:cubicBezTo>
                <a:cubicBezTo>
                  <a:pt x="855" y="19"/>
                  <a:pt x="856" y="23"/>
                  <a:pt x="854" y="18"/>
                </a:cubicBezTo>
                <a:cubicBezTo>
                  <a:pt x="853" y="19"/>
                  <a:pt x="853" y="19"/>
                  <a:pt x="853" y="19"/>
                </a:cubicBezTo>
                <a:cubicBezTo>
                  <a:pt x="856" y="22"/>
                  <a:pt x="856" y="22"/>
                  <a:pt x="856" y="22"/>
                </a:cubicBezTo>
                <a:cubicBezTo>
                  <a:pt x="852" y="26"/>
                  <a:pt x="852" y="26"/>
                  <a:pt x="852" y="26"/>
                </a:cubicBezTo>
                <a:cubicBezTo>
                  <a:pt x="859" y="28"/>
                  <a:pt x="859" y="28"/>
                  <a:pt x="859" y="28"/>
                </a:cubicBezTo>
                <a:cubicBezTo>
                  <a:pt x="861" y="28"/>
                  <a:pt x="861" y="28"/>
                  <a:pt x="861" y="28"/>
                </a:cubicBezTo>
                <a:cubicBezTo>
                  <a:pt x="862" y="29"/>
                  <a:pt x="856" y="33"/>
                  <a:pt x="863" y="30"/>
                </a:cubicBezTo>
                <a:cubicBezTo>
                  <a:pt x="862" y="30"/>
                  <a:pt x="860" y="31"/>
                  <a:pt x="863" y="34"/>
                </a:cubicBezTo>
                <a:cubicBezTo>
                  <a:pt x="862" y="34"/>
                  <a:pt x="859" y="35"/>
                  <a:pt x="863" y="38"/>
                </a:cubicBezTo>
                <a:cubicBezTo>
                  <a:pt x="863" y="39"/>
                  <a:pt x="863" y="39"/>
                  <a:pt x="863" y="39"/>
                </a:cubicBezTo>
                <a:cubicBezTo>
                  <a:pt x="862" y="40"/>
                  <a:pt x="862" y="40"/>
                  <a:pt x="862" y="40"/>
                </a:cubicBezTo>
                <a:cubicBezTo>
                  <a:pt x="861" y="37"/>
                  <a:pt x="861" y="37"/>
                  <a:pt x="861" y="37"/>
                </a:cubicBezTo>
                <a:cubicBezTo>
                  <a:pt x="856" y="36"/>
                  <a:pt x="856" y="36"/>
                  <a:pt x="856" y="36"/>
                </a:cubicBezTo>
                <a:cubicBezTo>
                  <a:pt x="850" y="40"/>
                  <a:pt x="850" y="40"/>
                  <a:pt x="850" y="40"/>
                </a:cubicBezTo>
                <a:cubicBezTo>
                  <a:pt x="849" y="40"/>
                  <a:pt x="847" y="40"/>
                  <a:pt x="848" y="43"/>
                </a:cubicBezTo>
                <a:cubicBezTo>
                  <a:pt x="852" y="35"/>
                  <a:pt x="852" y="35"/>
                  <a:pt x="852" y="35"/>
                </a:cubicBezTo>
                <a:cubicBezTo>
                  <a:pt x="845" y="37"/>
                  <a:pt x="845" y="37"/>
                  <a:pt x="845" y="37"/>
                </a:cubicBezTo>
                <a:cubicBezTo>
                  <a:pt x="843" y="40"/>
                  <a:pt x="843" y="40"/>
                  <a:pt x="843" y="40"/>
                </a:cubicBezTo>
                <a:cubicBezTo>
                  <a:pt x="842" y="40"/>
                  <a:pt x="841" y="43"/>
                  <a:pt x="840" y="41"/>
                </a:cubicBezTo>
                <a:cubicBezTo>
                  <a:pt x="839" y="46"/>
                  <a:pt x="839" y="46"/>
                  <a:pt x="839" y="46"/>
                </a:cubicBezTo>
                <a:cubicBezTo>
                  <a:pt x="828" y="49"/>
                  <a:pt x="828" y="49"/>
                  <a:pt x="828" y="49"/>
                </a:cubicBezTo>
                <a:cubicBezTo>
                  <a:pt x="825" y="55"/>
                  <a:pt x="825" y="55"/>
                  <a:pt x="825" y="55"/>
                </a:cubicBezTo>
                <a:cubicBezTo>
                  <a:pt x="816" y="58"/>
                  <a:pt x="816" y="58"/>
                  <a:pt x="816" y="58"/>
                </a:cubicBezTo>
                <a:cubicBezTo>
                  <a:pt x="814" y="63"/>
                  <a:pt x="814" y="63"/>
                  <a:pt x="814" y="63"/>
                </a:cubicBezTo>
                <a:cubicBezTo>
                  <a:pt x="809" y="66"/>
                  <a:pt x="809" y="66"/>
                  <a:pt x="809" y="66"/>
                </a:cubicBezTo>
                <a:cubicBezTo>
                  <a:pt x="807" y="65"/>
                  <a:pt x="807" y="65"/>
                  <a:pt x="807" y="65"/>
                </a:cubicBezTo>
                <a:cubicBezTo>
                  <a:pt x="806" y="66"/>
                  <a:pt x="806" y="66"/>
                  <a:pt x="806" y="66"/>
                </a:cubicBezTo>
                <a:cubicBezTo>
                  <a:pt x="805" y="71"/>
                  <a:pt x="805" y="71"/>
                  <a:pt x="805" y="71"/>
                </a:cubicBezTo>
                <a:cubicBezTo>
                  <a:pt x="802" y="73"/>
                  <a:pt x="802" y="73"/>
                  <a:pt x="802" y="73"/>
                </a:cubicBezTo>
                <a:cubicBezTo>
                  <a:pt x="797" y="73"/>
                  <a:pt x="797" y="73"/>
                  <a:pt x="797" y="73"/>
                </a:cubicBezTo>
                <a:cubicBezTo>
                  <a:pt x="795" y="74"/>
                  <a:pt x="796" y="76"/>
                  <a:pt x="793" y="77"/>
                </a:cubicBezTo>
                <a:cubicBezTo>
                  <a:pt x="794" y="81"/>
                  <a:pt x="794" y="81"/>
                  <a:pt x="794" y="81"/>
                </a:cubicBezTo>
                <a:cubicBezTo>
                  <a:pt x="790" y="83"/>
                  <a:pt x="790" y="83"/>
                  <a:pt x="790" y="83"/>
                </a:cubicBezTo>
                <a:cubicBezTo>
                  <a:pt x="783" y="91"/>
                  <a:pt x="783" y="91"/>
                  <a:pt x="783" y="91"/>
                </a:cubicBezTo>
                <a:cubicBezTo>
                  <a:pt x="780" y="92"/>
                  <a:pt x="780" y="92"/>
                  <a:pt x="780" y="92"/>
                </a:cubicBezTo>
                <a:cubicBezTo>
                  <a:pt x="779" y="95"/>
                  <a:pt x="779" y="95"/>
                  <a:pt x="779" y="95"/>
                </a:cubicBezTo>
                <a:cubicBezTo>
                  <a:pt x="780" y="96"/>
                  <a:pt x="780" y="92"/>
                  <a:pt x="781" y="96"/>
                </a:cubicBezTo>
                <a:cubicBezTo>
                  <a:pt x="782" y="97"/>
                  <a:pt x="783" y="94"/>
                  <a:pt x="784" y="97"/>
                </a:cubicBezTo>
                <a:cubicBezTo>
                  <a:pt x="781" y="99"/>
                  <a:pt x="781" y="99"/>
                  <a:pt x="781" y="99"/>
                </a:cubicBezTo>
                <a:cubicBezTo>
                  <a:pt x="779" y="100"/>
                  <a:pt x="790" y="94"/>
                  <a:pt x="779" y="102"/>
                </a:cubicBezTo>
                <a:cubicBezTo>
                  <a:pt x="777" y="105"/>
                  <a:pt x="777" y="105"/>
                  <a:pt x="777" y="105"/>
                </a:cubicBezTo>
                <a:cubicBezTo>
                  <a:pt x="772" y="105"/>
                  <a:pt x="787" y="95"/>
                  <a:pt x="771" y="109"/>
                </a:cubicBezTo>
                <a:cubicBezTo>
                  <a:pt x="768" y="108"/>
                  <a:pt x="768" y="108"/>
                  <a:pt x="768" y="108"/>
                </a:cubicBezTo>
                <a:cubicBezTo>
                  <a:pt x="767" y="107"/>
                  <a:pt x="772" y="108"/>
                  <a:pt x="766" y="107"/>
                </a:cubicBezTo>
                <a:cubicBezTo>
                  <a:pt x="765" y="112"/>
                  <a:pt x="765" y="112"/>
                  <a:pt x="765" y="112"/>
                </a:cubicBezTo>
                <a:cubicBezTo>
                  <a:pt x="769" y="110"/>
                  <a:pt x="769" y="110"/>
                  <a:pt x="769" y="110"/>
                </a:cubicBezTo>
                <a:cubicBezTo>
                  <a:pt x="769" y="112"/>
                  <a:pt x="769" y="112"/>
                  <a:pt x="769" y="112"/>
                </a:cubicBezTo>
                <a:cubicBezTo>
                  <a:pt x="770" y="113"/>
                  <a:pt x="770" y="113"/>
                  <a:pt x="770" y="113"/>
                </a:cubicBezTo>
                <a:cubicBezTo>
                  <a:pt x="768" y="114"/>
                  <a:pt x="768" y="114"/>
                  <a:pt x="768" y="114"/>
                </a:cubicBezTo>
                <a:cubicBezTo>
                  <a:pt x="770" y="116"/>
                  <a:pt x="770" y="116"/>
                  <a:pt x="770" y="116"/>
                </a:cubicBezTo>
                <a:cubicBezTo>
                  <a:pt x="769" y="117"/>
                  <a:pt x="769" y="117"/>
                  <a:pt x="769" y="117"/>
                </a:cubicBezTo>
                <a:cubicBezTo>
                  <a:pt x="773" y="116"/>
                  <a:pt x="773" y="116"/>
                  <a:pt x="773" y="116"/>
                </a:cubicBezTo>
                <a:cubicBezTo>
                  <a:pt x="774" y="115"/>
                  <a:pt x="774" y="115"/>
                  <a:pt x="774" y="115"/>
                </a:cubicBezTo>
                <a:cubicBezTo>
                  <a:pt x="775" y="116"/>
                  <a:pt x="775" y="116"/>
                  <a:pt x="775" y="116"/>
                </a:cubicBezTo>
                <a:cubicBezTo>
                  <a:pt x="772" y="118"/>
                  <a:pt x="772" y="118"/>
                  <a:pt x="772" y="118"/>
                </a:cubicBezTo>
                <a:cubicBezTo>
                  <a:pt x="774" y="119"/>
                  <a:pt x="774" y="119"/>
                  <a:pt x="774" y="119"/>
                </a:cubicBezTo>
                <a:cubicBezTo>
                  <a:pt x="771" y="121"/>
                  <a:pt x="771" y="121"/>
                  <a:pt x="771" y="121"/>
                </a:cubicBezTo>
                <a:cubicBezTo>
                  <a:pt x="771" y="121"/>
                  <a:pt x="772" y="119"/>
                  <a:pt x="771" y="122"/>
                </a:cubicBezTo>
                <a:cubicBezTo>
                  <a:pt x="769" y="120"/>
                  <a:pt x="769" y="120"/>
                  <a:pt x="769" y="120"/>
                </a:cubicBezTo>
                <a:cubicBezTo>
                  <a:pt x="769" y="124"/>
                  <a:pt x="769" y="124"/>
                  <a:pt x="769" y="124"/>
                </a:cubicBezTo>
                <a:cubicBezTo>
                  <a:pt x="764" y="126"/>
                  <a:pt x="764" y="126"/>
                  <a:pt x="764" y="126"/>
                </a:cubicBezTo>
                <a:cubicBezTo>
                  <a:pt x="761" y="126"/>
                  <a:pt x="761" y="126"/>
                  <a:pt x="761" y="126"/>
                </a:cubicBezTo>
                <a:cubicBezTo>
                  <a:pt x="756" y="130"/>
                  <a:pt x="756" y="130"/>
                  <a:pt x="756" y="130"/>
                </a:cubicBezTo>
                <a:cubicBezTo>
                  <a:pt x="756" y="132"/>
                  <a:pt x="756" y="132"/>
                  <a:pt x="756" y="132"/>
                </a:cubicBezTo>
                <a:cubicBezTo>
                  <a:pt x="750" y="133"/>
                  <a:pt x="750" y="133"/>
                  <a:pt x="750" y="133"/>
                </a:cubicBezTo>
                <a:cubicBezTo>
                  <a:pt x="748" y="136"/>
                  <a:pt x="748" y="136"/>
                  <a:pt x="748" y="136"/>
                </a:cubicBezTo>
                <a:cubicBezTo>
                  <a:pt x="750" y="137"/>
                  <a:pt x="750" y="137"/>
                  <a:pt x="750" y="137"/>
                </a:cubicBezTo>
                <a:cubicBezTo>
                  <a:pt x="742" y="142"/>
                  <a:pt x="742" y="142"/>
                  <a:pt x="742" y="142"/>
                </a:cubicBezTo>
                <a:cubicBezTo>
                  <a:pt x="738" y="139"/>
                  <a:pt x="738" y="139"/>
                  <a:pt x="738" y="139"/>
                </a:cubicBezTo>
                <a:cubicBezTo>
                  <a:pt x="733" y="144"/>
                  <a:pt x="733" y="144"/>
                  <a:pt x="733" y="144"/>
                </a:cubicBezTo>
                <a:cubicBezTo>
                  <a:pt x="736" y="147"/>
                  <a:pt x="736" y="147"/>
                  <a:pt x="736" y="147"/>
                </a:cubicBezTo>
                <a:cubicBezTo>
                  <a:pt x="734" y="148"/>
                  <a:pt x="734" y="148"/>
                  <a:pt x="734" y="148"/>
                </a:cubicBezTo>
                <a:cubicBezTo>
                  <a:pt x="731" y="146"/>
                  <a:pt x="741" y="144"/>
                  <a:pt x="732" y="147"/>
                </a:cubicBezTo>
                <a:cubicBezTo>
                  <a:pt x="732" y="147"/>
                  <a:pt x="732" y="146"/>
                  <a:pt x="733" y="146"/>
                </a:cubicBezTo>
                <a:cubicBezTo>
                  <a:pt x="732" y="145"/>
                  <a:pt x="732" y="145"/>
                  <a:pt x="732" y="145"/>
                </a:cubicBezTo>
                <a:cubicBezTo>
                  <a:pt x="729" y="147"/>
                  <a:pt x="729" y="147"/>
                  <a:pt x="729" y="147"/>
                </a:cubicBezTo>
                <a:cubicBezTo>
                  <a:pt x="729" y="148"/>
                  <a:pt x="729" y="148"/>
                  <a:pt x="729" y="148"/>
                </a:cubicBezTo>
                <a:cubicBezTo>
                  <a:pt x="732" y="149"/>
                  <a:pt x="732" y="149"/>
                  <a:pt x="732" y="149"/>
                </a:cubicBezTo>
                <a:cubicBezTo>
                  <a:pt x="729" y="149"/>
                  <a:pt x="729" y="149"/>
                  <a:pt x="729" y="149"/>
                </a:cubicBezTo>
                <a:cubicBezTo>
                  <a:pt x="730" y="151"/>
                  <a:pt x="730" y="151"/>
                  <a:pt x="730" y="151"/>
                </a:cubicBezTo>
                <a:cubicBezTo>
                  <a:pt x="727" y="152"/>
                  <a:pt x="727" y="152"/>
                  <a:pt x="727" y="152"/>
                </a:cubicBezTo>
                <a:cubicBezTo>
                  <a:pt x="727" y="153"/>
                  <a:pt x="727" y="153"/>
                  <a:pt x="727" y="153"/>
                </a:cubicBezTo>
                <a:cubicBezTo>
                  <a:pt x="731" y="153"/>
                  <a:pt x="731" y="153"/>
                  <a:pt x="731" y="153"/>
                </a:cubicBezTo>
                <a:cubicBezTo>
                  <a:pt x="737" y="148"/>
                  <a:pt x="737" y="148"/>
                  <a:pt x="737" y="148"/>
                </a:cubicBezTo>
                <a:cubicBezTo>
                  <a:pt x="742" y="148"/>
                  <a:pt x="742" y="148"/>
                  <a:pt x="742" y="148"/>
                </a:cubicBezTo>
                <a:cubicBezTo>
                  <a:pt x="751" y="142"/>
                  <a:pt x="751" y="142"/>
                  <a:pt x="751" y="142"/>
                </a:cubicBezTo>
                <a:cubicBezTo>
                  <a:pt x="754" y="144"/>
                  <a:pt x="754" y="144"/>
                  <a:pt x="754" y="144"/>
                </a:cubicBezTo>
                <a:cubicBezTo>
                  <a:pt x="759" y="140"/>
                  <a:pt x="759" y="140"/>
                  <a:pt x="759" y="140"/>
                </a:cubicBezTo>
                <a:cubicBezTo>
                  <a:pt x="765" y="141"/>
                  <a:pt x="765" y="141"/>
                  <a:pt x="765" y="141"/>
                </a:cubicBezTo>
                <a:cubicBezTo>
                  <a:pt x="766" y="141"/>
                  <a:pt x="769" y="140"/>
                  <a:pt x="765" y="138"/>
                </a:cubicBezTo>
                <a:cubicBezTo>
                  <a:pt x="765" y="137"/>
                  <a:pt x="765" y="137"/>
                  <a:pt x="765" y="137"/>
                </a:cubicBezTo>
                <a:cubicBezTo>
                  <a:pt x="776" y="130"/>
                  <a:pt x="776" y="130"/>
                  <a:pt x="776" y="130"/>
                </a:cubicBezTo>
                <a:cubicBezTo>
                  <a:pt x="780" y="130"/>
                  <a:pt x="774" y="125"/>
                  <a:pt x="782" y="126"/>
                </a:cubicBezTo>
                <a:cubicBezTo>
                  <a:pt x="784" y="125"/>
                  <a:pt x="784" y="125"/>
                  <a:pt x="784" y="125"/>
                </a:cubicBezTo>
                <a:cubicBezTo>
                  <a:pt x="782" y="124"/>
                  <a:pt x="782" y="124"/>
                  <a:pt x="782" y="124"/>
                </a:cubicBezTo>
                <a:cubicBezTo>
                  <a:pt x="785" y="121"/>
                  <a:pt x="785" y="121"/>
                  <a:pt x="785" y="121"/>
                </a:cubicBezTo>
                <a:cubicBezTo>
                  <a:pt x="789" y="121"/>
                  <a:pt x="789" y="121"/>
                  <a:pt x="789" y="121"/>
                </a:cubicBezTo>
                <a:cubicBezTo>
                  <a:pt x="792" y="117"/>
                  <a:pt x="792" y="117"/>
                  <a:pt x="792" y="117"/>
                </a:cubicBezTo>
                <a:cubicBezTo>
                  <a:pt x="803" y="108"/>
                  <a:pt x="803" y="108"/>
                  <a:pt x="803" y="108"/>
                </a:cubicBezTo>
                <a:cubicBezTo>
                  <a:pt x="805" y="107"/>
                  <a:pt x="805" y="107"/>
                  <a:pt x="805" y="107"/>
                </a:cubicBezTo>
                <a:cubicBezTo>
                  <a:pt x="810" y="100"/>
                  <a:pt x="810" y="100"/>
                  <a:pt x="810" y="100"/>
                </a:cubicBezTo>
                <a:cubicBezTo>
                  <a:pt x="813" y="99"/>
                  <a:pt x="813" y="99"/>
                  <a:pt x="813" y="99"/>
                </a:cubicBezTo>
                <a:cubicBezTo>
                  <a:pt x="815" y="97"/>
                  <a:pt x="815" y="97"/>
                  <a:pt x="815" y="97"/>
                </a:cubicBezTo>
                <a:cubicBezTo>
                  <a:pt x="812" y="95"/>
                  <a:pt x="812" y="95"/>
                  <a:pt x="812" y="95"/>
                </a:cubicBezTo>
                <a:cubicBezTo>
                  <a:pt x="813" y="92"/>
                  <a:pt x="813" y="96"/>
                  <a:pt x="816" y="94"/>
                </a:cubicBezTo>
                <a:cubicBezTo>
                  <a:pt x="815" y="91"/>
                  <a:pt x="815" y="91"/>
                  <a:pt x="815" y="91"/>
                </a:cubicBezTo>
                <a:cubicBezTo>
                  <a:pt x="817" y="88"/>
                  <a:pt x="817" y="88"/>
                  <a:pt x="817" y="88"/>
                </a:cubicBezTo>
                <a:cubicBezTo>
                  <a:pt x="825" y="88"/>
                  <a:pt x="825" y="88"/>
                  <a:pt x="825" y="88"/>
                </a:cubicBezTo>
                <a:cubicBezTo>
                  <a:pt x="826" y="87"/>
                  <a:pt x="826" y="87"/>
                  <a:pt x="826" y="87"/>
                </a:cubicBezTo>
                <a:cubicBezTo>
                  <a:pt x="825" y="86"/>
                  <a:pt x="825" y="86"/>
                  <a:pt x="825" y="86"/>
                </a:cubicBezTo>
                <a:cubicBezTo>
                  <a:pt x="829" y="87"/>
                  <a:pt x="829" y="87"/>
                  <a:pt x="829" y="87"/>
                </a:cubicBezTo>
                <a:cubicBezTo>
                  <a:pt x="831" y="86"/>
                  <a:pt x="831" y="86"/>
                  <a:pt x="831" y="86"/>
                </a:cubicBezTo>
                <a:cubicBezTo>
                  <a:pt x="832" y="88"/>
                  <a:pt x="827" y="84"/>
                  <a:pt x="834" y="87"/>
                </a:cubicBezTo>
                <a:cubicBezTo>
                  <a:pt x="833" y="81"/>
                  <a:pt x="833" y="81"/>
                  <a:pt x="833" y="81"/>
                </a:cubicBezTo>
                <a:cubicBezTo>
                  <a:pt x="832" y="81"/>
                  <a:pt x="837" y="79"/>
                  <a:pt x="831" y="81"/>
                </a:cubicBezTo>
                <a:cubicBezTo>
                  <a:pt x="837" y="76"/>
                  <a:pt x="837" y="76"/>
                  <a:pt x="837" y="76"/>
                </a:cubicBezTo>
                <a:cubicBezTo>
                  <a:pt x="850" y="69"/>
                  <a:pt x="850" y="69"/>
                  <a:pt x="850" y="69"/>
                </a:cubicBezTo>
                <a:cubicBezTo>
                  <a:pt x="853" y="71"/>
                  <a:pt x="853" y="71"/>
                  <a:pt x="853" y="71"/>
                </a:cubicBezTo>
                <a:cubicBezTo>
                  <a:pt x="857" y="76"/>
                  <a:pt x="857" y="76"/>
                  <a:pt x="857" y="76"/>
                </a:cubicBezTo>
                <a:cubicBezTo>
                  <a:pt x="858" y="76"/>
                  <a:pt x="858" y="76"/>
                  <a:pt x="858" y="76"/>
                </a:cubicBezTo>
                <a:cubicBezTo>
                  <a:pt x="858" y="71"/>
                  <a:pt x="862" y="75"/>
                  <a:pt x="866" y="70"/>
                </a:cubicBezTo>
                <a:cubicBezTo>
                  <a:pt x="868" y="71"/>
                  <a:pt x="868" y="71"/>
                  <a:pt x="868" y="71"/>
                </a:cubicBezTo>
                <a:cubicBezTo>
                  <a:pt x="866" y="74"/>
                  <a:pt x="866" y="74"/>
                  <a:pt x="866" y="74"/>
                </a:cubicBezTo>
                <a:cubicBezTo>
                  <a:pt x="873" y="72"/>
                  <a:pt x="873" y="72"/>
                  <a:pt x="873" y="72"/>
                </a:cubicBezTo>
                <a:cubicBezTo>
                  <a:pt x="873" y="71"/>
                  <a:pt x="873" y="71"/>
                  <a:pt x="873" y="71"/>
                </a:cubicBezTo>
                <a:cubicBezTo>
                  <a:pt x="880" y="67"/>
                  <a:pt x="880" y="67"/>
                  <a:pt x="880" y="67"/>
                </a:cubicBezTo>
                <a:cubicBezTo>
                  <a:pt x="889" y="59"/>
                  <a:pt x="889" y="59"/>
                  <a:pt x="889" y="59"/>
                </a:cubicBezTo>
                <a:cubicBezTo>
                  <a:pt x="898" y="57"/>
                  <a:pt x="898" y="57"/>
                  <a:pt x="898" y="57"/>
                </a:cubicBezTo>
                <a:cubicBezTo>
                  <a:pt x="907" y="57"/>
                  <a:pt x="907" y="57"/>
                  <a:pt x="907" y="57"/>
                </a:cubicBezTo>
                <a:cubicBezTo>
                  <a:pt x="908" y="58"/>
                  <a:pt x="908" y="58"/>
                  <a:pt x="908" y="58"/>
                </a:cubicBezTo>
                <a:cubicBezTo>
                  <a:pt x="900" y="63"/>
                  <a:pt x="900" y="63"/>
                  <a:pt x="900" y="63"/>
                </a:cubicBezTo>
                <a:cubicBezTo>
                  <a:pt x="906" y="63"/>
                  <a:pt x="906" y="63"/>
                  <a:pt x="906" y="63"/>
                </a:cubicBezTo>
                <a:cubicBezTo>
                  <a:pt x="904" y="64"/>
                  <a:pt x="904" y="64"/>
                  <a:pt x="904" y="64"/>
                </a:cubicBezTo>
                <a:cubicBezTo>
                  <a:pt x="910" y="66"/>
                  <a:pt x="910" y="66"/>
                  <a:pt x="910" y="66"/>
                </a:cubicBezTo>
                <a:cubicBezTo>
                  <a:pt x="910" y="69"/>
                  <a:pt x="910" y="69"/>
                  <a:pt x="910" y="69"/>
                </a:cubicBezTo>
                <a:cubicBezTo>
                  <a:pt x="904" y="71"/>
                  <a:pt x="904" y="71"/>
                  <a:pt x="904" y="71"/>
                </a:cubicBezTo>
                <a:cubicBezTo>
                  <a:pt x="901" y="75"/>
                  <a:pt x="901" y="75"/>
                  <a:pt x="901" y="75"/>
                </a:cubicBezTo>
                <a:cubicBezTo>
                  <a:pt x="900" y="73"/>
                  <a:pt x="900" y="73"/>
                  <a:pt x="900" y="73"/>
                </a:cubicBezTo>
                <a:cubicBezTo>
                  <a:pt x="894" y="76"/>
                  <a:pt x="894" y="76"/>
                  <a:pt x="894" y="76"/>
                </a:cubicBezTo>
                <a:cubicBezTo>
                  <a:pt x="894" y="77"/>
                  <a:pt x="895" y="77"/>
                  <a:pt x="894" y="78"/>
                </a:cubicBezTo>
                <a:cubicBezTo>
                  <a:pt x="887" y="79"/>
                  <a:pt x="887" y="79"/>
                  <a:pt x="887" y="79"/>
                </a:cubicBezTo>
                <a:cubicBezTo>
                  <a:pt x="887" y="78"/>
                  <a:pt x="885" y="78"/>
                  <a:pt x="886" y="81"/>
                </a:cubicBezTo>
                <a:cubicBezTo>
                  <a:pt x="889" y="81"/>
                  <a:pt x="889" y="81"/>
                  <a:pt x="889" y="81"/>
                </a:cubicBezTo>
                <a:cubicBezTo>
                  <a:pt x="887" y="82"/>
                  <a:pt x="887" y="82"/>
                  <a:pt x="887" y="82"/>
                </a:cubicBezTo>
                <a:cubicBezTo>
                  <a:pt x="884" y="82"/>
                  <a:pt x="884" y="82"/>
                  <a:pt x="884" y="82"/>
                </a:cubicBezTo>
                <a:cubicBezTo>
                  <a:pt x="875" y="88"/>
                  <a:pt x="875" y="88"/>
                  <a:pt x="875" y="88"/>
                </a:cubicBezTo>
                <a:cubicBezTo>
                  <a:pt x="863" y="97"/>
                  <a:pt x="863" y="97"/>
                  <a:pt x="863" y="97"/>
                </a:cubicBezTo>
                <a:cubicBezTo>
                  <a:pt x="866" y="98"/>
                  <a:pt x="866" y="98"/>
                  <a:pt x="866" y="98"/>
                </a:cubicBezTo>
                <a:cubicBezTo>
                  <a:pt x="867" y="97"/>
                  <a:pt x="867" y="97"/>
                  <a:pt x="867" y="97"/>
                </a:cubicBezTo>
                <a:cubicBezTo>
                  <a:pt x="862" y="103"/>
                  <a:pt x="862" y="103"/>
                  <a:pt x="862" y="103"/>
                </a:cubicBezTo>
                <a:cubicBezTo>
                  <a:pt x="862" y="104"/>
                  <a:pt x="862" y="104"/>
                  <a:pt x="862" y="104"/>
                </a:cubicBezTo>
                <a:cubicBezTo>
                  <a:pt x="858" y="100"/>
                  <a:pt x="858" y="100"/>
                  <a:pt x="858" y="100"/>
                </a:cubicBezTo>
                <a:cubicBezTo>
                  <a:pt x="855" y="103"/>
                  <a:pt x="855" y="103"/>
                  <a:pt x="855" y="103"/>
                </a:cubicBezTo>
                <a:cubicBezTo>
                  <a:pt x="858" y="105"/>
                  <a:pt x="858" y="105"/>
                  <a:pt x="858" y="105"/>
                </a:cubicBezTo>
                <a:cubicBezTo>
                  <a:pt x="858" y="105"/>
                  <a:pt x="857" y="105"/>
                  <a:pt x="857" y="107"/>
                </a:cubicBezTo>
                <a:cubicBezTo>
                  <a:pt x="860" y="110"/>
                  <a:pt x="860" y="110"/>
                  <a:pt x="860" y="110"/>
                </a:cubicBezTo>
                <a:cubicBezTo>
                  <a:pt x="856" y="115"/>
                  <a:pt x="850" y="118"/>
                  <a:pt x="845" y="121"/>
                </a:cubicBezTo>
                <a:cubicBezTo>
                  <a:pt x="834" y="129"/>
                  <a:pt x="834" y="129"/>
                  <a:pt x="834" y="129"/>
                </a:cubicBezTo>
                <a:cubicBezTo>
                  <a:pt x="843" y="121"/>
                  <a:pt x="843" y="121"/>
                  <a:pt x="843" y="121"/>
                </a:cubicBezTo>
                <a:cubicBezTo>
                  <a:pt x="844" y="119"/>
                  <a:pt x="850" y="122"/>
                  <a:pt x="845" y="117"/>
                </a:cubicBezTo>
                <a:cubicBezTo>
                  <a:pt x="836" y="123"/>
                  <a:pt x="836" y="123"/>
                  <a:pt x="836" y="123"/>
                </a:cubicBezTo>
                <a:cubicBezTo>
                  <a:pt x="830" y="132"/>
                  <a:pt x="830" y="132"/>
                  <a:pt x="830" y="132"/>
                </a:cubicBezTo>
                <a:cubicBezTo>
                  <a:pt x="832" y="132"/>
                  <a:pt x="832" y="132"/>
                  <a:pt x="832" y="132"/>
                </a:cubicBezTo>
                <a:cubicBezTo>
                  <a:pt x="830" y="132"/>
                  <a:pt x="847" y="125"/>
                  <a:pt x="829" y="135"/>
                </a:cubicBezTo>
                <a:cubicBezTo>
                  <a:pt x="828" y="132"/>
                  <a:pt x="828" y="132"/>
                  <a:pt x="828" y="132"/>
                </a:cubicBezTo>
                <a:cubicBezTo>
                  <a:pt x="825" y="136"/>
                  <a:pt x="825" y="136"/>
                  <a:pt x="825" y="136"/>
                </a:cubicBezTo>
                <a:cubicBezTo>
                  <a:pt x="826" y="137"/>
                  <a:pt x="826" y="137"/>
                  <a:pt x="826" y="137"/>
                </a:cubicBezTo>
                <a:cubicBezTo>
                  <a:pt x="827" y="136"/>
                  <a:pt x="827" y="136"/>
                  <a:pt x="827" y="136"/>
                </a:cubicBezTo>
                <a:cubicBezTo>
                  <a:pt x="825" y="140"/>
                  <a:pt x="825" y="140"/>
                  <a:pt x="825" y="140"/>
                </a:cubicBezTo>
                <a:cubicBezTo>
                  <a:pt x="825" y="139"/>
                  <a:pt x="827" y="139"/>
                  <a:pt x="825" y="137"/>
                </a:cubicBezTo>
                <a:cubicBezTo>
                  <a:pt x="823" y="137"/>
                  <a:pt x="823" y="137"/>
                  <a:pt x="823" y="137"/>
                </a:cubicBezTo>
                <a:cubicBezTo>
                  <a:pt x="823" y="140"/>
                  <a:pt x="823" y="140"/>
                  <a:pt x="823" y="140"/>
                </a:cubicBezTo>
                <a:cubicBezTo>
                  <a:pt x="809" y="155"/>
                  <a:pt x="809" y="155"/>
                  <a:pt x="809" y="155"/>
                </a:cubicBezTo>
                <a:cubicBezTo>
                  <a:pt x="805" y="157"/>
                  <a:pt x="805" y="157"/>
                  <a:pt x="805" y="157"/>
                </a:cubicBezTo>
                <a:cubicBezTo>
                  <a:pt x="805" y="159"/>
                  <a:pt x="805" y="159"/>
                  <a:pt x="805" y="159"/>
                </a:cubicBezTo>
                <a:cubicBezTo>
                  <a:pt x="801" y="162"/>
                  <a:pt x="801" y="162"/>
                  <a:pt x="801" y="162"/>
                </a:cubicBezTo>
                <a:cubicBezTo>
                  <a:pt x="800" y="161"/>
                  <a:pt x="806" y="161"/>
                  <a:pt x="799" y="161"/>
                </a:cubicBezTo>
                <a:cubicBezTo>
                  <a:pt x="799" y="164"/>
                  <a:pt x="799" y="164"/>
                  <a:pt x="799" y="164"/>
                </a:cubicBezTo>
                <a:cubicBezTo>
                  <a:pt x="804" y="170"/>
                  <a:pt x="804" y="152"/>
                  <a:pt x="799" y="170"/>
                </a:cubicBezTo>
                <a:cubicBezTo>
                  <a:pt x="791" y="170"/>
                  <a:pt x="791" y="170"/>
                  <a:pt x="791" y="170"/>
                </a:cubicBezTo>
                <a:cubicBezTo>
                  <a:pt x="788" y="170"/>
                  <a:pt x="788" y="170"/>
                  <a:pt x="788" y="170"/>
                </a:cubicBezTo>
                <a:cubicBezTo>
                  <a:pt x="787" y="173"/>
                  <a:pt x="787" y="173"/>
                  <a:pt x="787" y="173"/>
                </a:cubicBezTo>
                <a:cubicBezTo>
                  <a:pt x="785" y="172"/>
                  <a:pt x="785" y="172"/>
                  <a:pt x="785" y="172"/>
                </a:cubicBezTo>
                <a:cubicBezTo>
                  <a:pt x="783" y="175"/>
                  <a:pt x="783" y="175"/>
                  <a:pt x="783" y="175"/>
                </a:cubicBezTo>
                <a:cubicBezTo>
                  <a:pt x="788" y="180"/>
                  <a:pt x="788" y="180"/>
                  <a:pt x="788" y="180"/>
                </a:cubicBezTo>
                <a:cubicBezTo>
                  <a:pt x="792" y="177"/>
                  <a:pt x="792" y="177"/>
                  <a:pt x="792" y="177"/>
                </a:cubicBezTo>
                <a:cubicBezTo>
                  <a:pt x="792" y="181"/>
                  <a:pt x="792" y="181"/>
                  <a:pt x="792" y="181"/>
                </a:cubicBezTo>
                <a:cubicBezTo>
                  <a:pt x="789" y="183"/>
                  <a:pt x="789" y="183"/>
                  <a:pt x="789" y="183"/>
                </a:cubicBezTo>
                <a:cubicBezTo>
                  <a:pt x="791" y="185"/>
                  <a:pt x="791" y="185"/>
                  <a:pt x="791" y="185"/>
                </a:cubicBezTo>
                <a:cubicBezTo>
                  <a:pt x="791" y="184"/>
                  <a:pt x="793" y="184"/>
                  <a:pt x="794" y="180"/>
                </a:cubicBezTo>
                <a:cubicBezTo>
                  <a:pt x="795" y="181"/>
                  <a:pt x="795" y="181"/>
                  <a:pt x="795" y="181"/>
                </a:cubicBezTo>
                <a:cubicBezTo>
                  <a:pt x="797" y="181"/>
                  <a:pt x="797" y="181"/>
                  <a:pt x="797" y="181"/>
                </a:cubicBezTo>
                <a:cubicBezTo>
                  <a:pt x="797" y="178"/>
                  <a:pt x="797" y="178"/>
                  <a:pt x="797" y="178"/>
                </a:cubicBezTo>
                <a:cubicBezTo>
                  <a:pt x="795" y="176"/>
                  <a:pt x="795" y="176"/>
                  <a:pt x="795" y="176"/>
                </a:cubicBezTo>
                <a:cubicBezTo>
                  <a:pt x="796" y="172"/>
                  <a:pt x="796" y="172"/>
                  <a:pt x="796" y="172"/>
                </a:cubicBezTo>
                <a:cubicBezTo>
                  <a:pt x="801" y="173"/>
                  <a:pt x="801" y="173"/>
                  <a:pt x="801" y="173"/>
                </a:cubicBezTo>
                <a:cubicBezTo>
                  <a:pt x="798" y="178"/>
                  <a:pt x="798" y="178"/>
                  <a:pt x="798" y="178"/>
                </a:cubicBezTo>
                <a:cubicBezTo>
                  <a:pt x="801" y="177"/>
                  <a:pt x="801" y="177"/>
                  <a:pt x="801" y="177"/>
                </a:cubicBezTo>
                <a:cubicBezTo>
                  <a:pt x="801" y="176"/>
                  <a:pt x="807" y="174"/>
                  <a:pt x="802" y="172"/>
                </a:cubicBezTo>
                <a:cubicBezTo>
                  <a:pt x="809" y="169"/>
                  <a:pt x="809" y="169"/>
                  <a:pt x="809" y="169"/>
                </a:cubicBezTo>
                <a:cubicBezTo>
                  <a:pt x="810" y="169"/>
                  <a:pt x="806" y="170"/>
                  <a:pt x="810" y="170"/>
                </a:cubicBezTo>
                <a:cubicBezTo>
                  <a:pt x="811" y="169"/>
                  <a:pt x="811" y="169"/>
                  <a:pt x="811" y="169"/>
                </a:cubicBezTo>
                <a:cubicBezTo>
                  <a:pt x="808" y="166"/>
                  <a:pt x="808" y="166"/>
                  <a:pt x="808" y="166"/>
                </a:cubicBezTo>
                <a:cubicBezTo>
                  <a:pt x="807" y="168"/>
                  <a:pt x="807" y="168"/>
                  <a:pt x="807" y="168"/>
                </a:cubicBezTo>
                <a:cubicBezTo>
                  <a:pt x="806" y="165"/>
                  <a:pt x="806" y="165"/>
                  <a:pt x="806" y="165"/>
                </a:cubicBezTo>
                <a:cubicBezTo>
                  <a:pt x="811" y="165"/>
                  <a:pt x="811" y="165"/>
                  <a:pt x="811" y="165"/>
                </a:cubicBezTo>
                <a:cubicBezTo>
                  <a:pt x="812" y="165"/>
                  <a:pt x="812" y="165"/>
                  <a:pt x="812" y="165"/>
                </a:cubicBezTo>
                <a:cubicBezTo>
                  <a:pt x="813" y="164"/>
                  <a:pt x="801" y="172"/>
                  <a:pt x="818" y="165"/>
                </a:cubicBezTo>
                <a:cubicBezTo>
                  <a:pt x="819" y="161"/>
                  <a:pt x="819" y="161"/>
                  <a:pt x="819" y="161"/>
                </a:cubicBezTo>
                <a:cubicBezTo>
                  <a:pt x="821" y="160"/>
                  <a:pt x="821" y="160"/>
                  <a:pt x="821" y="160"/>
                </a:cubicBezTo>
                <a:cubicBezTo>
                  <a:pt x="824" y="159"/>
                  <a:pt x="824" y="159"/>
                  <a:pt x="824" y="159"/>
                </a:cubicBezTo>
                <a:cubicBezTo>
                  <a:pt x="825" y="156"/>
                  <a:pt x="825" y="156"/>
                  <a:pt x="825" y="156"/>
                </a:cubicBezTo>
                <a:cubicBezTo>
                  <a:pt x="830" y="155"/>
                  <a:pt x="830" y="155"/>
                  <a:pt x="830" y="155"/>
                </a:cubicBezTo>
                <a:cubicBezTo>
                  <a:pt x="832" y="151"/>
                  <a:pt x="832" y="151"/>
                  <a:pt x="832" y="151"/>
                </a:cubicBezTo>
                <a:cubicBezTo>
                  <a:pt x="834" y="150"/>
                  <a:pt x="834" y="150"/>
                  <a:pt x="834" y="150"/>
                </a:cubicBezTo>
                <a:cubicBezTo>
                  <a:pt x="835" y="147"/>
                  <a:pt x="835" y="147"/>
                  <a:pt x="835" y="147"/>
                </a:cubicBezTo>
                <a:cubicBezTo>
                  <a:pt x="836" y="148"/>
                  <a:pt x="836" y="148"/>
                  <a:pt x="836" y="148"/>
                </a:cubicBezTo>
                <a:cubicBezTo>
                  <a:pt x="841" y="144"/>
                  <a:pt x="841" y="144"/>
                  <a:pt x="841" y="144"/>
                </a:cubicBezTo>
                <a:cubicBezTo>
                  <a:pt x="841" y="143"/>
                  <a:pt x="839" y="148"/>
                  <a:pt x="842" y="142"/>
                </a:cubicBezTo>
                <a:cubicBezTo>
                  <a:pt x="844" y="143"/>
                  <a:pt x="844" y="143"/>
                  <a:pt x="844" y="143"/>
                </a:cubicBezTo>
                <a:cubicBezTo>
                  <a:pt x="845" y="138"/>
                  <a:pt x="845" y="138"/>
                  <a:pt x="845" y="138"/>
                </a:cubicBezTo>
                <a:cubicBezTo>
                  <a:pt x="848" y="137"/>
                  <a:pt x="848" y="137"/>
                  <a:pt x="848" y="137"/>
                </a:cubicBezTo>
                <a:cubicBezTo>
                  <a:pt x="850" y="134"/>
                  <a:pt x="850" y="134"/>
                  <a:pt x="850" y="134"/>
                </a:cubicBezTo>
                <a:cubicBezTo>
                  <a:pt x="854" y="133"/>
                  <a:pt x="854" y="133"/>
                  <a:pt x="854" y="133"/>
                </a:cubicBezTo>
                <a:cubicBezTo>
                  <a:pt x="855" y="130"/>
                  <a:pt x="855" y="130"/>
                  <a:pt x="855" y="130"/>
                </a:cubicBezTo>
                <a:cubicBezTo>
                  <a:pt x="859" y="130"/>
                  <a:pt x="859" y="130"/>
                  <a:pt x="859" y="130"/>
                </a:cubicBezTo>
                <a:cubicBezTo>
                  <a:pt x="862" y="127"/>
                  <a:pt x="862" y="127"/>
                  <a:pt x="862" y="127"/>
                </a:cubicBezTo>
                <a:cubicBezTo>
                  <a:pt x="864" y="127"/>
                  <a:pt x="853" y="131"/>
                  <a:pt x="866" y="126"/>
                </a:cubicBezTo>
                <a:cubicBezTo>
                  <a:pt x="866" y="126"/>
                  <a:pt x="868" y="126"/>
                  <a:pt x="865" y="125"/>
                </a:cubicBezTo>
                <a:cubicBezTo>
                  <a:pt x="867" y="121"/>
                  <a:pt x="867" y="121"/>
                  <a:pt x="867" y="121"/>
                </a:cubicBezTo>
                <a:cubicBezTo>
                  <a:pt x="871" y="120"/>
                  <a:pt x="871" y="120"/>
                  <a:pt x="871" y="120"/>
                </a:cubicBezTo>
                <a:cubicBezTo>
                  <a:pt x="875" y="116"/>
                  <a:pt x="875" y="116"/>
                  <a:pt x="875" y="116"/>
                </a:cubicBezTo>
                <a:cubicBezTo>
                  <a:pt x="876" y="114"/>
                  <a:pt x="876" y="114"/>
                  <a:pt x="876" y="114"/>
                </a:cubicBezTo>
                <a:cubicBezTo>
                  <a:pt x="882" y="111"/>
                  <a:pt x="882" y="111"/>
                  <a:pt x="882" y="111"/>
                </a:cubicBezTo>
                <a:cubicBezTo>
                  <a:pt x="884" y="107"/>
                  <a:pt x="884" y="107"/>
                  <a:pt x="884" y="107"/>
                </a:cubicBezTo>
                <a:cubicBezTo>
                  <a:pt x="891" y="103"/>
                  <a:pt x="891" y="103"/>
                  <a:pt x="891" y="103"/>
                </a:cubicBezTo>
                <a:cubicBezTo>
                  <a:pt x="891" y="100"/>
                  <a:pt x="891" y="100"/>
                  <a:pt x="891" y="100"/>
                </a:cubicBezTo>
                <a:cubicBezTo>
                  <a:pt x="894" y="100"/>
                  <a:pt x="894" y="100"/>
                  <a:pt x="894" y="100"/>
                </a:cubicBezTo>
                <a:cubicBezTo>
                  <a:pt x="898" y="96"/>
                  <a:pt x="898" y="96"/>
                  <a:pt x="898" y="96"/>
                </a:cubicBezTo>
                <a:cubicBezTo>
                  <a:pt x="901" y="96"/>
                  <a:pt x="901" y="96"/>
                  <a:pt x="901" y="96"/>
                </a:cubicBezTo>
                <a:cubicBezTo>
                  <a:pt x="900" y="96"/>
                  <a:pt x="900" y="96"/>
                  <a:pt x="900" y="96"/>
                </a:cubicBezTo>
                <a:cubicBezTo>
                  <a:pt x="900" y="94"/>
                  <a:pt x="900" y="94"/>
                  <a:pt x="900" y="94"/>
                </a:cubicBezTo>
                <a:cubicBezTo>
                  <a:pt x="901" y="94"/>
                  <a:pt x="901" y="94"/>
                  <a:pt x="901" y="94"/>
                </a:cubicBezTo>
                <a:cubicBezTo>
                  <a:pt x="901" y="95"/>
                  <a:pt x="902" y="93"/>
                  <a:pt x="901" y="95"/>
                </a:cubicBezTo>
                <a:cubicBezTo>
                  <a:pt x="903" y="94"/>
                  <a:pt x="903" y="94"/>
                  <a:pt x="903" y="94"/>
                </a:cubicBezTo>
                <a:cubicBezTo>
                  <a:pt x="901" y="93"/>
                  <a:pt x="901" y="93"/>
                  <a:pt x="901" y="93"/>
                </a:cubicBezTo>
                <a:cubicBezTo>
                  <a:pt x="908" y="90"/>
                  <a:pt x="908" y="90"/>
                  <a:pt x="908" y="90"/>
                </a:cubicBezTo>
                <a:cubicBezTo>
                  <a:pt x="910" y="90"/>
                  <a:pt x="910" y="90"/>
                  <a:pt x="910" y="90"/>
                </a:cubicBezTo>
                <a:cubicBezTo>
                  <a:pt x="910" y="94"/>
                  <a:pt x="914" y="86"/>
                  <a:pt x="910" y="94"/>
                </a:cubicBezTo>
                <a:cubicBezTo>
                  <a:pt x="913" y="98"/>
                  <a:pt x="913" y="98"/>
                  <a:pt x="913" y="98"/>
                </a:cubicBezTo>
                <a:cubicBezTo>
                  <a:pt x="912" y="98"/>
                  <a:pt x="912" y="98"/>
                  <a:pt x="912" y="98"/>
                </a:cubicBezTo>
                <a:cubicBezTo>
                  <a:pt x="912" y="100"/>
                  <a:pt x="912" y="100"/>
                  <a:pt x="912" y="100"/>
                </a:cubicBezTo>
                <a:cubicBezTo>
                  <a:pt x="908" y="99"/>
                  <a:pt x="908" y="99"/>
                  <a:pt x="908" y="99"/>
                </a:cubicBezTo>
                <a:cubicBezTo>
                  <a:pt x="902" y="104"/>
                  <a:pt x="902" y="104"/>
                  <a:pt x="902" y="104"/>
                </a:cubicBezTo>
                <a:cubicBezTo>
                  <a:pt x="899" y="102"/>
                  <a:pt x="899" y="102"/>
                  <a:pt x="899" y="102"/>
                </a:cubicBezTo>
                <a:cubicBezTo>
                  <a:pt x="899" y="102"/>
                  <a:pt x="899" y="102"/>
                  <a:pt x="899" y="102"/>
                </a:cubicBezTo>
                <a:cubicBezTo>
                  <a:pt x="899" y="105"/>
                  <a:pt x="899" y="105"/>
                  <a:pt x="899" y="105"/>
                </a:cubicBezTo>
                <a:cubicBezTo>
                  <a:pt x="898" y="105"/>
                  <a:pt x="896" y="104"/>
                  <a:pt x="895" y="105"/>
                </a:cubicBezTo>
                <a:cubicBezTo>
                  <a:pt x="899" y="108"/>
                  <a:pt x="899" y="108"/>
                  <a:pt x="899" y="108"/>
                </a:cubicBezTo>
                <a:cubicBezTo>
                  <a:pt x="903" y="105"/>
                  <a:pt x="903" y="105"/>
                  <a:pt x="903" y="105"/>
                </a:cubicBezTo>
                <a:cubicBezTo>
                  <a:pt x="909" y="109"/>
                  <a:pt x="890" y="102"/>
                  <a:pt x="911" y="109"/>
                </a:cubicBezTo>
                <a:cubicBezTo>
                  <a:pt x="913" y="104"/>
                  <a:pt x="913" y="104"/>
                  <a:pt x="913" y="104"/>
                </a:cubicBezTo>
                <a:cubicBezTo>
                  <a:pt x="915" y="109"/>
                  <a:pt x="915" y="109"/>
                  <a:pt x="915" y="109"/>
                </a:cubicBezTo>
                <a:cubicBezTo>
                  <a:pt x="913" y="114"/>
                  <a:pt x="913" y="108"/>
                  <a:pt x="903" y="112"/>
                </a:cubicBezTo>
                <a:cubicBezTo>
                  <a:pt x="892" y="121"/>
                  <a:pt x="892" y="121"/>
                  <a:pt x="892" y="121"/>
                </a:cubicBezTo>
                <a:cubicBezTo>
                  <a:pt x="890" y="123"/>
                  <a:pt x="890" y="123"/>
                  <a:pt x="890" y="123"/>
                </a:cubicBezTo>
                <a:cubicBezTo>
                  <a:pt x="886" y="126"/>
                  <a:pt x="886" y="126"/>
                  <a:pt x="886" y="126"/>
                </a:cubicBezTo>
                <a:cubicBezTo>
                  <a:pt x="885" y="129"/>
                  <a:pt x="885" y="129"/>
                  <a:pt x="885" y="129"/>
                </a:cubicBezTo>
                <a:cubicBezTo>
                  <a:pt x="879" y="132"/>
                  <a:pt x="879" y="132"/>
                  <a:pt x="879" y="132"/>
                </a:cubicBezTo>
                <a:cubicBezTo>
                  <a:pt x="877" y="137"/>
                  <a:pt x="877" y="137"/>
                  <a:pt x="877" y="137"/>
                </a:cubicBezTo>
                <a:cubicBezTo>
                  <a:pt x="869" y="141"/>
                  <a:pt x="869" y="141"/>
                  <a:pt x="869" y="141"/>
                </a:cubicBezTo>
                <a:cubicBezTo>
                  <a:pt x="868" y="144"/>
                  <a:pt x="868" y="144"/>
                  <a:pt x="868" y="144"/>
                </a:cubicBezTo>
                <a:cubicBezTo>
                  <a:pt x="867" y="143"/>
                  <a:pt x="867" y="143"/>
                  <a:pt x="867" y="143"/>
                </a:cubicBezTo>
                <a:cubicBezTo>
                  <a:pt x="857" y="151"/>
                  <a:pt x="857" y="151"/>
                  <a:pt x="857" y="151"/>
                </a:cubicBezTo>
                <a:cubicBezTo>
                  <a:pt x="855" y="151"/>
                  <a:pt x="855" y="151"/>
                  <a:pt x="855" y="151"/>
                </a:cubicBezTo>
                <a:cubicBezTo>
                  <a:pt x="855" y="153"/>
                  <a:pt x="855" y="153"/>
                  <a:pt x="855" y="153"/>
                </a:cubicBezTo>
                <a:cubicBezTo>
                  <a:pt x="854" y="154"/>
                  <a:pt x="849" y="156"/>
                  <a:pt x="851" y="157"/>
                </a:cubicBezTo>
                <a:cubicBezTo>
                  <a:pt x="843" y="162"/>
                  <a:pt x="843" y="162"/>
                  <a:pt x="843" y="162"/>
                </a:cubicBezTo>
                <a:cubicBezTo>
                  <a:pt x="840" y="165"/>
                  <a:pt x="839" y="165"/>
                  <a:pt x="836" y="170"/>
                </a:cubicBezTo>
                <a:cubicBezTo>
                  <a:pt x="841" y="170"/>
                  <a:pt x="841" y="170"/>
                  <a:pt x="841" y="170"/>
                </a:cubicBezTo>
                <a:cubicBezTo>
                  <a:pt x="849" y="165"/>
                  <a:pt x="849" y="165"/>
                  <a:pt x="849" y="165"/>
                </a:cubicBezTo>
                <a:cubicBezTo>
                  <a:pt x="852" y="164"/>
                  <a:pt x="849" y="175"/>
                  <a:pt x="851" y="161"/>
                </a:cubicBezTo>
                <a:cubicBezTo>
                  <a:pt x="853" y="163"/>
                  <a:pt x="853" y="163"/>
                  <a:pt x="853" y="163"/>
                </a:cubicBezTo>
                <a:cubicBezTo>
                  <a:pt x="849" y="169"/>
                  <a:pt x="849" y="169"/>
                  <a:pt x="849" y="169"/>
                </a:cubicBezTo>
                <a:cubicBezTo>
                  <a:pt x="845" y="170"/>
                  <a:pt x="845" y="170"/>
                  <a:pt x="845" y="170"/>
                </a:cubicBezTo>
                <a:cubicBezTo>
                  <a:pt x="844" y="177"/>
                  <a:pt x="844" y="177"/>
                  <a:pt x="844" y="177"/>
                </a:cubicBezTo>
                <a:cubicBezTo>
                  <a:pt x="840" y="178"/>
                  <a:pt x="840" y="178"/>
                  <a:pt x="840" y="178"/>
                </a:cubicBezTo>
                <a:cubicBezTo>
                  <a:pt x="819" y="198"/>
                  <a:pt x="819" y="198"/>
                  <a:pt x="819" y="198"/>
                </a:cubicBezTo>
                <a:cubicBezTo>
                  <a:pt x="817" y="199"/>
                  <a:pt x="817" y="199"/>
                  <a:pt x="817" y="199"/>
                </a:cubicBezTo>
                <a:cubicBezTo>
                  <a:pt x="817" y="200"/>
                  <a:pt x="817" y="200"/>
                  <a:pt x="817" y="200"/>
                </a:cubicBezTo>
                <a:cubicBezTo>
                  <a:pt x="818" y="201"/>
                  <a:pt x="818" y="201"/>
                  <a:pt x="818" y="201"/>
                </a:cubicBezTo>
                <a:cubicBezTo>
                  <a:pt x="826" y="197"/>
                  <a:pt x="826" y="197"/>
                  <a:pt x="826" y="197"/>
                </a:cubicBezTo>
                <a:cubicBezTo>
                  <a:pt x="828" y="193"/>
                  <a:pt x="828" y="193"/>
                  <a:pt x="828" y="193"/>
                </a:cubicBezTo>
                <a:cubicBezTo>
                  <a:pt x="834" y="189"/>
                  <a:pt x="834" y="189"/>
                  <a:pt x="834" y="189"/>
                </a:cubicBezTo>
                <a:cubicBezTo>
                  <a:pt x="837" y="185"/>
                  <a:pt x="837" y="185"/>
                  <a:pt x="837" y="185"/>
                </a:cubicBezTo>
                <a:cubicBezTo>
                  <a:pt x="838" y="185"/>
                  <a:pt x="840" y="184"/>
                  <a:pt x="841" y="185"/>
                </a:cubicBezTo>
                <a:cubicBezTo>
                  <a:pt x="837" y="189"/>
                  <a:pt x="837" y="189"/>
                  <a:pt x="837" y="189"/>
                </a:cubicBezTo>
                <a:cubicBezTo>
                  <a:pt x="837" y="189"/>
                  <a:pt x="833" y="187"/>
                  <a:pt x="835" y="191"/>
                </a:cubicBezTo>
                <a:cubicBezTo>
                  <a:pt x="831" y="193"/>
                  <a:pt x="831" y="193"/>
                  <a:pt x="831" y="193"/>
                </a:cubicBezTo>
                <a:cubicBezTo>
                  <a:pt x="821" y="202"/>
                  <a:pt x="821" y="202"/>
                  <a:pt x="821" y="202"/>
                </a:cubicBezTo>
                <a:cubicBezTo>
                  <a:pt x="820" y="203"/>
                  <a:pt x="828" y="195"/>
                  <a:pt x="820" y="206"/>
                </a:cubicBezTo>
                <a:cubicBezTo>
                  <a:pt x="817" y="204"/>
                  <a:pt x="817" y="204"/>
                  <a:pt x="817" y="204"/>
                </a:cubicBezTo>
                <a:cubicBezTo>
                  <a:pt x="813" y="206"/>
                  <a:pt x="813" y="206"/>
                  <a:pt x="813" y="206"/>
                </a:cubicBezTo>
                <a:cubicBezTo>
                  <a:pt x="814" y="208"/>
                  <a:pt x="814" y="208"/>
                  <a:pt x="814" y="208"/>
                </a:cubicBezTo>
                <a:cubicBezTo>
                  <a:pt x="808" y="211"/>
                  <a:pt x="808" y="211"/>
                  <a:pt x="808" y="211"/>
                </a:cubicBezTo>
                <a:cubicBezTo>
                  <a:pt x="811" y="213"/>
                  <a:pt x="815" y="204"/>
                  <a:pt x="803" y="211"/>
                </a:cubicBezTo>
                <a:cubicBezTo>
                  <a:pt x="802" y="215"/>
                  <a:pt x="802" y="215"/>
                  <a:pt x="802" y="215"/>
                </a:cubicBezTo>
                <a:cubicBezTo>
                  <a:pt x="795" y="219"/>
                  <a:pt x="795" y="219"/>
                  <a:pt x="795" y="219"/>
                </a:cubicBezTo>
                <a:cubicBezTo>
                  <a:pt x="769" y="238"/>
                  <a:pt x="769" y="238"/>
                  <a:pt x="769" y="238"/>
                </a:cubicBezTo>
                <a:cubicBezTo>
                  <a:pt x="760" y="245"/>
                  <a:pt x="760" y="245"/>
                  <a:pt x="760" y="245"/>
                </a:cubicBezTo>
                <a:cubicBezTo>
                  <a:pt x="742" y="258"/>
                  <a:pt x="742" y="258"/>
                  <a:pt x="742" y="258"/>
                </a:cubicBezTo>
                <a:cubicBezTo>
                  <a:pt x="737" y="260"/>
                  <a:pt x="737" y="260"/>
                  <a:pt x="737" y="260"/>
                </a:cubicBezTo>
                <a:cubicBezTo>
                  <a:pt x="729" y="265"/>
                  <a:pt x="729" y="265"/>
                  <a:pt x="729" y="265"/>
                </a:cubicBezTo>
                <a:cubicBezTo>
                  <a:pt x="729" y="263"/>
                  <a:pt x="739" y="261"/>
                  <a:pt x="725" y="267"/>
                </a:cubicBezTo>
                <a:cubicBezTo>
                  <a:pt x="722" y="270"/>
                  <a:pt x="722" y="270"/>
                  <a:pt x="722" y="270"/>
                </a:cubicBezTo>
                <a:cubicBezTo>
                  <a:pt x="725" y="271"/>
                  <a:pt x="725" y="271"/>
                  <a:pt x="725" y="271"/>
                </a:cubicBezTo>
                <a:cubicBezTo>
                  <a:pt x="723" y="269"/>
                  <a:pt x="724" y="272"/>
                  <a:pt x="721" y="273"/>
                </a:cubicBezTo>
                <a:cubicBezTo>
                  <a:pt x="720" y="272"/>
                  <a:pt x="720" y="272"/>
                  <a:pt x="720" y="272"/>
                </a:cubicBezTo>
                <a:cubicBezTo>
                  <a:pt x="714" y="277"/>
                  <a:pt x="714" y="277"/>
                  <a:pt x="714" y="277"/>
                </a:cubicBezTo>
                <a:cubicBezTo>
                  <a:pt x="712" y="278"/>
                  <a:pt x="713" y="273"/>
                  <a:pt x="709" y="281"/>
                </a:cubicBezTo>
                <a:cubicBezTo>
                  <a:pt x="710" y="283"/>
                  <a:pt x="710" y="283"/>
                  <a:pt x="710" y="283"/>
                </a:cubicBezTo>
                <a:cubicBezTo>
                  <a:pt x="706" y="286"/>
                  <a:pt x="706" y="286"/>
                  <a:pt x="706" y="286"/>
                </a:cubicBezTo>
                <a:cubicBezTo>
                  <a:pt x="707" y="281"/>
                  <a:pt x="707" y="281"/>
                  <a:pt x="707" y="281"/>
                </a:cubicBezTo>
                <a:cubicBezTo>
                  <a:pt x="705" y="282"/>
                  <a:pt x="705" y="282"/>
                  <a:pt x="705" y="282"/>
                </a:cubicBezTo>
                <a:cubicBezTo>
                  <a:pt x="702" y="286"/>
                  <a:pt x="702" y="286"/>
                  <a:pt x="702" y="286"/>
                </a:cubicBezTo>
                <a:cubicBezTo>
                  <a:pt x="704" y="289"/>
                  <a:pt x="704" y="289"/>
                  <a:pt x="704" y="289"/>
                </a:cubicBezTo>
                <a:cubicBezTo>
                  <a:pt x="700" y="291"/>
                  <a:pt x="700" y="291"/>
                  <a:pt x="700" y="291"/>
                </a:cubicBezTo>
                <a:cubicBezTo>
                  <a:pt x="697" y="292"/>
                  <a:pt x="697" y="292"/>
                  <a:pt x="697" y="292"/>
                </a:cubicBezTo>
                <a:cubicBezTo>
                  <a:pt x="682" y="302"/>
                  <a:pt x="682" y="302"/>
                  <a:pt x="682" y="302"/>
                </a:cubicBezTo>
                <a:cubicBezTo>
                  <a:pt x="680" y="304"/>
                  <a:pt x="680" y="304"/>
                  <a:pt x="680" y="304"/>
                </a:cubicBezTo>
                <a:cubicBezTo>
                  <a:pt x="685" y="303"/>
                  <a:pt x="685" y="303"/>
                  <a:pt x="685" y="303"/>
                </a:cubicBezTo>
                <a:cubicBezTo>
                  <a:pt x="696" y="297"/>
                  <a:pt x="696" y="297"/>
                  <a:pt x="696" y="297"/>
                </a:cubicBezTo>
                <a:cubicBezTo>
                  <a:pt x="697" y="295"/>
                  <a:pt x="697" y="295"/>
                  <a:pt x="697" y="295"/>
                </a:cubicBezTo>
                <a:cubicBezTo>
                  <a:pt x="703" y="292"/>
                  <a:pt x="703" y="292"/>
                  <a:pt x="703" y="292"/>
                </a:cubicBezTo>
                <a:cubicBezTo>
                  <a:pt x="708" y="292"/>
                  <a:pt x="708" y="292"/>
                  <a:pt x="708" y="292"/>
                </a:cubicBezTo>
                <a:cubicBezTo>
                  <a:pt x="715" y="287"/>
                  <a:pt x="715" y="287"/>
                  <a:pt x="715" y="287"/>
                </a:cubicBezTo>
                <a:cubicBezTo>
                  <a:pt x="719" y="287"/>
                  <a:pt x="719" y="287"/>
                  <a:pt x="719" y="287"/>
                </a:cubicBezTo>
                <a:cubicBezTo>
                  <a:pt x="720" y="283"/>
                  <a:pt x="720" y="283"/>
                  <a:pt x="720" y="283"/>
                </a:cubicBezTo>
                <a:cubicBezTo>
                  <a:pt x="728" y="280"/>
                  <a:pt x="728" y="280"/>
                  <a:pt x="728" y="280"/>
                </a:cubicBezTo>
                <a:cubicBezTo>
                  <a:pt x="732" y="277"/>
                  <a:pt x="732" y="277"/>
                  <a:pt x="732" y="277"/>
                </a:cubicBezTo>
                <a:cubicBezTo>
                  <a:pt x="732" y="276"/>
                  <a:pt x="726" y="281"/>
                  <a:pt x="733" y="275"/>
                </a:cubicBezTo>
                <a:cubicBezTo>
                  <a:pt x="736" y="277"/>
                  <a:pt x="736" y="277"/>
                  <a:pt x="736" y="277"/>
                </a:cubicBezTo>
                <a:cubicBezTo>
                  <a:pt x="738" y="275"/>
                  <a:pt x="738" y="275"/>
                  <a:pt x="738" y="275"/>
                </a:cubicBezTo>
                <a:cubicBezTo>
                  <a:pt x="735" y="274"/>
                  <a:pt x="735" y="274"/>
                  <a:pt x="735" y="274"/>
                </a:cubicBezTo>
                <a:cubicBezTo>
                  <a:pt x="737" y="272"/>
                  <a:pt x="737" y="272"/>
                  <a:pt x="737" y="272"/>
                </a:cubicBezTo>
                <a:cubicBezTo>
                  <a:pt x="738" y="274"/>
                  <a:pt x="738" y="274"/>
                  <a:pt x="738" y="274"/>
                </a:cubicBezTo>
                <a:cubicBezTo>
                  <a:pt x="743" y="272"/>
                  <a:pt x="743" y="272"/>
                  <a:pt x="743" y="272"/>
                </a:cubicBezTo>
                <a:cubicBezTo>
                  <a:pt x="746" y="268"/>
                  <a:pt x="746" y="268"/>
                  <a:pt x="746" y="268"/>
                </a:cubicBezTo>
                <a:cubicBezTo>
                  <a:pt x="749" y="268"/>
                  <a:pt x="749" y="268"/>
                  <a:pt x="749" y="268"/>
                </a:cubicBezTo>
                <a:cubicBezTo>
                  <a:pt x="751" y="264"/>
                  <a:pt x="751" y="264"/>
                  <a:pt x="751" y="264"/>
                </a:cubicBezTo>
                <a:cubicBezTo>
                  <a:pt x="756" y="263"/>
                  <a:pt x="756" y="263"/>
                  <a:pt x="756" y="263"/>
                </a:cubicBezTo>
                <a:cubicBezTo>
                  <a:pt x="757" y="260"/>
                  <a:pt x="757" y="260"/>
                  <a:pt x="757" y="260"/>
                </a:cubicBezTo>
                <a:cubicBezTo>
                  <a:pt x="765" y="257"/>
                  <a:pt x="765" y="257"/>
                  <a:pt x="765" y="257"/>
                </a:cubicBezTo>
                <a:cubicBezTo>
                  <a:pt x="771" y="252"/>
                  <a:pt x="771" y="252"/>
                  <a:pt x="771" y="252"/>
                </a:cubicBezTo>
                <a:cubicBezTo>
                  <a:pt x="771" y="251"/>
                  <a:pt x="762" y="260"/>
                  <a:pt x="775" y="250"/>
                </a:cubicBezTo>
                <a:cubicBezTo>
                  <a:pt x="774" y="253"/>
                  <a:pt x="774" y="253"/>
                  <a:pt x="774" y="253"/>
                </a:cubicBezTo>
                <a:cubicBezTo>
                  <a:pt x="775" y="254"/>
                  <a:pt x="775" y="254"/>
                  <a:pt x="775" y="254"/>
                </a:cubicBezTo>
                <a:cubicBezTo>
                  <a:pt x="776" y="252"/>
                  <a:pt x="776" y="252"/>
                  <a:pt x="776" y="252"/>
                </a:cubicBezTo>
                <a:cubicBezTo>
                  <a:pt x="781" y="254"/>
                  <a:pt x="781" y="254"/>
                  <a:pt x="781" y="254"/>
                </a:cubicBezTo>
                <a:cubicBezTo>
                  <a:pt x="781" y="250"/>
                  <a:pt x="781" y="250"/>
                  <a:pt x="781" y="250"/>
                </a:cubicBezTo>
                <a:cubicBezTo>
                  <a:pt x="779" y="248"/>
                  <a:pt x="779" y="248"/>
                  <a:pt x="779" y="248"/>
                </a:cubicBezTo>
                <a:cubicBezTo>
                  <a:pt x="779" y="247"/>
                  <a:pt x="771" y="254"/>
                  <a:pt x="781" y="246"/>
                </a:cubicBezTo>
                <a:cubicBezTo>
                  <a:pt x="791" y="238"/>
                  <a:pt x="791" y="238"/>
                  <a:pt x="791" y="238"/>
                </a:cubicBezTo>
                <a:cubicBezTo>
                  <a:pt x="795" y="237"/>
                  <a:pt x="795" y="237"/>
                  <a:pt x="795" y="237"/>
                </a:cubicBezTo>
                <a:cubicBezTo>
                  <a:pt x="798" y="233"/>
                  <a:pt x="798" y="233"/>
                  <a:pt x="798" y="233"/>
                </a:cubicBezTo>
                <a:cubicBezTo>
                  <a:pt x="801" y="233"/>
                  <a:pt x="801" y="233"/>
                  <a:pt x="801" y="233"/>
                </a:cubicBezTo>
                <a:cubicBezTo>
                  <a:pt x="801" y="231"/>
                  <a:pt x="801" y="231"/>
                  <a:pt x="801" y="231"/>
                </a:cubicBezTo>
                <a:cubicBezTo>
                  <a:pt x="802" y="226"/>
                  <a:pt x="808" y="235"/>
                  <a:pt x="808" y="227"/>
                </a:cubicBezTo>
                <a:cubicBezTo>
                  <a:pt x="809" y="224"/>
                  <a:pt x="809" y="224"/>
                  <a:pt x="809" y="224"/>
                </a:cubicBezTo>
                <a:cubicBezTo>
                  <a:pt x="812" y="224"/>
                  <a:pt x="812" y="224"/>
                  <a:pt x="812" y="224"/>
                </a:cubicBezTo>
                <a:cubicBezTo>
                  <a:pt x="811" y="225"/>
                  <a:pt x="811" y="225"/>
                  <a:pt x="811" y="225"/>
                </a:cubicBezTo>
                <a:cubicBezTo>
                  <a:pt x="812" y="225"/>
                  <a:pt x="810" y="222"/>
                  <a:pt x="812" y="226"/>
                </a:cubicBezTo>
                <a:cubicBezTo>
                  <a:pt x="814" y="224"/>
                  <a:pt x="814" y="224"/>
                  <a:pt x="814" y="224"/>
                </a:cubicBezTo>
                <a:cubicBezTo>
                  <a:pt x="813" y="223"/>
                  <a:pt x="813" y="223"/>
                  <a:pt x="813" y="223"/>
                </a:cubicBezTo>
                <a:cubicBezTo>
                  <a:pt x="821" y="216"/>
                  <a:pt x="821" y="216"/>
                  <a:pt x="821" y="216"/>
                </a:cubicBezTo>
                <a:cubicBezTo>
                  <a:pt x="824" y="215"/>
                  <a:pt x="824" y="215"/>
                  <a:pt x="824" y="215"/>
                </a:cubicBezTo>
                <a:cubicBezTo>
                  <a:pt x="826" y="212"/>
                  <a:pt x="826" y="212"/>
                  <a:pt x="826" y="212"/>
                </a:cubicBezTo>
                <a:cubicBezTo>
                  <a:pt x="828" y="213"/>
                  <a:pt x="831" y="208"/>
                  <a:pt x="833" y="212"/>
                </a:cubicBezTo>
                <a:cubicBezTo>
                  <a:pt x="833" y="206"/>
                  <a:pt x="833" y="206"/>
                  <a:pt x="833" y="206"/>
                </a:cubicBezTo>
                <a:cubicBezTo>
                  <a:pt x="834" y="203"/>
                  <a:pt x="835" y="211"/>
                  <a:pt x="839" y="203"/>
                </a:cubicBezTo>
                <a:cubicBezTo>
                  <a:pt x="841" y="203"/>
                  <a:pt x="841" y="203"/>
                  <a:pt x="841" y="203"/>
                </a:cubicBezTo>
                <a:cubicBezTo>
                  <a:pt x="841" y="204"/>
                  <a:pt x="841" y="204"/>
                  <a:pt x="841" y="204"/>
                </a:cubicBezTo>
                <a:cubicBezTo>
                  <a:pt x="843" y="203"/>
                  <a:pt x="843" y="203"/>
                  <a:pt x="843" y="203"/>
                </a:cubicBezTo>
                <a:cubicBezTo>
                  <a:pt x="841" y="201"/>
                  <a:pt x="841" y="201"/>
                  <a:pt x="841" y="201"/>
                </a:cubicBezTo>
                <a:cubicBezTo>
                  <a:pt x="841" y="199"/>
                  <a:pt x="841" y="199"/>
                  <a:pt x="841" y="199"/>
                </a:cubicBezTo>
                <a:cubicBezTo>
                  <a:pt x="846" y="198"/>
                  <a:pt x="846" y="198"/>
                  <a:pt x="846" y="198"/>
                </a:cubicBezTo>
                <a:cubicBezTo>
                  <a:pt x="846" y="196"/>
                  <a:pt x="846" y="196"/>
                  <a:pt x="846" y="196"/>
                </a:cubicBezTo>
                <a:cubicBezTo>
                  <a:pt x="851" y="198"/>
                  <a:pt x="851" y="198"/>
                  <a:pt x="851" y="198"/>
                </a:cubicBezTo>
                <a:cubicBezTo>
                  <a:pt x="852" y="197"/>
                  <a:pt x="848" y="201"/>
                  <a:pt x="853" y="197"/>
                </a:cubicBezTo>
                <a:cubicBezTo>
                  <a:pt x="850" y="194"/>
                  <a:pt x="850" y="194"/>
                  <a:pt x="850" y="194"/>
                </a:cubicBezTo>
                <a:cubicBezTo>
                  <a:pt x="859" y="189"/>
                  <a:pt x="859" y="189"/>
                  <a:pt x="859" y="189"/>
                </a:cubicBezTo>
                <a:cubicBezTo>
                  <a:pt x="859" y="185"/>
                  <a:pt x="859" y="185"/>
                  <a:pt x="859" y="185"/>
                </a:cubicBezTo>
                <a:cubicBezTo>
                  <a:pt x="865" y="183"/>
                  <a:pt x="865" y="183"/>
                  <a:pt x="865" y="183"/>
                </a:cubicBezTo>
                <a:cubicBezTo>
                  <a:pt x="866" y="180"/>
                  <a:pt x="866" y="180"/>
                  <a:pt x="866" y="180"/>
                </a:cubicBezTo>
                <a:cubicBezTo>
                  <a:pt x="872" y="177"/>
                  <a:pt x="872" y="177"/>
                  <a:pt x="872" y="177"/>
                </a:cubicBezTo>
                <a:cubicBezTo>
                  <a:pt x="879" y="178"/>
                  <a:pt x="879" y="178"/>
                  <a:pt x="879" y="178"/>
                </a:cubicBezTo>
                <a:cubicBezTo>
                  <a:pt x="880" y="178"/>
                  <a:pt x="880" y="178"/>
                  <a:pt x="880" y="178"/>
                </a:cubicBezTo>
                <a:cubicBezTo>
                  <a:pt x="879" y="181"/>
                  <a:pt x="879" y="181"/>
                  <a:pt x="879" y="181"/>
                </a:cubicBezTo>
                <a:cubicBezTo>
                  <a:pt x="875" y="180"/>
                  <a:pt x="875" y="180"/>
                  <a:pt x="875" y="180"/>
                </a:cubicBezTo>
                <a:cubicBezTo>
                  <a:pt x="872" y="182"/>
                  <a:pt x="872" y="182"/>
                  <a:pt x="872" y="182"/>
                </a:cubicBezTo>
                <a:cubicBezTo>
                  <a:pt x="874" y="188"/>
                  <a:pt x="871" y="180"/>
                  <a:pt x="879" y="183"/>
                </a:cubicBezTo>
                <a:cubicBezTo>
                  <a:pt x="879" y="184"/>
                  <a:pt x="879" y="184"/>
                  <a:pt x="879" y="184"/>
                </a:cubicBezTo>
                <a:cubicBezTo>
                  <a:pt x="880" y="185"/>
                  <a:pt x="880" y="185"/>
                  <a:pt x="880" y="185"/>
                </a:cubicBezTo>
                <a:cubicBezTo>
                  <a:pt x="881" y="185"/>
                  <a:pt x="887" y="190"/>
                  <a:pt x="882" y="182"/>
                </a:cubicBezTo>
                <a:cubicBezTo>
                  <a:pt x="887" y="182"/>
                  <a:pt x="887" y="182"/>
                  <a:pt x="887" y="182"/>
                </a:cubicBezTo>
                <a:cubicBezTo>
                  <a:pt x="885" y="183"/>
                  <a:pt x="885" y="183"/>
                  <a:pt x="885" y="183"/>
                </a:cubicBezTo>
                <a:cubicBezTo>
                  <a:pt x="884" y="187"/>
                  <a:pt x="884" y="187"/>
                  <a:pt x="884" y="187"/>
                </a:cubicBezTo>
                <a:cubicBezTo>
                  <a:pt x="883" y="187"/>
                  <a:pt x="886" y="188"/>
                  <a:pt x="882" y="187"/>
                </a:cubicBezTo>
                <a:cubicBezTo>
                  <a:pt x="881" y="188"/>
                  <a:pt x="881" y="188"/>
                  <a:pt x="881" y="188"/>
                </a:cubicBezTo>
                <a:cubicBezTo>
                  <a:pt x="882" y="191"/>
                  <a:pt x="882" y="191"/>
                  <a:pt x="882" y="191"/>
                </a:cubicBezTo>
                <a:cubicBezTo>
                  <a:pt x="882" y="194"/>
                  <a:pt x="882" y="194"/>
                  <a:pt x="882" y="194"/>
                </a:cubicBezTo>
                <a:cubicBezTo>
                  <a:pt x="881" y="194"/>
                  <a:pt x="881" y="194"/>
                  <a:pt x="881" y="194"/>
                </a:cubicBezTo>
                <a:cubicBezTo>
                  <a:pt x="881" y="197"/>
                  <a:pt x="881" y="197"/>
                  <a:pt x="881" y="197"/>
                </a:cubicBezTo>
                <a:cubicBezTo>
                  <a:pt x="883" y="199"/>
                  <a:pt x="883" y="199"/>
                  <a:pt x="883" y="199"/>
                </a:cubicBezTo>
                <a:cubicBezTo>
                  <a:pt x="886" y="193"/>
                  <a:pt x="886" y="193"/>
                  <a:pt x="886" y="193"/>
                </a:cubicBezTo>
                <a:cubicBezTo>
                  <a:pt x="891" y="195"/>
                  <a:pt x="891" y="195"/>
                  <a:pt x="891" y="195"/>
                </a:cubicBezTo>
                <a:cubicBezTo>
                  <a:pt x="889" y="198"/>
                  <a:pt x="889" y="198"/>
                  <a:pt x="889" y="198"/>
                </a:cubicBezTo>
                <a:cubicBezTo>
                  <a:pt x="884" y="198"/>
                  <a:pt x="884" y="198"/>
                  <a:pt x="884" y="198"/>
                </a:cubicBezTo>
                <a:cubicBezTo>
                  <a:pt x="884" y="199"/>
                  <a:pt x="887" y="195"/>
                  <a:pt x="884" y="200"/>
                </a:cubicBezTo>
                <a:cubicBezTo>
                  <a:pt x="882" y="198"/>
                  <a:pt x="882" y="198"/>
                  <a:pt x="882" y="198"/>
                </a:cubicBezTo>
                <a:cubicBezTo>
                  <a:pt x="876" y="201"/>
                  <a:pt x="876" y="201"/>
                  <a:pt x="876" y="201"/>
                </a:cubicBezTo>
                <a:cubicBezTo>
                  <a:pt x="873" y="201"/>
                  <a:pt x="873" y="201"/>
                  <a:pt x="873" y="201"/>
                </a:cubicBezTo>
                <a:cubicBezTo>
                  <a:pt x="873" y="205"/>
                  <a:pt x="873" y="205"/>
                  <a:pt x="873" y="205"/>
                </a:cubicBezTo>
                <a:cubicBezTo>
                  <a:pt x="869" y="206"/>
                  <a:pt x="869" y="206"/>
                  <a:pt x="869" y="206"/>
                </a:cubicBezTo>
                <a:cubicBezTo>
                  <a:pt x="867" y="208"/>
                  <a:pt x="867" y="208"/>
                  <a:pt x="867" y="208"/>
                </a:cubicBezTo>
                <a:cubicBezTo>
                  <a:pt x="861" y="209"/>
                  <a:pt x="861" y="209"/>
                  <a:pt x="861" y="209"/>
                </a:cubicBezTo>
                <a:cubicBezTo>
                  <a:pt x="861" y="211"/>
                  <a:pt x="861" y="211"/>
                  <a:pt x="861" y="211"/>
                </a:cubicBezTo>
                <a:cubicBezTo>
                  <a:pt x="852" y="216"/>
                  <a:pt x="852" y="216"/>
                  <a:pt x="852" y="216"/>
                </a:cubicBezTo>
                <a:cubicBezTo>
                  <a:pt x="854" y="212"/>
                  <a:pt x="854" y="212"/>
                  <a:pt x="854" y="212"/>
                </a:cubicBezTo>
                <a:cubicBezTo>
                  <a:pt x="855" y="212"/>
                  <a:pt x="854" y="215"/>
                  <a:pt x="851" y="213"/>
                </a:cubicBezTo>
                <a:cubicBezTo>
                  <a:pt x="851" y="212"/>
                  <a:pt x="858" y="218"/>
                  <a:pt x="851" y="210"/>
                </a:cubicBezTo>
                <a:cubicBezTo>
                  <a:pt x="846" y="212"/>
                  <a:pt x="846" y="212"/>
                  <a:pt x="846" y="212"/>
                </a:cubicBezTo>
                <a:cubicBezTo>
                  <a:pt x="845" y="213"/>
                  <a:pt x="845" y="213"/>
                  <a:pt x="845" y="213"/>
                </a:cubicBezTo>
                <a:cubicBezTo>
                  <a:pt x="851" y="214"/>
                  <a:pt x="851" y="214"/>
                  <a:pt x="851" y="214"/>
                </a:cubicBezTo>
                <a:cubicBezTo>
                  <a:pt x="847" y="219"/>
                  <a:pt x="847" y="219"/>
                  <a:pt x="847" y="219"/>
                </a:cubicBezTo>
                <a:cubicBezTo>
                  <a:pt x="847" y="221"/>
                  <a:pt x="847" y="221"/>
                  <a:pt x="847" y="221"/>
                </a:cubicBezTo>
                <a:cubicBezTo>
                  <a:pt x="851" y="220"/>
                  <a:pt x="851" y="220"/>
                  <a:pt x="851" y="220"/>
                </a:cubicBezTo>
                <a:cubicBezTo>
                  <a:pt x="848" y="223"/>
                  <a:pt x="848" y="223"/>
                  <a:pt x="848" y="223"/>
                </a:cubicBezTo>
                <a:cubicBezTo>
                  <a:pt x="844" y="224"/>
                  <a:pt x="844" y="224"/>
                  <a:pt x="844" y="224"/>
                </a:cubicBezTo>
                <a:cubicBezTo>
                  <a:pt x="839" y="222"/>
                  <a:pt x="839" y="222"/>
                  <a:pt x="839" y="222"/>
                </a:cubicBezTo>
                <a:cubicBezTo>
                  <a:pt x="841" y="220"/>
                  <a:pt x="841" y="220"/>
                  <a:pt x="841" y="220"/>
                </a:cubicBezTo>
                <a:cubicBezTo>
                  <a:pt x="843" y="218"/>
                  <a:pt x="843" y="218"/>
                  <a:pt x="843" y="218"/>
                </a:cubicBezTo>
                <a:cubicBezTo>
                  <a:pt x="841" y="218"/>
                  <a:pt x="841" y="218"/>
                  <a:pt x="841" y="218"/>
                </a:cubicBezTo>
                <a:cubicBezTo>
                  <a:pt x="831" y="225"/>
                  <a:pt x="831" y="225"/>
                  <a:pt x="831" y="225"/>
                </a:cubicBezTo>
                <a:cubicBezTo>
                  <a:pt x="829" y="225"/>
                  <a:pt x="842" y="223"/>
                  <a:pt x="827" y="227"/>
                </a:cubicBezTo>
                <a:cubicBezTo>
                  <a:pt x="821" y="234"/>
                  <a:pt x="821" y="234"/>
                  <a:pt x="821" y="234"/>
                </a:cubicBezTo>
                <a:cubicBezTo>
                  <a:pt x="808" y="242"/>
                  <a:pt x="808" y="242"/>
                  <a:pt x="808" y="242"/>
                </a:cubicBezTo>
                <a:cubicBezTo>
                  <a:pt x="807" y="243"/>
                  <a:pt x="807" y="243"/>
                  <a:pt x="807" y="243"/>
                </a:cubicBezTo>
                <a:cubicBezTo>
                  <a:pt x="808" y="242"/>
                  <a:pt x="808" y="244"/>
                  <a:pt x="809" y="243"/>
                </a:cubicBezTo>
                <a:cubicBezTo>
                  <a:pt x="793" y="254"/>
                  <a:pt x="793" y="254"/>
                  <a:pt x="793" y="254"/>
                </a:cubicBezTo>
                <a:cubicBezTo>
                  <a:pt x="791" y="255"/>
                  <a:pt x="791" y="255"/>
                  <a:pt x="791" y="255"/>
                </a:cubicBezTo>
                <a:cubicBezTo>
                  <a:pt x="792" y="259"/>
                  <a:pt x="792" y="259"/>
                  <a:pt x="792" y="259"/>
                </a:cubicBezTo>
                <a:cubicBezTo>
                  <a:pt x="793" y="259"/>
                  <a:pt x="787" y="261"/>
                  <a:pt x="793" y="258"/>
                </a:cubicBezTo>
                <a:cubicBezTo>
                  <a:pt x="793" y="256"/>
                  <a:pt x="793" y="256"/>
                  <a:pt x="793" y="256"/>
                </a:cubicBezTo>
                <a:cubicBezTo>
                  <a:pt x="793" y="255"/>
                  <a:pt x="786" y="262"/>
                  <a:pt x="797" y="256"/>
                </a:cubicBezTo>
                <a:cubicBezTo>
                  <a:pt x="797" y="254"/>
                  <a:pt x="797" y="254"/>
                  <a:pt x="797" y="254"/>
                </a:cubicBezTo>
                <a:cubicBezTo>
                  <a:pt x="806" y="250"/>
                  <a:pt x="806" y="250"/>
                  <a:pt x="806" y="250"/>
                </a:cubicBezTo>
                <a:cubicBezTo>
                  <a:pt x="812" y="242"/>
                  <a:pt x="812" y="242"/>
                  <a:pt x="812" y="242"/>
                </a:cubicBezTo>
                <a:cubicBezTo>
                  <a:pt x="824" y="234"/>
                  <a:pt x="824" y="234"/>
                  <a:pt x="824" y="234"/>
                </a:cubicBezTo>
                <a:cubicBezTo>
                  <a:pt x="823" y="234"/>
                  <a:pt x="823" y="234"/>
                  <a:pt x="823" y="234"/>
                </a:cubicBezTo>
                <a:cubicBezTo>
                  <a:pt x="829" y="231"/>
                  <a:pt x="829" y="231"/>
                  <a:pt x="829" y="231"/>
                </a:cubicBezTo>
                <a:cubicBezTo>
                  <a:pt x="831" y="227"/>
                  <a:pt x="831" y="227"/>
                  <a:pt x="831" y="227"/>
                </a:cubicBezTo>
                <a:cubicBezTo>
                  <a:pt x="837" y="224"/>
                  <a:pt x="837" y="224"/>
                  <a:pt x="837" y="224"/>
                </a:cubicBezTo>
                <a:cubicBezTo>
                  <a:pt x="838" y="227"/>
                  <a:pt x="846" y="216"/>
                  <a:pt x="837" y="229"/>
                </a:cubicBezTo>
                <a:cubicBezTo>
                  <a:pt x="838" y="229"/>
                  <a:pt x="838" y="229"/>
                  <a:pt x="838" y="229"/>
                </a:cubicBezTo>
                <a:cubicBezTo>
                  <a:pt x="837" y="231"/>
                  <a:pt x="837" y="231"/>
                  <a:pt x="837" y="231"/>
                </a:cubicBezTo>
                <a:cubicBezTo>
                  <a:pt x="834" y="232"/>
                  <a:pt x="834" y="232"/>
                  <a:pt x="834" y="232"/>
                </a:cubicBezTo>
                <a:cubicBezTo>
                  <a:pt x="829" y="231"/>
                  <a:pt x="829" y="231"/>
                  <a:pt x="829" y="231"/>
                </a:cubicBezTo>
                <a:cubicBezTo>
                  <a:pt x="827" y="233"/>
                  <a:pt x="827" y="233"/>
                  <a:pt x="827" y="233"/>
                </a:cubicBezTo>
                <a:cubicBezTo>
                  <a:pt x="830" y="235"/>
                  <a:pt x="830" y="235"/>
                  <a:pt x="830" y="235"/>
                </a:cubicBezTo>
                <a:cubicBezTo>
                  <a:pt x="833" y="235"/>
                  <a:pt x="833" y="235"/>
                  <a:pt x="833" y="235"/>
                </a:cubicBezTo>
                <a:cubicBezTo>
                  <a:pt x="823" y="238"/>
                  <a:pt x="823" y="238"/>
                  <a:pt x="823" y="238"/>
                </a:cubicBezTo>
                <a:cubicBezTo>
                  <a:pt x="823" y="240"/>
                  <a:pt x="823" y="240"/>
                  <a:pt x="823" y="240"/>
                </a:cubicBezTo>
                <a:cubicBezTo>
                  <a:pt x="822" y="241"/>
                  <a:pt x="830" y="241"/>
                  <a:pt x="821" y="240"/>
                </a:cubicBezTo>
                <a:cubicBezTo>
                  <a:pt x="814" y="242"/>
                  <a:pt x="814" y="242"/>
                  <a:pt x="814" y="242"/>
                </a:cubicBezTo>
                <a:cubicBezTo>
                  <a:pt x="818" y="243"/>
                  <a:pt x="818" y="243"/>
                  <a:pt x="818" y="243"/>
                </a:cubicBezTo>
                <a:cubicBezTo>
                  <a:pt x="818" y="244"/>
                  <a:pt x="818" y="245"/>
                  <a:pt x="816" y="244"/>
                </a:cubicBezTo>
                <a:cubicBezTo>
                  <a:pt x="817" y="244"/>
                  <a:pt x="820" y="241"/>
                  <a:pt x="817" y="247"/>
                </a:cubicBezTo>
                <a:cubicBezTo>
                  <a:pt x="818" y="246"/>
                  <a:pt x="822" y="242"/>
                  <a:pt x="813" y="246"/>
                </a:cubicBezTo>
                <a:cubicBezTo>
                  <a:pt x="812" y="246"/>
                  <a:pt x="812" y="246"/>
                  <a:pt x="812" y="246"/>
                </a:cubicBezTo>
                <a:cubicBezTo>
                  <a:pt x="815" y="248"/>
                  <a:pt x="815" y="248"/>
                  <a:pt x="815" y="248"/>
                </a:cubicBezTo>
                <a:cubicBezTo>
                  <a:pt x="810" y="248"/>
                  <a:pt x="810" y="248"/>
                  <a:pt x="810" y="248"/>
                </a:cubicBezTo>
                <a:cubicBezTo>
                  <a:pt x="803" y="254"/>
                  <a:pt x="803" y="254"/>
                  <a:pt x="803" y="254"/>
                </a:cubicBezTo>
                <a:cubicBezTo>
                  <a:pt x="803" y="255"/>
                  <a:pt x="803" y="255"/>
                  <a:pt x="803" y="255"/>
                </a:cubicBezTo>
                <a:cubicBezTo>
                  <a:pt x="802" y="255"/>
                  <a:pt x="802" y="255"/>
                  <a:pt x="802" y="255"/>
                </a:cubicBezTo>
                <a:cubicBezTo>
                  <a:pt x="800" y="256"/>
                  <a:pt x="795" y="255"/>
                  <a:pt x="798" y="259"/>
                </a:cubicBezTo>
                <a:cubicBezTo>
                  <a:pt x="795" y="261"/>
                  <a:pt x="795" y="261"/>
                  <a:pt x="795" y="261"/>
                </a:cubicBezTo>
                <a:cubicBezTo>
                  <a:pt x="795" y="263"/>
                  <a:pt x="795" y="263"/>
                  <a:pt x="795" y="263"/>
                </a:cubicBezTo>
                <a:cubicBezTo>
                  <a:pt x="792" y="263"/>
                  <a:pt x="792" y="263"/>
                  <a:pt x="792" y="263"/>
                </a:cubicBezTo>
                <a:cubicBezTo>
                  <a:pt x="792" y="264"/>
                  <a:pt x="792" y="264"/>
                  <a:pt x="792" y="264"/>
                </a:cubicBezTo>
                <a:cubicBezTo>
                  <a:pt x="785" y="269"/>
                  <a:pt x="785" y="269"/>
                  <a:pt x="785" y="269"/>
                </a:cubicBezTo>
                <a:cubicBezTo>
                  <a:pt x="784" y="272"/>
                  <a:pt x="784" y="272"/>
                  <a:pt x="784" y="272"/>
                </a:cubicBezTo>
                <a:cubicBezTo>
                  <a:pt x="776" y="276"/>
                  <a:pt x="776" y="276"/>
                  <a:pt x="776" y="276"/>
                </a:cubicBezTo>
                <a:cubicBezTo>
                  <a:pt x="775" y="277"/>
                  <a:pt x="775" y="277"/>
                  <a:pt x="775" y="277"/>
                </a:cubicBezTo>
                <a:cubicBezTo>
                  <a:pt x="777" y="278"/>
                  <a:pt x="777" y="278"/>
                  <a:pt x="777" y="278"/>
                </a:cubicBezTo>
                <a:cubicBezTo>
                  <a:pt x="775" y="278"/>
                  <a:pt x="775" y="278"/>
                  <a:pt x="775" y="278"/>
                </a:cubicBezTo>
                <a:cubicBezTo>
                  <a:pt x="758" y="290"/>
                  <a:pt x="758" y="290"/>
                  <a:pt x="758" y="290"/>
                </a:cubicBezTo>
                <a:cubicBezTo>
                  <a:pt x="754" y="294"/>
                  <a:pt x="754" y="294"/>
                  <a:pt x="754" y="294"/>
                </a:cubicBezTo>
                <a:cubicBezTo>
                  <a:pt x="747" y="298"/>
                  <a:pt x="747" y="298"/>
                  <a:pt x="747" y="298"/>
                </a:cubicBezTo>
                <a:cubicBezTo>
                  <a:pt x="745" y="300"/>
                  <a:pt x="745" y="300"/>
                  <a:pt x="745" y="300"/>
                </a:cubicBezTo>
                <a:cubicBezTo>
                  <a:pt x="746" y="301"/>
                  <a:pt x="746" y="301"/>
                  <a:pt x="746" y="301"/>
                </a:cubicBezTo>
                <a:cubicBezTo>
                  <a:pt x="747" y="300"/>
                  <a:pt x="747" y="300"/>
                  <a:pt x="747" y="300"/>
                </a:cubicBezTo>
                <a:cubicBezTo>
                  <a:pt x="748" y="301"/>
                  <a:pt x="748" y="301"/>
                  <a:pt x="748" y="301"/>
                </a:cubicBezTo>
                <a:cubicBezTo>
                  <a:pt x="763" y="293"/>
                  <a:pt x="763" y="293"/>
                  <a:pt x="763" y="293"/>
                </a:cubicBezTo>
                <a:cubicBezTo>
                  <a:pt x="766" y="293"/>
                  <a:pt x="766" y="293"/>
                  <a:pt x="766" y="293"/>
                </a:cubicBezTo>
                <a:cubicBezTo>
                  <a:pt x="784" y="281"/>
                  <a:pt x="784" y="281"/>
                  <a:pt x="784" y="281"/>
                </a:cubicBezTo>
                <a:cubicBezTo>
                  <a:pt x="784" y="278"/>
                  <a:pt x="787" y="284"/>
                  <a:pt x="787" y="280"/>
                </a:cubicBezTo>
                <a:cubicBezTo>
                  <a:pt x="802" y="271"/>
                  <a:pt x="802" y="271"/>
                  <a:pt x="802" y="271"/>
                </a:cubicBezTo>
                <a:cubicBezTo>
                  <a:pt x="793" y="280"/>
                  <a:pt x="793" y="280"/>
                  <a:pt x="793" y="280"/>
                </a:cubicBezTo>
                <a:cubicBezTo>
                  <a:pt x="790" y="283"/>
                  <a:pt x="790" y="283"/>
                  <a:pt x="790" y="283"/>
                </a:cubicBezTo>
                <a:cubicBezTo>
                  <a:pt x="799" y="282"/>
                  <a:pt x="799" y="282"/>
                  <a:pt x="799" y="282"/>
                </a:cubicBezTo>
                <a:cubicBezTo>
                  <a:pt x="800" y="281"/>
                  <a:pt x="801" y="287"/>
                  <a:pt x="802" y="279"/>
                </a:cubicBezTo>
                <a:cubicBezTo>
                  <a:pt x="805" y="281"/>
                  <a:pt x="805" y="281"/>
                  <a:pt x="805" y="281"/>
                </a:cubicBezTo>
                <a:cubicBezTo>
                  <a:pt x="797" y="286"/>
                  <a:pt x="797" y="286"/>
                  <a:pt x="797" y="286"/>
                </a:cubicBezTo>
                <a:cubicBezTo>
                  <a:pt x="797" y="287"/>
                  <a:pt x="797" y="287"/>
                  <a:pt x="797" y="287"/>
                </a:cubicBezTo>
                <a:cubicBezTo>
                  <a:pt x="793" y="290"/>
                  <a:pt x="793" y="290"/>
                  <a:pt x="793" y="290"/>
                </a:cubicBezTo>
                <a:cubicBezTo>
                  <a:pt x="793" y="291"/>
                  <a:pt x="793" y="291"/>
                  <a:pt x="793" y="291"/>
                </a:cubicBezTo>
                <a:cubicBezTo>
                  <a:pt x="792" y="290"/>
                  <a:pt x="792" y="290"/>
                  <a:pt x="792" y="290"/>
                </a:cubicBezTo>
                <a:cubicBezTo>
                  <a:pt x="790" y="290"/>
                  <a:pt x="790" y="290"/>
                  <a:pt x="790" y="290"/>
                </a:cubicBezTo>
                <a:cubicBezTo>
                  <a:pt x="789" y="292"/>
                  <a:pt x="789" y="292"/>
                  <a:pt x="789" y="292"/>
                </a:cubicBezTo>
                <a:cubicBezTo>
                  <a:pt x="790" y="292"/>
                  <a:pt x="790" y="292"/>
                  <a:pt x="790" y="292"/>
                </a:cubicBezTo>
                <a:cubicBezTo>
                  <a:pt x="790" y="294"/>
                  <a:pt x="790" y="294"/>
                  <a:pt x="790" y="294"/>
                </a:cubicBezTo>
                <a:cubicBezTo>
                  <a:pt x="785" y="296"/>
                  <a:pt x="798" y="298"/>
                  <a:pt x="785" y="295"/>
                </a:cubicBezTo>
                <a:cubicBezTo>
                  <a:pt x="783" y="299"/>
                  <a:pt x="783" y="299"/>
                  <a:pt x="783" y="299"/>
                </a:cubicBezTo>
                <a:cubicBezTo>
                  <a:pt x="784" y="301"/>
                  <a:pt x="784" y="301"/>
                  <a:pt x="784" y="301"/>
                </a:cubicBezTo>
                <a:cubicBezTo>
                  <a:pt x="785" y="301"/>
                  <a:pt x="788" y="302"/>
                  <a:pt x="787" y="298"/>
                </a:cubicBezTo>
                <a:cubicBezTo>
                  <a:pt x="788" y="299"/>
                  <a:pt x="790" y="298"/>
                  <a:pt x="791" y="298"/>
                </a:cubicBezTo>
                <a:cubicBezTo>
                  <a:pt x="790" y="297"/>
                  <a:pt x="790" y="297"/>
                  <a:pt x="790" y="297"/>
                </a:cubicBezTo>
                <a:cubicBezTo>
                  <a:pt x="789" y="298"/>
                  <a:pt x="789" y="298"/>
                  <a:pt x="789" y="298"/>
                </a:cubicBezTo>
                <a:cubicBezTo>
                  <a:pt x="790" y="295"/>
                  <a:pt x="780" y="302"/>
                  <a:pt x="793" y="296"/>
                </a:cubicBezTo>
                <a:cubicBezTo>
                  <a:pt x="791" y="301"/>
                  <a:pt x="791" y="301"/>
                  <a:pt x="791" y="301"/>
                </a:cubicBezTo>
                <a:cubicBezTo>
                  <a:pt x="798" y="302"/>
                  <a:pt x="798" y="302"/>
                  <a:pt x="798" y="302"/>
                </a:cubicBezTo>
                <a:cubicBezTo>
                  <a:pt x="794" y="301"/>
                  <a:pt x="800" y="308"/>
                  <a:pt x="798" y="299"/>
                </a:cubicBezTo>
                <a:cubicBezTo>
                  <a:pt x="795" y="299"/>
                  <a:pt x="795" y="299"/>
                  <a:pt x="795" y="299"/>
                </a:cubicBezTo>
                <a:cubicBezTo>
                  <a:pt x="796" y="297"/>
                  <a:pt x="800" y="296"/>
                  <a:pt x="801" y="300"/>
                </a:cubicBezTo>
                <a:cubicBezTo>
                  <a:pt x="809" y="298"/>
                  <a:pt x="809" y="298"/>
                  <a:pt x="809" y="298"/>
                </a:cubicBezTo>
                <a:cubicBezTo>
                  <a:pt x="810" y="294"/>
                  <a:pt x="810" y="294"/>
                  <a:pt x="810" y="294"/>
                </a:cubicBezTo>
                <a:cubicBezTo>
                  <a:pt x="810" y="296"/>
                  <a:pt x="810" y="296"/>
                  <a:pt x="810" y="296"/>
                </a:cubicBezTo>
                <a:cubicBezTo>
                  <a:pt x="819" y="297"/>
                  <a:pt x="819" y="297"/>
                  <a:pt x="819" y="297"/>
                </a:cubicBezTo>
                <a:cubicBezTo>
                  <a:pt x="820" y="295"/>
                  <a:pt x="820" y="295"/>
                  <a:pt x="820" y="295"/>
                </a:cubicBezTo>
                <a:cubicBezTo>
                  <a:pt x="824" y="295"/>
                  <a:pt x="824" y="295"/>
                  <a:pt x="824" y="295"/>
                </a:cubicBezTo>
                <a:cubicBezTo>
                  <a:pt x="824" y="292"/>
                  <a:pt x="824" y="292"/>
                  <a:pt x="824" y="292"/>
                </a:cubicBezTo>
                <a:cubicBezTo>
                  <a:pt x="827" y="289"/>
                  <a:pt x="825" y="295"/>
                  <a:pt x="827" y="295"/>
                </a:cubicBezTo>
                <a:cubicBezTo>
                  <a:pt x="829" y="294"/>
                  <a:pt x="829" y="294"/>
                  <a:pt x="829" y="294"/>
                </a:cubicBezTo>
                <a:cubicBezTo>
                  <a:pt x="831" y="295"/>
                  <a:pt x="831" y="295"/>
                  <a:pt x="831" y="295"/>
                </a:cubicBezTo>
                <a:cubicBezTo>
                  <a:pt x="833" y="292"/>
                  <a:pt x="833" y="292"/>
                  <a:pt x="833" y="292"/>
                </a:cubicBezTo>
                <a:cubicBezTo>
                  <a:pt x="844" y="291"/>
                  <a:pt x="844" y="291"/>
                  <a:pt x="844" y="291"/>
                </a:cubicBezTo>
                <a:cubicBezTo>
                  <a:pt x="844" y="290"/>
                  <a:pt x="844" y="290"/>
                  <a:pt x="844" y="290"/>
                </a:cubicBezTo>
                <a:cubicBezTo>
                  <a:pt x="847" y="291"/>
                  <a:pt x="847" y="291"/>
                  <a:pt x="847" y="291"/>
                </a:cubicBezTo>
                <a:cubicBezTo>
                  <a:pt x="851" y="289"/>
                  <a:pt x="851" y="289"/>
                  <a:pt x="851" y="289"/>
                </a:cubicBezTo>
                <a:cubicBezTo>
                  <a:pt x="860" y="288"/>
                  <a:pt x="860" y="288"/>
                  <a:pt x="860" y="288"/>
                </a:cubicBezTo>
                <a:cubicBezTo>
                  <a:pt x="862" y="286"/>
                  <a:pt x="862" y="286"/>
                  <a:pt x="862" y="286"/>
                </a:cubicBezTo>
                <a:cubicBezTo>
                  <a:pt x="861" y="286"/>
                  <a:pt x="859" y="289"/>
                  <a:pt x="865" y="287"/>
                </a:cubicBezTo>
                <a:cubicBezTo>
                  <a:pt x="866" y="286"/>
                  <a:pt x="866" y="286"/>
                  <a:pt x="866" y="286"/>
                </a:cubicBezTo>
                <a:cubicBezTo>
                  <a:pt x="867" y="287"/>
                  <a:pt x="867" y="287"/>
                  <a:pt x="867" y="287"/>
                </a:cubicBezTo>
                <a:cubicBezTo>
                  <a:pt x="863" y="289"/>
                  <a:pt x="863" y="289"/>
                  <a:pt x="863" y="289"/>
                </a:cubicBezTo>
                <a:cubicBezTo>
                  <a:pt x="863" y="291"/>
                  <a:pt x="863" y="291"/>
                  <a:pt x="863" y="291"/>
                </a:cubicBezTo>
                <a:cubicBezTo>
                  <a:pt x="868" y="291"/>
                  <a:pt x="868" y="291"/>
                  <a:pt x="868" y="291"/>
                </a:cubicBezTo>
                <a:cubicBezTo>
                  <a:pt x="871" y="287"/>
                  <a:pt x="871" y="287"/>
                  <a:pt x="871" y="287"/>
                </a:cubicBezTo>
                <a:cubicBezTo>
                  <a:pt x="869" y="286"/>
                  <a:pt x="869" y="286"/>
                  <a:pt x="869" y="286"/>
                </a:cubicBezTo>
                <a:cubicBezTo>
                  <a:pt x="880" y="283"/>
                  <a:pt x="880" y="283"/>
                  <a:pt x="880" y="283"/>
                </a:cubicBezTo>
                <a:cubicBezTo>
                  <a:pt x="880" y="283"/>
                  <a:pt x="880" y="283"/>
                  <a:pt x="880" y="283"/>
                </a:cubicBezTo>
                <a:cubicBezTo>
                  <a:pt x="882" y="281"/>
                  <a:pt x="882" y="281"/>
                  <a:pt x="882" y="281"/>
                </a:cubicBezTo>
                <a:cubicBezTo>
                  <a:pt x="884" y="282"/>
                  <a:pt x="884" y="282"/>
                  <a:pt x="884" y="282"/>
                </a:cubicBezTo>
                <a:cubicBezTo>
                  <a:pt x="886" y="284"/>
                  <a:pt x="888" y="281"/>
                  <a:pt x="890" y="282"/>
                </a:cubicBezTo>
                <a:cubicBezTo>
                  <a:pt x="890" y="283"/>
                  <a:pt x="892" y="281"/>
                  <a:pt x="890" y="283"/>
                </a:cubicBezTo>
                <a:cubicBezTo>
                  <a:pt x="890" y="283"/>
                  <a:pt x="891" y="283"/>
                  <a:pt x="891" y="283"/>
                </a:cubicBezTo>
                <a:cubicBezTo>
                  <a:pt x="892" y="280"/>
                  <a:pt x="892" y="280"/>
                  <a:pt x="892" y="280"/>
                </a:cubicBezTo>
                <a:cubicBezTo>
                  <a:pt x="899" y="279"/>
                  <a:pt x="899" y="279"/>
                  <a:pt x="899" y="279"/>
                </a:cubicBezTo>
                <a:cubicBezTo>
                  <a:pt x="899" y="275"/>
                  <a:pt x="899" y="275"/>
                  <a:pt x="899" y="275"/>
                </a:cubicBezTo>
                <a:cubicBezTo>
                  <a:pt x="904" y="278"/>
                  <a:pt x="904" y="278"/>
                  <a:pt x="904" y="278"/>
                </a:cubicBezTo>
                <a:cubicBezTo>
                  <a:pt x="909" y="277"/>
                  <a:pt x="909" y="277"/>
                  <a:pt x="909" y="277"/>
                </a:cubicBezTo>
                <a:cubicBezTo>
                  <a:pt x="908" y="275"/>
                  <a:pt x="908" y="275"/>
                  <a:pt x="908" y="275"/>
                </a:cubicBezTo>
                <a:cubicBezTo>
                  <a:pt x="911" y="271"/>
                  <a:pt x="911" y="271"/>
                  <a:pt x="911" y="271"/>
                </a:cubicBezTo>
                <a:cubicBezTo>
                  <a:pt x="913" y="271"/>
                  <a:pt x="913" y="271"/>
                  <a:pt x="913" y="271"/>
                </a:cubicBezTo>
                <a:cubicBezTo>
                  <a:pt x="916" y="271"/>
                  <a:pt x="916" y="271"/>
                  <a:pt x="916" y="271"/>
                </a:cubicBezTo>
                <a:cubicBezTo>
                  <a:pt x="920" y="268"/>
                  <a:pt x="920" y="268"/>
                  <a:pt x="920" y="268"/>
                </a:cubicBezTo>
                <a:cubicBezTo>
                  <a:pt x="921" y="271"/>
                  <a:pt x="921" y="271"/>
                  <a:pt x="921" y="271"/>
                </a:cubicBezTo>
                <a:cubicBezTo>
                  <a:pt x="925" y="271"/>
                  <a:pt x="925" y="271"/>
                  <a:pt x="925" y="271"/>
                </a:cubicBezTo>
                <a:cubicBezTo>
                  <a:pt x="926" y="272"/>
                  <a:pt x="919" y="273"/>
                  <a:pt x="926" y="268"/>
                </a:cubicBezTo>
                <a:cubicBezTo>
                  <a:pt x="923" y="267"/>
                  <a:pt x="923" y="267"/>
                  <a:pt x="923" y="267"/>
                </a:cubicBezTo>
                <a:cubicBezTo>
                  <a:pt x="923" y="267"/>
                  <a:pt x="920" y="268"/>
                  <a:pt x="924" y="266"/>
                </a:cubicBezTo>
                <a:cubicBezTo>
                  <a:pt x="920" y="266"/>
                  <a:pt x="920" y="266"/>
                  <a:pt x="920" y="266"/>
                </a:cubicBezTo>
                <a:cubicBezTo>
                  <a:pt x="920" y="262"/>
                  <a:pt x="920" y="262"/>
                  <a:pt x="920" y="262"/>
                </a:cubicBezTo>
                <a:cubicBezTo>
                  <a:pt x="922" y="260"/>
                  <a:pt x="922" y="260"/>
                  <a:pt x="922" y="260"/>
                </a:cubicBezTo>
                <a:cubicBezTo>
                  <a:pt x="928" y="261"/>
                  <a:pt x="928" y="261"/>
                  <a:pt x="928" y="261"/>
                </a:cubicBezTo>
                <a:cubicBezTo>
                  <a:pt x="934" y="257"/>
                  <a:pt x="934" y="257"/>
                  <a:pt x="934" y="257"/>
                </a:cubicBezTo>
                <a:cubicBezTo>
                  <a:pt x="935" y="258"/>
                  <a:pt x="937" y="256"/>
                  <a:pt x="939" y="255"/>
                </a:cubicBezTo>
                <a:cubicBezTo>
                  <a:pt x="940" y="256"/>
                  <a:pt x="940" y="256"/>
                  <a:pt x="940" y="256"/>
                </a:cubicBezTo>
                <a:cubicBezTo>
                  <a:pt x="944" y="252"/>
                  <a:pt x="944" y="252"/>
                  <a:pt x="944" y="252"/>
                </a:cubicBezTo>
                <a:cubicBezTo>
                  <a:pt x="945" y="250"/>
                  <a:pt x="945" y="250"/>
                  <a:pt x="945" y="250"/>
                </a:cubicBezTo>
                <a:cubicBezTo>
                  <a:pt x="947" y="248"/>
                  <a:pt x="947" y="248"/>
                  <a:pt x="947" y="248"/>
                </a:cubicBezTo>
                <a:cubicBezTo>
                  <a:pt x="955" y="246"/>
                  <a:pt x="955" y="246"/>
                  <a:pt x="955" y="246"/>
                </a:cubicBezTo>
                <a:cubicBezTo>
                  <a:pt x="954" y="245"/>
                  <a:pt x="957" y="242"/>
                  <a:pt x="952" y="243"/>
                </a:cubicBezTo>
                <a:cubicBezTo>
                  <a:pt x="957" y="241"/>
                  <a:pt x="957" y="241"/>
                  <a:pt x="957" y="241"/>
                </a:cubicBezTo>
                <a:cubicBezTo>
                  <a:pt x="956" y="240"/>
                  <a:pt x="956" y="240"/>
                  <a:pt x="956" y="240"/>
                </a:cubicBezTo>
                <a:cubicBezTo>
                  <a:pt x="959" y="239"/>
                  <a:pt x="959" y="239"/>
                  <a:pt x="959" y="239"/>
                </a:cubicBezTo>
                <a:cubicBezTo>
                  <a:pt x="968" y="230"/>
                  <a:pt x="968" y="230"/>
                  <a:pt x="968" y="230"/>
                </a:cubicBezTo>
                <a:cubicBezTo>
                  <a:pt x="968" y="229"/>
                  <a:pt x="965" y="231"/>
                  <a:pt x="968" y="227"/>
                </a:cubicBezTo>
                <a:cubicBezTo>
                  <a:pt x="973" y="229"/>
                  <a:pt x="973" y="229"/>
                  <a:pt x="973" y="229"/>
                </a:cubicBezTo>
                <a:cubicBezTo>
                  <a:pt x="977" y="223"/>
                  <a:pt x="977" y="223"/>
                  <a:pt x="977" y="223"/>
                </a:cubicBezTo>
                <a:cubicBezTo>
                  <a:pt x="973" y="222"/>
                  <a:pt x="973" y="222"/>
                  <a:pt x="973" y="222"/>
                </a:cubicBezTo>
                <a:cubicBezTo>
                  <a:pt x="973" y="222"/>
                  <a:pt x="977" y="222"/>
                  <a:pt x="972" y="220"/>
                </a:cubicBezTo>
                <a:cubicBezTo>
                  <a:pt x="981" y="212"/>
                  <a:pt x="981" y="212"/>
                  <a:pt x="981" y="212"/>
                </a:cubicBezTo>
                <a:cubicBezTo>
                  <a:pt x="981" y="215"/>
                  <a:pt x="981" y="215"/>
                  <a:pt x="981" y="215"/>
                </a:cubicBezTo>
                <a:cubicBezTo>
                  <a:pt x="988" y="214"/>
                  <a:pt x="988" y="214"/>
                  <a:pt x="988" y="214"/>
                </a:cubicBezTo>
                <a:cubicBezTo>
                  <a:pt x="989" y="215"/>
                  <a:pt x="982" y="217"/>
                  <a:pt x="991" y="215"/>
                </a:cubicBezTo>
                <a:cubicBezTo>
                  <a:pt x="989" y="210"/>
                  <a:pt x="989" y="210"/>
                  <a:pt x="989" y="210"/>
                </a:cubicBezTo>
                <a:cubicBezTo>
                  <a:pt x="987" y="211"/>
                  <a:pt x="987" y="211"/>
                  <a:pt x="987" y="211"/>
                </a:cubicBezTo>
                <a:cubicBezTo>
                  <a:pt x="986" y="211"/>
                  <a:pt x="986" y="211"/>
                  <a:pt x="986" y="211"/>
                </a:cubicBezTo>
                <a:cubicBezTo>
                  <a:pt x="989" y="207"/>
                  <a:pt x="989" y="207"/>
                  <a:pt x="989" y="207"/>
                </a:cubicBezTo>
                <a:cubicBezTo>
                  <a:pt x="992" y="208"/>
                  <a:pt x="992" y="208"/>
                  <a:pt x="992" y="208"/>
                </a:cubicBezTo>
                <a:cubicBezTo>
                  <a:pt x="997" y="210"/>
                  <a:pt x="997" y="210"/>
                  <a:pt x="997" y="210"/>
                </a:cubicBezTo>
                <a:cubicBezTo>
                  <a:pt x="998" y="209"/>
                  <a:pt x="998" y="209"/>
                  <a:pt x="998" y="209"/>
                </a:cubicBezTo>
                <a:cubicBezTo>
                  <a:pt x="994" y="206"/>
                  <a:pt x="994" y="206"/>
                  <a:pt x="994" y="206"/>
                </a:cubicBezTo>
                <a:cubicBezTo>
                  <a:pt x="1002" y="200"/>
                  <a:pt x="1002" y="200"/>
                  <a:pt x="1002" y="200"/>
                </a:cubicBezTo>
                <a:cubicBezTo>
                  <a:pt x="1001" y="198"/>
                  <a:pt x="1001" y="198"/>
                  <a:pt x="1001" y="198"/>
                </a:cubicBezTo>
                <a:cubicBezTo>
                  <a:pt x="998" y="198"/>
                  <a:pt x="998" y="198"/>
                  <a:pt x="998" y="198"/>
                </a:cubicBezTo>
                <a:cubicBezTo>
                  <a:pt x="997" y="198"/>
                  <a:pt x="997" y="198"/>
                  <a:pt x="997" y="198"/>
                </a:cubicBezTo>
                <a:cubicBezTo>
                  <a:pt x="1002" y="194"/>
                  <a:pt x="1002" y="194"/>
                  <a:pt x="1002" y="194"/>
                </a:cubicBezTo>
                <a:cubicBezTo>
                  <a:pt x="1004" y="196"/>
                  <a:pt x="997" y="195"/>
                  <a:pt x="1004" y="197"/>
                </a:cubicBezTo>
                <a:cubicBezTo>
                  <a:pt x="1010" y="194"/>
                  <a:pt x="1010" y="194"/>
                  <a:pt x="1010" y="194"/>
                </a:cubicBezTo>
                <a:cubicBezTo>
                  <a:pt x="1008" y="190"/>
                  <a:pt x="1008" y="190"/>
                  <a:pt x="1008" y="190"/>
                </a:cubicBezTo>
                <a:cubicBezTo>
                  <a:pt x="1011" y="187"/>
                  <a:pt x="1011" y="187"/>
                  <a:pt x="1011" y="187"/>
                </a:cubicBezTo>
                <a:cubicBezTo>
                  <a:pt x="1009" y="184"/>
                  <a:pt x="1009" y="184"/>
                  <a:pt x="1009" y="184"/>
                </a:cubicBezTo>
                <a:cubicBezTo>
                  <a:pt x="1009" y="182"/>
                  <a:pt x="1009" y="182"/>
                  <a:pt x="1009" y="182"/>
                </a:cubicBezTo>
                <a:cubicBezTo>
                  <a:pt x="1010" y="184"/>
                  <a:pt x="1010" y="184"/>
                  <a:pt x="1010" y="184"/>
                </a:cubicBezTo>
                <a:cubicBezTo>
                  <a:pt x="1013" y="178"/>
                  <a:pt x="1014" y="188"/>
                  <a:pt x="1022" y="181"/>
                </a:cubicBezTo>
                <a:cubicBezTo>
                  <a:pt x="1023" y="180"/>
                  <a:pt x="1023" y="180"/>
                  <a:pt x="1023" y="180"/>
                </a:cubicBezTo>
                <a:cubicBezTo>
                  <a:pt x="1020" y="177"/>
                  <a:pt x="1020" y="177"/>
                  <a:pt x="1020" y="177"/>
                </a:cubicBezTo>
                <a:cubicBezTo>
                  <a:pt x="1018" y="180"/>
                  <a:pt x="1018" y="180"/>
                  <a:pt x="1018" y="180"/>
                </a:cubicBezTo>
                <a:cubicBezTo>
                  <a:pt x="1018" y="177"/>
                  <a:pt x="1018" y="177"/>
                  <a:pt x="1018" y="177"/>
                </a:cubicBezTo>
                <a:cubicBezTo>
                  <a:pt x="1024" y="174"/>
                  <a:pt x="1024" y="174"/>
                  <a:pt x="1024" y="174"/>
                </a:cubicBezTo>
                <a:cubicBezTo>
                  <a:pt x="1025" y="175"/>
                  <a:pt x="1025" y="175"/>
                  <a:pt x="1025" y="175"/>
                </a:cubicBezTo>
                <a:cubicBezTo>
                  <a:pt x="1025" y="172"/>
                  <a:pt x="1025" y="172"/>
                  <a:pt x="1025" y="172"/>
                </a:cubicBezTo>
                <a:cubicBezTo>
                  <a:pt x="1031" y="173"/>
                  <a:pt x="1031" y="173"/>
                  <a:pt x="1031" y="173"/>
                </a:cubicBezTo>
                <a:cubicBezTo>
                  <a:pt x="1035" y="166"/>
                  <a:pt x="1032" y="178"/>
                  <a:pt x="1037" y="164"/>
                </a:cubicBezTo>
                <a:cubicBezTo>
                  <a:pt x="1037" y="163"/>
                  <a:pt x="1037" y="163"/>
                  <a:pt x="1037" y="163"/>
                </a:cubicBezTo>
                <a:cubicBezTo>
                  <a:pt x="1041" y="164"/>
                  <a:pt x="1041" y="164"/>
                  <a:pt x="1041" y="164"/>
                </a:cubicBezTo>
                <a:cubicBezTo>
                  <a:pt x="1041" y="165"/>
                  <a:pt x="1041" y="165"/>
                  <a:pt x="1041" y="165"/>
                </a:cubicBezTo>
                <a:cubicBezTo>
                  <a:pt x="1042" y="166"/>
                  <a:pt x="1042" y="166"/>
                  <a:pt x="1042" y="166"/>
                </a:cubicBezTo>
                <a:cubicBezTo>
                  <a:pt x="1043" y="166"/>
                  <a:pt x="1043" y="166"/>
                  <a:pt x="1043" y="166"/>
                </a:cubicBezTo>
                <a:cubicBezTo>
                  <a:pt x="1043" y="159"/>
                  <a:pt x="1043" y="159"/>
                  <a:pt x="1043" y="159"/>
                </a:cubicBezTo>
                <a:cubicBezTo>
                  <a:pt x="1039" y="159"/>
                  <a:pt x="1039" y="159"/>
                  <a:pt x="1039" y="159"/>
                </a:cubicBezTo>
                <a:cubicBezTo>
                  <a:pt x="1038" y="156"/>
                  <a:pt x="1038" y="156"/>
                  <a:pt x="1038" y="156"/>
                </a:cubicBezTo>
                <a:cubicBezTo>
                  <a:pt x="1042" y="154"/>
                  <a:pt x="1042" y="154"/>
                  <a:pt x="1042" y="154"/>
                </a:cubicBezTo>
                <a:cubicBezTo>
                  <a:pt x="1044" y="154"/>
                  <a:pt x="1041" y="157"/>
                  <a:pt x="1045" y="156"/>
                </a:cubicBezTo>
                <a:cubicBezTo>
                  <a:pt x="1047" y="155"/>
                  <a:pt x="1036" y="152"/>
                  <a:pt x="1050" y="155"/>
                </a:cubicBezTo>
                <a:cubicBezTo>
                  <a:pt x="1052" y="152"/>
                  <a:pt x="1052" y="152"/>
                  <a:pt x="1052" y="152"/>
                </a:cubicBezTo>
                <a:cubicBezTo>
                  <a:pt x="1048" y="152"/>
                  <a:pt x="1048" y="152"/>
                  <a:pt x="1048" y="152"/>
                </a:cubicBezTo>
                <a:cubicBezTo>
                  <a:pt x="1048" y="150"/>
                  <a:pt x="1048" y="150"/>
                  <a:pt x="1048" y="150"/>
                </a:cubicBezTo>
                <a:cubicBezTo>
                  <a:pt x="1052" y="148"/>
                  <a:pt x="1043" y="161"/>
                  <a:pt x="1052" y="146"/>
                </a:cubicBezTo>
                <a:cubicBezTo>
                  <a:pt x="1055" y="145"/>
                  <a:pt x="1055" y="145"/>
                  <a:pt x="1055" y="145"/>
                </a:cubicBezTo>
                <a:cubicBezTo>
                  <a:pt x="1059" y="148"/>
                  <a:pt x="1044" y="146"/>
                  <a:pt x="1061" y="141"/>
                </a:cubicBezTo>
                <a:cubicBezTo>
                  <a:pt x="1060" y="138"/>
                  <a:pt x="1054" y="145"/>
                  <a:pt x="1066" y="140"/>
                </a:cubicBezTo>
                <a:cubicBezTo>
                  <a:pt x="1064" y="137"/>
                  <a:pt x="1064" y="137"/>
                  <a:pt x="1064" y="137"/>
                </a:cubicBezTo>
                <a:cubicBezTo>
                  <a:pt x="1062" y="136"/>
                  <a:pt x="1062" y="136"/>
                  <a:pt x="1062" y="136"/>
                </a:cubicBezTo>
                <a:cubicBezTo>
                  <a:pt x="1063" y="132"/>
                  <a:pt x="1063" y="132"/>
                  <a:pt x="1063" y="132"/>
                </a:cubicBezTo>
                <a:cubicBezTo>
                  <a:pt x="1071" y="130"/>
                  <a:pt x="1071" y="130"/>
                  <a:pt x="1071" y="130"/>
                </a:cubicBezTo>
                <a:cubicBezTo>
                  <a:pt x="1073" y="128"/>
                  <a:pt x="1073" y="128"/>
                  <a:pt x="1073" y="128"/>
                </a:cubicBezTo>
                <a:cubicBezTo>
                  <a:pt x="1071" y="127"/>
                  <a:pt x="1071" y="127"/>
                  <a:pt x="1071" y="127"/>
                </a:cubicBezTo>
                <a:cubicBezTo>
                  <a:pt x="1074" y="126"/>
                  <a:pt x="1074" y="129"/>
                  <a:pt x="1075" y="123"/>
                </a:cubicBezTo>
                <a:cubicBezTo>
                  <a:pt x="1078" y="123"/>
                  <a:pt x="1078" y="123"/>
                  <a:pt x="1078" y="123"/>
                </a:cubicBezTo>
                <a:cubicBezTo>
                  <a:pt x="1083" y="124"/>
                  <a:pt x="1071" y="125"/>
                  <a:pt x="1082" y="123"/>
                </a:cubicBezTo>
                <a:cubicBezTo>
                  <a:pt x="1080" y="120"/>
                  <a:pt x="1080" y="120"/>
                  <a:pt x="1080" y="120"/>
                </a:cubicBezTo>
                <a:cubicBezTo>
                  <a:pt x="1081" y="120"/>
                  <a:pt x="1072" y="125"/>
                  <a:pt x="1084" y="120"/>
                </a:cubicBezTo>
                <a:cubicBezTo>
                  <a:pt x="1084" y="118"/>
                  <a:pt x="1084" y="118"/>
                  <a:pt x="1084" y="118"/>
                </a:cubicBezTo>
                <a:cubicBezTo>
                  <a:pt x="1089" y="117"/>
                  <a:pt x="1089" y="117"/>
                  <a:pt x="1089" y="117"/>
                </a:cubicBezTo>
                <a:cubicBezTo>
                  <a:pt x="1086" y="115"/>
                  <a:pt x="1086" y="115"/>
                  <a:pt x="1086" y="115"/>
                </a:cubicBezTo>
                <a:cubicBezTo>
                  <a:pt x="1087" y="111"/>
                  <a:pt x="1087" y="111"/>
                  <a:pt x="1087" y="111"/>
                </a:cubicBezTo>
                <a:cubicBezTo>
                  <a:pt x="1090" y="110"/>
                  <a:pt x="1094" y="114"/>
                  <a:pt x="1095" y="112"/>
                </a:cubicBezTo>
                <a:cubicBezTo>
                  <a:pt x="1097" y="108"/>
                  <a:pt x="1097" y="108"/>
                  <a:pt x="1097" y="108"/>
                </a:cubicBezTo>
                <a:cubicBezTo>
                  <a:pt x="1096" y="107"/>
                  <a:pt x="1096" y="107"/>
                  <a:pt x="1096" y="107"/>
                </a:cubicBezTo>
                <a:cubicBezTo>
                  <a:pt x="1102" y="103"/>
                  <a:pt x="1102" y="103"/>
                  <a:pt x="1102" y="103"/>
                </a:cubicBezTo>
                <a:cubicBezTo>
                  <a:pt x="1101" y="101"/>
                  <a:pt x="1101" y="101"/>
                  <a:pt x="1101" y="101"/>
                </a:cubicBezTo>
                <a:cubicBezTo>
                  <a:pt x="1101" y="98"/>
                  <a:pt x="1101" y="98"/>
                  <a:pt x="1101" y="98"/>
                </a:cubicBezTo>
                <a:cubicBezTo>
                  <a:pt x="1106" y="97"/>
                  <a:pt x="1106" y="97"/>
                  <a:pt x="1106" y="97"/>
                </a:cubicBezTo>
                <a:cubicBezTo>
                  <a:pt x="1106" y="98"/>
                  <a:pt x="1105" y="95"/>
                  <a:pt x="1106" y="98"/>
                </a:cubicBezTo>
                <a:cubicBezTo>
                  <a:pt x="1107" y="99"/>
                  <a:pt x="1107" y="99"/>
                  <a:pt x="1107" y="99"/>
                </a:cubicBezTo>
                <a:cubicBezTo>
                  <a:pt x="1109" y="97"/>
                  <a:pt x="1109" y="97"/>
                  <a:pt x="1109" y="97"/>
                </a:cubicBezTo>
                <a:cubicBezTo>
                  <a:pt x="1112" y="92"/>
                  <a:pt x="1112" y="92"/>
                  <a:pt x="1112" y="92"/>
                </a:cubicBezTo>
                <a:cubicBezTo>
                  <a:pt x="1113" y="92"/>
                  <a:pt x="1114" y="94"/>
                  <a:pt x="1115" y="92"/>
                </a:cubicBezTo>
                <a:cubicBezTo>
                  <a:pt x="1113" y="90"/>
                  <a:pt x="1113" y="90"/>
                  <a:pt x="1113" y="90"/>
                </a:cubicBezTo>
                <a:cubicBezTo>
                  <a:pt x="1110" y="91"/>
                  <a:pt x="1110" y="91"/>
                  <a:pt x="1110" y="91"/>
                </a:cubicBezTo>
                <a:cubicBezTo>
                  <a:pt x="1109" y="88"/>
                  <a:pt x="1109" y="88"/>
                  <a:pt x="1109" y="88"/>
                </a:cubicBezTo>
                <a:cubicBezTo>
                  <a:pt x="1107" y="88"/>
                  <a:pt x="1107" y="88"/>
                  <a:pt x="1107" y="88"/>
                </a:cubicBezTo>
                <a:cubicBezTo>
                  <a:pt x="1116" y="85"/>
                  <a:pt x="1116" y="85"/>
                  <a:pt x="1116" y="85"/>
                </a:cubicBezTo>
                <a:cubicBezTo>
                  <a:pt x="1119" y="86"/>
                  <a:pt x="1119" y="86"/>
                  <a:pt x="1119" y="86"/>
                </a:cubicBezTo>
                <a:cubicBezTo>
                  <a:pt x="1121" y="84"/>
                  <a:pt x="1121" y="84"/>
                  <a:pt x="1121" y="84"/>
                </a:cubicBezTo>
                <a:cubicBezTo>
                  <a:pt x="1119" y="83"/>
                  <a:pt x="1119" y="83"/>
                  <a:pt x="1119" y="83"/>
                </a:cubicBezTo>
                <a:cubicBezTo>
                  <a:pt x="1116" y="80"/>
                  <a:pt x="1116" y="91"/>
                  <a:pt x="1119" y="80"/>
                </a:cubicBezTo>
                <a:cubicBezTo>
                  <a:pt x="1123" y="80"/>
                  <a:pt x="1123" y="80"/>
                  <a:pt x="1123" y="80"/>
                </a:cubicBezTo>
                <a:cubicBezTo>
                  <a:pt x="1131" y="73"/>
                  <a:pt x="1131" y="73"/>
                  <a:pt x="1131" y="73"/>
                </a:cubicBezTo>
                <a:cubicBezTo>
                  <a:pt x="1133" y="73"/>
                  <a:pt x="1119" y="78"/>
                  <a:pt x="1135" y="71"/>
                </a:cubicBezTo>
                <a:cubicBezTo>
                  <a:pt x="1135" y="70"/>
                  <a:pt x="1134" y="74"/>
                  <a:pt x="1134" y="69"/>
                </a:cubicBezTo>
                <a:cubicBezTo>
                  <a:pt x="1137" y="68"/>
                  <a:pt x="1137" y="68"/>
                  <a:pt x="1137" y="68"/>
                </a:cubicBezTo>
                <a:cubicBezTo>
                  <a:pt x="1142" y="70"/>
                  <a:pt x="1142" y="70"/>
                  <a:pt x="1142" y="70"/>
                </a:cubicBezTo>
                <a:cubicBezTo>
                  <a:pt x="1143" y="69"/>
                  <a:pt x="1143" y="69"/>
                  <a:pt x="1143" y="69"/>
                </a:cubicBezTo>
                <a:cubicBezTo>
                  <a:pt x="1141" y="63"/>
                  <a:pt x="1141" y="63"/>
                  <a:pt x="1141" y="63"/>
                </a:cubicBezTo>
                <a:cubicBezTo>
                  <a:pt x="1152" y="56"/>
                  <a:pt x="1152" y="56"/>
                  <a:pt x="1152" y="56"/>
                </a:cubicBezTo>
                <a:cubicBezTo>
                  <a:pt x="1153" y="53"/>
                  <a:pt x="1153" y="53"/>
                  <a:pt x="1153" y="53"/>
                </a:cubicBezTo>
                <a:cubicBezTo>
                  <a:pt x="1157" y="53"/>
                  <a:pt x="1157" y="53"/>
                  <a:pt x="1157" y="53"/>
                </a:cubicBezTo>
                <a:cubicBezTo>
                  <a:pt x="1156" y="50"/>
                  <a:pt x="1156" y="50"/>
                  <a:pt x="1156" y="50"/>
                </a:cubicBezTo>
                <a:cubicBezTo>
                  <a:pt x="1158" y="52"/>
                  <a:pt x="1158" y="52"/>
                  <a:pt x="1158" y="52"/>
                </a:cubicBezTo>
                <a:cubicBezTo>
                  <a:pt x="1165" y="50"/>
                  <a:pt x="1165" y="50"/>
                  <a:pt x="1165" y="50"/>
                </a:cubicBezTo>
                <a:cubicBezTo>
                  <a:pt x="1163" y="47"/>
                  <a:pt x="1163" y="47"/>
                  <a:pt x="1163" y="47"/>
                </a:cubicBezTo>
                <a:cubicBezTo>
                  <a:pt x="1164" y="47"/>
                  <a:pt x="1164" y="46"/>
                  <a:pt x="1165" y="47"/>
                </a:cubicBezTo>
                <a:cubicBezTo>
                  <a:pt x="1161" y="44"/>
                  <a:pt x="1161" y="44"/>
                  <a:pt x="1161" y="44"/>
                </a:cubicBezTo>
                <a:cubicBezTo>
                  <a:pt x="1161" y="43"/>
                  <a:pt x="1161" y="43"/>
                  <a:pt x="1161" y="43"/>
                </a:cubicBezTo>
                <a:cubicBezTo>
                  <a:pt x="1168" y="43"/>
                  <a:pt x="1168" y="43"/>
                  <a:pt x="1168" y="43"/>
                </a:cubicBezTo>
                <a:cubicBezTo>
                  <a:pt x="1175" y="40"/>
                  <a:pt x="1175" y="40"/>
                  <a:pt x="1175" y="40"/>
                </a:cubicBezTo>
                <a:cubicBezTo>
                  <a:pt x="1175" y="38"/>
                  <a:pt x="1175" y="38"/>
                  <a:pt x="1175" y="38"/>
                </a:cubicBezTo>
                <a:cubicBezTo>
                  <a:pt x="1182" y="33"/>
                  <a:pt x="1182" y="33"/>
                  <a:pt x="1182" y="33"/>
                </a:cubicBezTo>
                <a:cubicBezTo>
                  <a:pt x="1181" y="31"/>
                  <a:pt x="1187" y="36"/>
                  <a:pt x="1186" y="29"/>
                </a:cubicBezTo>
                <a:cubicBezTo>
                  <a:pt x="1188" y="30"/>
                  <a:pt x="1188" y="30"/>
                  <a:pt x="1188" y="30"/>
                </a:cubicBezTo>
                <a:cubicBezTo>
                  <a:pt x="1192" y="25"/>
                  <a:pt x="1192" y="25"/>
                  <a:pt x="1192" y="25"/>
                </a:cubicBezTo>
                <a:cubicBezTo>
                  <a:pt x="1193" y="25"/>
                  <a:pt x="1193" y="25"/>
                  <a:pt x="1193" y="25"/>
                </a:cubicBezTo>
                <a:cubicBezTo>
                  <a:pt x="1193" y="22"/>
                  <a:pt x="1193" y="22"/>
                  <a:pt x="1193" y="22"/>
                </a:cubicBezTo>
                <a:cubicBezTo>
                  <a:pt x="1195" y="23"/>
                  <a:pt x="1197" y="20"/>
                  <a:pt x="1198" y="19"/>
                </a:cubicBezTo>
                <a:cubicBezTo>
                  <a:pt x="1199" y="17"/>
                  <a:pt x="1204" y="18"/>
                  <a:pt x="1200" y="15"/>
                </a:cubicBezTo>
                <a:cubicBezTo>
                  <a:pt x="1203" y="16"/>
                  <a:pt x="1204" y="10"/>
                  <a:pt x="1207" y="15"/>
                </a:cubicBezTo>
                <a:cubicBezTo>
                  <a:pt x="1210" y="14"/>
                  <a:pt x="1210" y="14"/>
                  <a:pt x="1210" y="14"/>
                </a:cubicBezTo>
                <a:cubicBezTo>
                  <a:pt x="1209" y="9"/>
                  <a:pt x="1209" y="9"/>
                  <a:pt x="1209" y="9"/>
                </a:cubicBezTo>
                <a:cubicBezTo>
                  <a:pt x="1210" y="9"/>
                  <a:pt x="1212" y="9"/>
                  <a:pt x="1211" y="6"/>
                </a:cubicBezTo>
                <a:cubicBezTo>
                  <a:pt x="1214" y="9"/>
                  <a:pt x="1214" y="9"/>
                  <a:pt x="1214" y="9"/>
                </a:cubicBezTo>
                <a:cubicBezTo>
                  <a:pt x="1215" y="7"/>
                  <a:pt x="1215" y="7"/>
                  <a:pt x="1215" y="7"/>
                </a:cubicBezTo>
                <a:cubicBezTo>
                  <a:pt x="1219" y="8"/>
                  <a:pt x="1219" y="8"/>
                  <a:pt x="1219" y="8"/>
                </a:cubicBezTo>
                <a:cubicBezTo>
                  <a:pt x="1218" y="11"/>
                  <a:pt x="1218" y="11"/>
                  <a:pt x="1218" y="11"/>
                </a:cubicBezTo>
                <a:cubicBezTo>
                  <a:pt x="1224" y="7"/>
                  <a:pt x="1224" y="7"/>
                  <a:pt x="1224" y="7"/>
                </a:cubicBezTo>
                <a:cubicBezTo>
                  <a:pt x="1224" y="6"/>
                  <a:pt x="1227" y="6"/>
                  <a:pt x="1227" y="8"/>
                </a:cubicBezTo>
                <a:cubicBezTo>
                  <a:pt x="1228" y="7"/>
                  <a:pt x="1230" y="6"/>
                  <a:pt x="1232" y="7"/>
                </a:cubicBezTo>
                <a:cubicBezTo>
                  <a:pt x="1229" y="10"/>
                  <a:pt x="1238" y="7"/>
                  <a:pt x="1231" y="11"/>
                </a:cubicBezTo>
                <a:cubicBezTo>
                  <a:pt x="1230" y="10"/>
                  <a:pt x="1230" y="10"/>
                  <a:pt x="1230" y="10"/>
                </a:cubicBezTo>
                <a:cubicBezTo>
                  <a:pt x="1223" y="11"/>
                  <a:pt x="1223" y="11"/>
                  <a:pt x="1223" y="11"/>
                </a:cubicBezTo>
                <a:cubicBezTo>
                  <a:pt x="1222" y="12"/>
                  <a:pt x="1232" y="4"/>
                  <a:pt x="1223" y="17"/>
                </a:cubicBezTo>
                <a:cubicBezTo>
                  <a:pt x="1224" y="18"/>
                  <a:pt x="1224" y="18"/>
                  <a:pt x="1224" y="18"/>
                </a:cubicBezTo>
                <a:cubicBezTo>
                  <a:pt x="1225" y="18"/>
                  <a:pt x="1225" y="18"/>
                  <a:pt x="1225" y="18"/>
                </a:cubicBezTo>
                <a:cubicBezTo>
                  <a:pt x="1226" y="17"/>
                  <a:pt x="1226" y="17"/>
                  <a:pt x="1226" y="17"/>
                </a:cubicBezTo>
                <a:cubicBezTo>
                  <a:pt x="1224" y="17"/>
                  <a:pt x="1226" y="17"/>
                  <a:pt x="1225" y="14"/>
                </a:cubicBezTo>
                <a:cubicBezTo>
                  <a:pt x="1226" y="14"/>
                  <a:pt x="1227" y="14"/>
                  <a:pt x="1228" y="14"/>
                </a:cubicBezTo>
                <a:cubicBezTo>
                  <a:pt x="1227" y="17"/>
                  <a:pt x="1227" y="17"/>
                  <a:pt x="1227" y="17"/>
                </a:cubicBezTo>
                <a:cubicBezTo>
                  <a:pt x="1225" y="18"/>
                  <a:pt x="1225" y="18"/>
                  <a:pt x="1225" y="18"/>
                </a:cubicBezTo>
                <a:cubicBezTo>
                  <a:pt x="1229" y="21"/>
                  <a:pt x="1229" y="21"/>
                  <a:pt x="1229" y="21"/>
                </a:cubicBezTo>
                <a:cubicBezTo>
                  <a:pt x="1232" y="18"/>
                  <a:pt x="1232" y="18"/>
                  <a:pt x="1232" y="18"/>
                </a:cubicBezTo>
                <a:cubicBezTo>
                  <a:pt x="1232" y="19"/>
                  <a:pt x="1232" y="19"/>
                  <a:pt x="1232" y="19"/>
                </a:cubicBezTo>
                <a:cubicBezTo>
                  <a:pt x="1237" y="16"/>
                  <a:pt x="1214" y="26"/>
                  <a:pt x="1241" y="14"/>
                </a:cubicBezTo>
                <a:cubicBezTo>
                  <a:pt x="1242" y="15"/>
                  <a:pt x="1242" y="15"/>
                  <a:pt x="1242" y="15"/>
                </a:cubicBezTo>
                <a:cubicBezTo>
                  <a:pt x="1238" y="17"/>
                  <a:pt x="1238" y="17"/>
                  <a:pt x="1238" y="17"/>
                </a:cubicBezTo>
                <a:cubicBezTo>
                  <a:pt x="1234" y="21"/>
                  <a:pt x="1234" y="21"/>
                  <a:pt x="1234" y="21"/>
                </a:cubicBezTo>
                <a:cubicBezTo>
                  <a:pt x="1232" y="21"/>
                  <a:pt x="1232" y="21"/>
                  <a:pt x="1232" y="21"/>
                </a:cubicBezTo>
                <a:cubicBezTo>
                  <a:pt x="1232" y="22"/>
                  <a:pt x="1227" y="21"/>
                  <a:pt x="1232" y="23"/>
                </a:cubicBezTo>
                <a:cubicBezTo>
                  <a:pt x="1231" y="25"/>
                  <a:pt x="1231" y="25"/>
                  <a:pt x="1231" y="25"/>
                </a:cubicBezTo>
                <a:cubicBezTo>
                  <a:pt x="1224" y="26"/>
                  <a:pt x="1224" y="26"/>
                  <a:pt x="1224" y="26"/>
                </a:cubicBezTo>
                <a:cubicBezTo>
                  <a:pt x="1217" y="31"/>
                  <a:pt x="1217" y="31"/>
                  <a:pt x="1217" y="31"/>
                </a:cubicBezTo>
                <a:cubicBezTo>
                  <a:pt x="1215" y="29"/>
                  <a:pt x="1214" y="37"/>
                  <a:pt x="1212" y="30"/>
                </a:cubicBezTo>
                <a:cubicBezTo>
                  <a:pt x="1210" y="32"/>
                  <a:pt x="1210" y="32"/>
                  <a:pt x="1210" y="32"/>
                </a:cubicBezTo>
                <a:cubicBezTo>
                  <a:pt x="1210" y="33"/>
                  <a:pt x="1210" y="33"/>
                  <a:pt x="1210" y="33"/>
                </a:cubicBezTo>
                <a:cubicBezTo>
                  <a:pt x="1210" y="34"/>
                  <a:pt x="1210" y="34"/>
                  <a:pt x="1210" y="34"/>
                </a:cubicBezTo>
                <a:cubicBezTo>
                  <a:pt x="1212" y="32"/>
                  <a:pt x="1212" y="32"/>
                  <a:pt x="1212" y="32"/>
                </a:cubicBezTo>
                <a:cubicBezTo>
                  <a:pt x="1207" y="39"/>
                  <a:pt x="1207" y="39"/>
                  <a:pt x="1207" y="39"/>
                </a:cubicBezTo>
                <a:cubicBezTo>
                  <a:pt x="1206" y="39"/>
                  <a:pt x="1206" y="39"/>
                  <a:pt x="1206" y="39"/>
                </a:cubicBezTo>
                <a:cubicBezTo>
                  <a:pt x="1204" y="38"/>
                  <a:pt x="1204" y="38"/>
                  <a:pt x="1204" y="38"/>
                </a:cubicBezTo>
                <a:cubicBezTo>
                  <a:pt x="1202" y="43"/>
                  <a:pt x="1202" y="43"/>
                  <a:pt x="1202" y="43"/>
                </a:cubicBezTo>
                <a:cubicBezTo>
                  <a:pt x="1197" y="47"/>
                  <a:pt x="1197" y="47"/>
                  <a:pt x="1197" y="47"/>
                </a:cubicBezTo>
                <a:cubicBezTo>
                  <a:pt x="1193" y="53"/>
                  <a:pt x="1193" y="53"/>
                  <a:pt x="1193" y="53"/>
                </a:cubicBezTo>
                <a:cubicBezTo>
                  <a:pt x="1191" y="48"/>
                  <a:pt x="1191" y="48"/>
                  <a:pt x="1191" y="48"/>
                </a:cubicBezTo>
                <a:cubicBezTo>
                  <a:pt x="1188" y="49"/>
                  <a:pt x="1188" y="49"/>
                  <a:pt x="1188" y="49"/>
                </a:cubicBezTo>
                <a:cubicBezTo>
                  <a:pt x="1187" y="52"/>
                  <a:pt x="1187" y="52"/>
                  <a:pt x="1187" y="52"/>
                </a:cubicBezTo>
                <a:cubicBezTo>
                  <a:pt x="1189" y="55"/>
                  <a:pt x="1189" y="55"/>
                  <a:pt x="1189" y="55"/>
                </a:cubicBezTo>
                <a:cubicBezTo>
                  <a:pt x="1186" y="59"/>
                  <a:pt x="1186" y="59"/>
                  <a:pt x="1186" y="59"/>
                </a:cubicBezTo>
                <a:cubicBezTo>
                  <a:pt x="1184" y="60"/>
                  <a:pt x="1184" y="60"/>
                  <a:pt x="1184" y="60"/>
                </a:cubicBezTo>
                <a:cubicBezTo>
                  <a:pt x="1181" y="64"/>
                  <a:pt x="1181" y="64"/>
                  <a:pt x="1181" y="64"/>
                </a:cubicBezTo>
                <a:cubicBezTo>
                  <a:pt x="1179" y="66"/>
                  <a:pt x="1179" y="60"/>
                  <a:pt x="1177" y="66"/>
                </a:cubicBezTo>
                <a:cubicBezTo>
                  <a:pt x="1174" y="65"/>
                  <a:pt x="1184" y="62"/>
                  <a:pt x="1173" y="67"/>
                </a:cubicBezTo>
                <a:cubicBezTo>
                  <a:pt x="1174" y="68"/>
                  <a:pt x="1174" y="68"/>
                  <a:pt x="1174" y="68"/>
                </a:cubicBezTo>
                <a:cubicBezTo>
                  <a:pt x="1172" y="71"/>
                  <a:pt x="1172" y="71"/>
                  <a:pt x="1172" y="71"/>
                </a:cubicBezTo>
                <a:cubicBezTo>
                  <a:pt x="1168" y="72"/>
                  <a:pt x="1168" y="72"/>
                  <a:pt x="1168" y="72"/>
                </a:cubicBezTo>
                <a:cubicBezTo>
                  <a:pt x="1167" y="76"/>
                  <a:pt x="1167" y="76"/>
                  <a:pt x="1167" y="76"/>
                </a:cubicBezTo>
                <a:cubicBezTo>
                  <a:pt x="1159" y="85"/>
                  <a:pt x="1159" y="85"/>
                  <a:pt x="1159" y="85"/>
                </a:cubicBezTo>
                <a:cubicBezTo>
                  <a:pt x="1157" y="87"/>
                  <a:pt x="1157" y="87"/>
                  <a:pt x="1157" y="87"/>
                </a:cubicBezTo>
                <a:cubicBezTo>
                  <a:pt x="1157" y="88"/>
                  <a:pt x="1157" y="88"/>
                  <a:pt x="1157" y="88"/>
                </a:cubicBezTo>
                <a:cubicBezTo>
                  <a:pt x="1155" y="90"/>
                  <a:pt x="1155" y="90"/>
                  <a:pt x="1155" y="90"/>
                </a:cubicBezTo>
                <a:cubicBezTo>
                  <a:pt x="1153" y="91"/>
                  <a:pt x="1151" y="90"/>
                  <a:pt x="1150" y="93"/>
                </a:cubicBezTo>
                <a:cubicBezTo>
                  <a:pt x="1146" y="92"/>
                  <a:pt x="1146" y="92"/>
                  <a:pt x="1146" y="92"/>
                </a:cubicBezTo>
                <a:cubicBezTo>
                  <a:pt x="1144" y="97"/>
                  <a:pt x="1144" y="97"/>
                  <a:pt x="1144" y="97"/>
                </a:cubicBezTo>
                <a:cubicBezTo>
                  <a:pt x="1144" y="97"/>
                  <a:pt x="1144" y="97"/>
                  <a:pt x="1144" y="97"/>
                </a:cubicBezTo>
                <a:cubicBezTo>
                  <a:pt x="1147" y="97"/>
                  <a:pt x="1147" y="97"/>
                  <a:pt x="1147" y="97"/>
                </a:cubicBezTo>
                <a:cubicBezTo>
                  <a:pt x="1145" y="99"/>
                  <a:pt x="1145" y="99"/>
                  <a:pt x="1145" y="99"/>
                </a:cubicBezTo>
                <a:cubicBezTo>
                  <a:pt x="1142" y="100"/>
                  <a:pt x="1142" y="100"/>
                  <a:pt x="1142" y="100"/>
                </a:cubicBezTo>
                <a:cubicBezTo>
                  <a:pt x="1139" y="105"/>
                  <a:pt x="1139" y="105"/>
                  <a:pt x="1139" y="105"/>
                </a:cubicBezTo>
                <a:cubicBezTo>
                  <a:pt x="1138" y="105"/>
                  <a:pt x="1138" y="105"/>
                  <a:pt x="1138" y="105"/>
                </a:cubicBezTo>
                <a:cubicBezTo>
                  <a:pt x="1137" y="108"/>
                  <a:pt x="1137" y="108"/>
                  <a:pt x="1137" y="108"/>
                </a:cubicBezTo>
                <a:cubicBezTo>
                  <a:pt x="1136" y="111"/>
                  <a:pt x="1134" y="105"/>
                  <a:pt x="1133" y="109"/>
                </a:cubicBezTo>
                <a:cubicBezTo>
                  <a:pt x="1130" y="115"/>
                  <a:pt x="1130" y="115"/>
                  <a:pt x="1130" y="115"/>
                </a:cubicBezTo>
                <a:cubicBezTo>
                  <a:pt x="1127" y="114"/>
                  <a:pt x="1123" y="117"/>
                  <a:pt x="1125" y="119"/>
                </a:cubicBezTo>
                <a:cubicBezTo>
                  <a:pt x="1124" y="119"/>
                  <a:pt x="1130" y="118"/>
                  <a:pt x="1123" y="118"/>
                </a:cubicBezTo>
                <a:cubicBezTo>
                  <a:pt x="1121" y="120"/>
                  <a:pt x="1121" y="120"/>
                  <a:pt x="1121" y="120"/>
                </a:cubicBezTo>
                <a:cubicBezTo>
                  <a:pt x="1123" y="121"/>
                  <a:pt x="1123" y="121"/>
                  <a:pt x="1123" y="121"/>
                </a:cubicBezTo>
                <a:cubicBezTo>
                  <a:pt x="1118" y="122"/>
                  <a:pt x="1118" y="122"/>
                  <a:pt x="1118" y="122"/>
                </a:cubicBezTo>
                <a:cubicBezTo>
                  <a:pt x="1117" y="121"/>
                  <a:pt x="1117" y="121"/>
                  <a:pt x="1117" y="121"/>
                </a:cubicBezTo>
                <a:cubicBezTo>
                  <a:pt x="1115" y="123"/>
                  <a:pt x="1115" y="123"/>
                  <a:pt x="1115" y="123"/>
                </a:cubicBezTo>
                <a:cubicBezTo>
                  <a:pt x="1119" y="124"/>
                  <a:pt x="1119" y="124"/>
                  <a:pt x="1119" y="124"/>
                </a:cubicBezTo>
                <a:cubicBezTo>
                  <a:pt x="1117" y="127"/>
                  <a:pt x="1117" y="127"/>
                  <a:pt x="1117" y="127"/>
                </a:cubicBezTo>
                <a:cubicBezTo>
                  <a:pt x="1113" y="132"/>
                  <a:pt x="1113" y="132"/>
                  <a:pt x="1113" y="132"/>
                </a:cubicBezTo>
                <a:cubicBezTo>
                  <a:pt x="1111" y="132"/>
                  <a:pt x="1108" y="135"/>
                  <a:pt x="1106" y="135"/>
                </a:cubicBezTo>
                <a:cubicBezTo>
                  <a:pt x="1103" y="141"/>
                  <a:pt x="1103" y="141"/>
                  <a:pt x="1103" y="141"/>
                </a:cubicBezTo>
                <a:cubicBezTo>
                  <a:pt x="1095" y="148"/>
                  <a:pt x="1095" y="148"/>
                  <a:pt x="1095" y="148"/>
                </a:cubicBezTo>
                <a:cubicBezTo>
                  <a:pt x="1089" y="147"/>
                  <a:pt x="1089" y="147"/>
                  <a:pt x="1089" y="147"/>
                </a:cubicBezTo>
                <a:cubicBezTo>
                  <a:pt x="1087" y="149"/>
                  <a:pt x="1087" y="149"/>
                  <a:pt x="1087" y="149"/>
                </a:cubicBezTo>
                <a:cubicBezTo>
                  <a:pt x="1087" y="152"/>
                  <a:pt x="1087" y="152"/>
                  <a:pt x="1087" y="152"/>
                </a:cubicBezTo>
                <a:cubicBezTo>
                  <a:pt x="1079" y="156"/>
                  <a:pt x="1079" y="156"/>
                  <a:pt x="1079" y="156"/>
                </a:cubicBezTo>
                <a:cubicBezTo>
                  <a:pt x="1079" y="159"/>
                  <a:pt x="1079" y="159"/>
                  <a:pt x="1079" y="159"/>
                </a:cubicBezTo>
                <a:cubicBezTo>
                  <a:pt x="1075" y="161"/>
                  <a:pt x="1075" y="161"/>
                  <a:pt x="1075" y="161"/>
                </a:cubicBezTo>
                <a:cubicBezTo>
                  <a:pt x="1071" y="165"/>
                  <a:pt x="1071" y="165"/>
                  <a:pt x="1071" y="165"/>
                </a:cubicBezTo>
                <a:cubicBezTo>
                  <a:pt x="1069" y="166"/>
                  <a:pt x="1069" y="166"/>
                  <a:pt x="1069" y="166"/>
                </a:cubicBezTo>
                <a:cubicBezTo>
                  <a:pt x="1067" y="169"/>
                  <a:pt x="1067" y="169"/>
                  <a:pt x="1067" y="169"/>
                </a:cubicBezTo>
                <a:cubicBezTo>
                  <a:pt x="1066" y="166"/>
                  <a:pt x="1062" y="177"/>
                  <a:pt x="1066" y="165"/>
                </a:cubicBezTo>
                <a:cubicBezTo>
                  <a:pt x="1065" y="164"/>
                  <a:pt x="1064" y="166"/>
                  <a:pt x="1064" y="165"/>
                </a:cubicBezTo>
                <a:cubicBezTo>
                  <a:pt x="1062" y="166"/>
                  <a:pt x="1062" y="166"/>
                  <a:pt x="1062" y="166"/>
                </a:cubicBezTo>
                <a:cubicBezTo>
                  <a:pt x="1063" y="167"/>
                  <a:pt x="1063" y="167"/>
                  <a:pt x="1063" y="167"/>
                </a:cubicBezTo>
                <a:cubicBezTo>
                  <a:pt x="1061" y="166"/>
                  <a:pt x="1061" y="166"/>
                  <a:pt x="1061" y="166"/>
                </a:cubicBezTo>
                <a:cubicBezTo>
                  <a:pt x="1061" y="168"/>
                  <a:pt x="1061" y="168"/>
                  <a:pt x="1061" y="168"/>
                </a:cubicBezTo>
                <a:cubicBezTo>
                  <a:pt x="1064" y="170"/>
                  <a:pt x="1064" y="170"/>
                  <a:pt x="1064" y="170"/>
                </a:cubicBezTo>
                <a:cubicBezTo>
                  <a:pt x="1063" y="172"/>
                  <a:pt x="1063" y="172"/>
                  <a:pt x="1063" y="172"/>
                </a:cubicBezTo>
                <a:cubicBezTo>
                  <a:pt x="1064" y="173"/>
                  <a:pt x="1064" y="173"/>
                  <a:pt x="1064" y="173"/>
                </a:cubicBezTo>
                <a:cubicBezTo>
                  <a:pt x="1062" y="172"/>
                  <a:pt x="1059" y="174"/>
                  <a:pt x="1060" y="176"/>
                </a:cubicBezTo>
                <a:cubicBezTo>
                  <a:pt x="1059" y="175"/>
                  <a:pt x="1059" y="175"/>
                  <a:pt x="1059" y="175"/>
                </a:cubicBezTo>
                <a:cubicBezTo>
                  <a:pt x="1057" y="179"/>
                  <a:pt x="1057" y="179"/>
                  <a:pt x="1057" y="179"/>
                </a:cubicBezTo>
                <a:cubicBezTo>
                  <a:pt x="1053" y="180"/>
                  <a:pt x="1053" y="180"/>
                  <a:pt x="1053" y="180"/>
                </a:cubicBezTo>
                <a:cubicBezTo>
                  <a:pt x="1054" y="180"/>
                  <a:pt x="1049" y="180"/>
                  <a:pt x="1055" y="180"/>
                </a:cubicBezTo>
                <a:cubicBezTo>
                  <a:pt x="1052" y="186"/>
                  <a:pt x="1054" y="176"/>
                  <a:pt x="1047" y="187"/>
                </a:cubicBezTo>
                <a:cubicBezTo>
                  <a:pt x="1044" y="188"/>
                  <a:pt x="1038" y="189"/>
                  <a:pt x="1039" y="193"/>
                </a:cubicBezTo>
                <a:cubicBezTo>
                  <a:pt x="1037" y="194"/>
                  <a:pt x="1037" y="194"/>
                  <a:pt x="1037" y="194"/>
                </a:cubicBezTo>
                <a:cubicBezTo>
                  <a:pt x="1038" y="197"/>
                  <a:pt x="1038" y="197"/>
                  <a:pt x="1038" y="197"/>
                </a:cubicBezTo>
                <a:cubicBezTo>
                  <a:pt x="1035" y="197"/>
                  <a:pt x="1035" y="197"/>
                  <a:pt x="1035" y="197"/>
                </a:cubicBezTo>
                <a:cubicBezTo>
                  <a:pt x="1034" y="201"/>
                  <a:pt x="1034" y="201"/>
                  <a:pt x="1034" y="201"/>
                </a:cubicBezTo>
                <a:cubicBezTo>
                  <a:pt x="1034" y="204"/>
                  <a:pt x="1028" y="200"/>
                  <a:pt x="1030" y="205"/>
                </a:cubicBezTo>
                <a:cubicBezTo>
                  <a:pt x="1027" y="206"/>
                  <a:pt x="1027" y="206"/>
                  <a:pt x="1027" y="206"/>
                </a:cubicBezTo>
                <a:cubicBezTo>
                  <a:pt x="1024" y="208"/>
                  <a:pt x="1024" y="208"/>
                  <a:pt x="1024" y="208"/>
                </a:cubicBezTo>
                <a:cubicBezTo>
                  <a:pt x="1020" y="210"/>
                  <a:pt x="1016" y="212"/>
                  <a:pt x="1015" y="215"/>
                </a:cubicBezTo>
                <a:cubicBezTo>
                  <a:pt x="1010" y="220"/>
                  <a:pt x="1010" y="220"/>
                  <a:pt x="1010" y="220"/>
                </a:cubicBezTo>
                <a:cubicBezTo>
                  <a:pt x="1011" y="223"/>
                  <a:pt x="1011" y="223"/>
                  <a:pt x="1011" y="223"/>
                </a:cubicBezTo>
                <a:cubicBezTo>
                  <a:pt x="1009" y="226"/>
                  <a:pt x="1009" y="226"/>
                  <a:pt x="1009" y="226"/>
                </a:cubicBezTo>
                <a:cubicBezTo>
                  <a:pt x="1006" y="224"/>
                  <a:pt x="1006" y="224"/>
                  <a:pt x="1006" y="224"/>
                </a:cubicBezTo>
                <a:cubicBezTo>
                  <a:pt x="1002" y="226"/>
                  <a:pt x="1002" y="226"/>
                  <a:pt x="1002" y="226"/>
                </a:cubicBezTo>
                <a:cubicBezTo>
                  <a:pt x="999" y="231"/>
                  <a:pt x="999" y="231"/>
                  <a:pt x="999" y="231"/>
                </a:cubicBezTo>
                <a:cubicBezTo>
                  <a:pt x="995" y="234"/>
                  <a:pt x="989" y="234"/>
                  <a:pt x="990" y="239"/>
                </a:cubicBezTo>
                <a:cubicBezTo>
                  <a:pt x="987" y="240"/>
                  <a:pt x="987" y="240"/>
                  <a:pt x="987" y="240"/>
                </a:cubicBezTo>
                <a:cubicBezTo>
                  <a:pt x="987" y="244"/>
                  <a:pt x="987" y="244"/>
                  <a:pt x="987" y="244"/>
                </a:cubicBezTo>
                <a:cubicBezTo>
                  <a:pt x="991" y="244"/>
                  <a:pt x="991" y="244"/>
                  <a:pt x="991" y="244"/>
                </a:cubicBezTo>
                <a:cubicBezTo>
                  <a:pt x="996" y="240"/>
                  <a:pt x="996" y="240"/>
                  <a:pt x="996" y="240"/>
                </a:cubicBezTo>
                <a:cubicBezTo>
                  <a:pt x="996" y="237"/>
                  <a:pt x="996" y="237"/>
                  <a:pt x="996" y="237"/>
                </a:cubicBezTo>
                <a:cubicBezTo>
                  <a:pt x="999" y="238"/>
                  <a:pt x="999" y="238"/>
                  <a:pt x="999" y="238"/>
                </a:cubicBezTo>
                <a:cubicBezTo>
                  <a:pt x="1004" y="234"/>
                  <a:pt x="1004" y="234"/>
                  <a:pt x="1004" y="234"/>
                </a:cubicBezTo>
                <a:cubicBezTo>
                  <a:pt x="1004" y="231"/>
                  <a:pt x="1004" y="231"/>
                  <a:pt x="1004" y="231"/>
                </a:cubicBezTo>
                <a:cubicBezTo>
                  <a:pt x="1005" y="232"/>
                  <a:pt x="1005" y="232"/>
                  <a:pt x="1005" y="232"/>
                </a:cubicBezTo>
                <a:cubicBezTo>
                  <a:pt x="1006" y="234"/>
                  <a:pt x="1006" y="234"/>
                  <a:pt x="1006" y="234"/>
                </a:cubicBezTo>
                <a:cubicBezTo>
                  <a:pt x="1004" y="238"/>
                  <a:pt x="1004" y="238"/>
                  <a:pt x="1004" y="238"/>
                </a:cubicBezTo>
                <a:cubicBezTo>
                  <a:pt x="1003" y="238"/>
                  <a:pt x="1001" y="231"/>
                  <a:pt x="1000" y="242"/>
                </a:cubicBezTo>
                <a:cubicBezTo>
                  <a:pt x="998" y="241"/>
                  <a:pt x="997" y="239"/>
                  <a:pt x="996" y="245"/>
                </a:cubicBezTo>
                <a:cubicBezTo>
                  <a:pt x="995" y="245"/>
                  <a:pt x="995" y="247"/>
                  <a:pt x="994" y="245"/>
                </a:cubicBezTo>
                <a:cubicBezTo>
                  <a:pt x="993" y="249"/>
                  <a:pt x="993" y="249"/>
                  <a:pt x="993" y="249"/>
                </a:cubicBezTo>
                <a:cubicBezTo>
                  <a:pt x="991" y="250"/>
                  <a:pt x="991" y="250"/>
                  <a:pt x="991" y="250"/>
                </a:cubicBezTo>
                <a:cubicBezTo>
                  <a:pt x="994" y="252"/>
                  <a:pt x="994" y="252"/>
                  <a:pt x="994" y="252"/>
                </a:cubicBezTo>
                <a:cubicBezTo>
                  <a:pt x="991" y="254"/>
                  <a:pt x="991" y="254"/>
                  <a:pt x="991" y="254"/>
                </a:cubicBezTo>
                <a:cubicBezTo>
                  <a:pt x="991" y="252"/>
                  <a:pt x="991" y="252"/>
                  <a:pt x="991" y="252"/>
                </a:cubicBezTo>
                <a:cubicBezTo>
                  <a:pt x="988" y="257"/>
                  <a:pt x="991" y="247"/>
                  <a:pt x="986" y="255"/>
                </a:cubicBezTo>
                <a:cubicBezTo>
                  <a:pt x="987" y="258"/>
                  <a:pt x="987" y="258"/>
                  <a:pt x="987" y="258"/>
                </a:cubicBezTo>
                <a:cubicBezTo>
                  <a:pt x="986" y="260"/>
                  <a:pt x="986" y="260"/>
                  <a:pt x="986" y="260"/>
                </a:cubicBezTo>
                <a:cubicBezTo>
                  <a:pt x="980" y="262"/>
                  <a:pt x="980" y="262"/>
                  <a:pt x="980" y="262"/>
                </a:cubicBezTo>
                <a:cubicBezTo>
                  <a:pt x="974" y="266"/>
                  <a:pt x="974" y="266"/>
                  <a:pt x="974" y="266"/>
                </a:cubicBezTo>
                <a:cubicBezTo>
                  <a:pt x="975" y="268"/>
                  <a:pt x="975" y="268"/>
                  <a:pt x="975" y="268"/>
                </a:cubicBezTo>
                <a:cubicBezTo>
                  <a:pt x="982" y="267"/>
                  <a:pt x="982" y="267"/>
                  <a:pt x="982" y="267"/>
                </a:cubicBezTo>
                <a:cubicBezTo>
                  <a:pt x="984" y="265"/>
                  <a:pt x="984" y="265"/>
                  <a:pt x="984" y="265"/>
                </a:cubicBezTo>
                <a:cubicBezTo>
                  <a:pt x="986" y="265"/>
                  <a:pt x="986" y="265"/>
                  <a:pt x="986" y="265"/>
                </a:cubicBezTo>
                <a:cubicBezTo>
                  <a:pt x="986" y="265"/>
                  <a:pt x="984" y="263"/>
                  <a:pt x="986" y="266"/>
                </a:cubicBezTo>
                <a:cubicBezTo>
                  <a:pt x="988" y="266"/>
                  <a:pt x="988" y="266"/>
                  <a:pt x="988" y="266"/>
                </a:cubicBezTo>
                <a:cubicBezTo>
                  <a:pt x="990" y="260"/>
                  <a:pt x="990" y="260"/>
                  <a:pt x="990" y="260"/>
                </a:cubicBezTo>
                <a:cubicBezTo>
                  <a:pt x="995" y="258"/>
                  <a:pt x="995" y="258"/>
                  <a:pt x="995" y="258"/>
                </a:cubicBezTo>
                <a:cubicBezTo>
                  <a:pt x="998" y="254"/>
                  <a:pt x="998" y="254"/>
                  <a:pt x="998" y="254"/>
                </a:cubicBezTo>
                <a:cubicBezTo>
                  <a:pt x="999" y="254"/>
                  <a:pt x="992" y="255"/>
                  <a:pt x="1000" y="254"/>
                </a:cubicBezTo>
                <a:cubicBezTo>
                  <a:pt x="999" y="252"/>
                  <a:pt x="999" y="252"/>
                  <a:pt x="999" y="252"/>
                </a:cubicBezTo>
                <a:cubicBezTo>
                  <a:pt x="1000" y="252"/>
                  <a:pt x="1000" y="252"/>
                  <a:pt x="1000" y="252"/>
                </a:cubicBezTo>
                <a:cubicBezTo>
                  <a:pt x="1000" y="250"/>
                  <a:pt x="1000" y="250"/>
                  <a:pt x="1000" y="250"/>
                </a:cubicBezTo>
                <a:cubicBezTo>
                  <a:pt x="998" y="249"/>
                  <a:pt x="998" y="249"/>
                  <a:pt x="998" y="249"/>
                </a:cubicBezTo>
                <a:cubicBezTo>
                  <a:pt x="999" y="251"/>
                  <a:pt x="1000" y="248"/>
                  <a:pt x="996" y="251"/>
                </a:cubicBezTo>
                <a:cubicBezTo>
                  <a:pt x="996" y="249"/>
                  <a:pt x="985" y="263"/>
                  <a:pt x="997" y="246"/>
                </a:cubicBezTo>
                <a:cubicBezTo>
                  <a:pt x="1001" y="245"/>
                  <a:pt x="1001" y="245"/>
                  <a:pt x="1001" y="245"/>
                </a:cubicBezTo>
                <a:cubicBezTo>
                  <a:pt x="1005" y="249"/>
                  <a:pt x="1005" y="249"/>
                  <a:pt x="1005" y="249"/>
                </a:cubicBezTo>
                <a:cubicBezTo>
                  <a:pt x="1008" y="246"/>
                  <a:pt x="1008" y="246"/>
                  <a:pt x="1008" y="246"/>
                </a:cubicBezTo>
                <a:cubicBezTo>
                  <a:pt x="1010" y="247"/>
                  <a:pt x="1009" y="245"/>
                  <a:pt x="1011" y="244"/>
                </a:cubicBezTo>
                <a:cubicBezTo>
                  <a:pt x="1010" y="242"/>
                  <a:pt x="1010" y="242"/>
                  <a:pt x="1010" y="242"/>
                </a:cubicBezTo>
                <a:cubicBezTo>
                  <a:pt x="1012" y="242"/>
                  <a:pt x="1015" y="239"/>
                  <a:pt x="1017" y="238"/>
                </a:cubicBezTo>
                <a:cubicBezTo>
                  <a:pt x="1020" y="237"/>
                  <a:pt x="1015" y="237"/>
                  <a:pt x="1018" y="235"/>
                </a:cubicBezTo>
                <a:cubicBezTo>
                  <a:pt x="1014" y="233"/>
                  <a:pt x="1014" y="233"/>
                  <a:pt x="1014" y="233"/>
                </a:cubicBezTo>
                <a:cubicBezTo>
                  <a:pt x="1014" y="231"/>
                  <a:pt x="1014" y="231"/>
                  <a:pt x="1014" y="231"/>
                </a:cubicBezTo>
                <a:cubicBezTo>
                  <a:pt x="1014" y="231"/>
                  <a:pt x="1013" y="238"/>
                  <a:pt x="1019" y="230"/>
                </a:cubicBezTo>
                <a:cubicBezTo>
                  <a:pt x="1016" y="227"/>
                  <a:pt x="1016" y="227"/>
                  <a:pt x="1016" y="227"/>
                </a:cubicBezTo>
                <a:cubicBezTo>
                  <a:pt x="1021" y="227"/>
                  <a:pt x="1021" y="227"/>
                  <a:pt x="1021" y="227"/>
                </a:cubicBezTo>
                <a:cubicBezTo>
                  <a:pt x="1019" y="229"/>
                  <a:pt x="1019" y="229"/>
                  <a:pt x="1019" y="229"/>
                </a:cubicBezTo>
                <a:cubicBezTo>
                  <a:pt x="1021" y="227"/>
                  <a:pt x="1009" y="225"/>
                  <a:pt x="1022" y="233"/>
                </a:cubicBezTo>
                <a:cubicBezTo>
                  <a:pt x="1023" y="227"/>
                  <a:pt x="1023" y="227"/>
                  <a:pt x="1023" y="227"/>
                </a:cubicBezTo>
                <a:cubicBezTo>
                  <a:pt x="1023" y="227"/>
                  <a:pt x="1025" y="226"/>
                  <a:pt x="1023" y="225"/>
                </a:cubicBezTo>
                <a:cubicBezTo>
                  <a:pt x="1025" y="226"/>
                  <a:pt x="1025" y="226"/>
                  <a:pt x="1025" y="226"/>
                </a:cubicBezTo>
                <a:cubicBezTo>
                  <a:pt x="1025" y="229"/>
                  <a:pt x="1025" y="229"/>
                  <a:pt x="1025" y="229"/>
                </a:cubicBezTo>
                <a:cubicBezTo>
                  <a:pt x="1028" y="226"/>
                  <a:pt x="1028" y="226"/>
                  <a:pt x="1028" y="226"/>
                </a:cubicBezTo>
                <a:cubicBezTo>
                  <a:pt x="1029" y="226"/>
                  <a:pt x="1029" y="226"/>
                  <a:pt x="1029" y="226"/>
                </a:cubicBezTo>
                <a:cubicBezTo>
                  <a:pt x="1024" y="222"/>
                  <a:pt x="1024" y="222"/>
                  <a:pt x="1024" y="222"/>
                </a:cubicBezTo>
                <a:cubicBezTo>
                  <a:pt x="1019" y="222"/>
                  <a:pt x="1019" y="222"/>
                  <a:pt x="1019" y="222"/>
                </a:cubicBezTo>
                <a:cubicBezTo>
                  <a:pt x="1018" y="224"/>
                  <a:pt x="1018" y="224"/>
                  <a:pt x="1018" y="224"/>
                </a:cubicBezTo>
                <a:cubicBezTo>
                  <a:pt x="1015" y="225"/>
                  <a:pt x="1015" y="225"/>
                  <a:pt x="1015" y="225"/>
                </a:cubicBezTo>
                <a:cubicBezTo>
                  <a:pt x="1014" y="230"/>
                  <a:pt x="1014" y="230"/>
                  <a:pt x="1014" y="230"/>
                </a:cubicBezTo>
                <a:cubicBezTo>
                  <a:pt x="1012" y="227"/>
                  <a:pt x="1012" y="227"/>
                  <a:pt x="1012" y="227"/>
                </a:cubicBezTo>
                <a:cubicBezTo>
                  <a:pt x="1014" y="223"/>
                  <a:pt x="1014" y="223"/>
                  <a:pt x="1014" y="223"/>
                </a:cubicBezTo>
                <a:cubicBezTo>
                  <a:pt x="1020" y="218"/>
                  <a:pt x="1020" y="218"/>
                  <a:pt x="1020" y="218"/>
                </a:cubicBezTo>
                <a:cubicBezTo>
                  <a:pt x="1017" y="215"/>
                  <a:pt x="1026" y="219"/>
                  <a:pt x="1022" y="212"/>
                </a:cubicBezTo>
                <a:cubicBezTo>
                  <a:pt x="1027" y="209"/>
                  <a:pt x="1018" y="219"/>
                  <a:pt x="1028" y="212"/>
                </a:cubicBezTo>
                <a:cubicBezTo>
                  <a:pt x="1024" y="215"/>
                  <a:pt x="1024" y="215"/>
                  <a:pt x="1024" y="215"/>
                </a:cubicBezTo>
                <a:cubicBezTo>
                  <a:pt x="1024" y="215"/>
                  <a:pt x="1027" y="214"/>
                  <a:pt x="1023" y="214"/>
                </a:cubicBezTo>
                <a:cubicBezTo>
                  <a:pt x="1024" y="216"/>
                  <a:pt x="1024" y="216"/>
                  <a:pt x="1024" y="216"/>
                </a:cubicBezTo>
                <a:cubicBezTo>
                  <a:pt x="1026" y="216"/>
                  <a:pt x="1026" y="216"/>
                  <a:pt x="1026" y="216"/>
                </a:cubicBezTo>
                <a:cubicBezTo>
                  <a:pt x="1028" y="216"/>
                  <a:pt x="1028" y="216"/>
                  <a:pt x="1028" y="216"/>
                </a:cubicBezTo>
                <a:cubicBezTo>
                  <a:pt x="1027" y="218"/>
                  <a:pt x="1027" y="218"/>
                  <a:pt x="1027" y="218"/>
                </a:cubicBezTo>
                <a:cubicBezTo>
                  <a:pt x="1027" y="217"/>
                  <a:pt x="1029" y="218"/>
                  <a:pt x="1029" y="219"/>
                </a:cubicBezTo>
                <a:cubicBezTo>
                  <a:pt x="1029" y="220"/>
                  <a:pt x="1029" y="220"/>
                  <a:pt x="1029" y="220"/>
                </a:cubicBezTo>
                <a:cubicBezTo>
                  <a:pt x="1025" y="220"/>
                  <a:pt x="1025" y="220"/>
                  <a:pt x="1025" y="220"/>
                </a:cubicBezTo>
                <a:cubicBezTo>
                  <a:pt x="1025" y="220"/>
                  <a:pt x="1029" y="218"/>
                  <a:pt x="1024" y="221"/>
                </a:cubicBezTo>
                <a:cubicBezTo>
                  <a:pt x="1027" y="221"/>
                  <a:pt x="1027" y="221"/>
                  <a:pt x="1027" y="221"/>
                </a:cubicBezTo>
                <a:cubicBezTo>
                  <a:pt x="1026" y="223"/>
                  <a:pt x="1026" y="223"/>
                  <a:pt x="1026" y="223"/>
                </a:cubicBezTo>
                <a:cubicBezTo>
                  <a:pt x="1032" y="225"/>
                  <a:pt x="1032" y="225"/>
                  <a:pt x="1032" y="225"/>
                </a:cubicBezTo>
                <a:cubicBezTo>
                  <a:pt x="1033" y="224"/>
                  <a:pt x="1033" y="224"/>
                  <a:pt x="1033" y="224"/>
                </a:cubicBezTo>
                <a:cubicBezTo>
                  <a:pt x="1032" y="224"/>
                  <a:pt x="1035" y="228"/>
                  <a:pt x="1032" y="222"/>
                </a:cubicBezTo>
                <a:cubicBezTo>
                  <a:pt x="1036" y="221"/>
                  <a:pt x="1036" y="221"/>
                  <a:pt x="1036" y="221"/>
                </a:cubicBezTo>
                <a:cubicBezTo>
                  <a:pt x="1035" y="220"/>
                  <a:pt x="1035" y="220"/>
                  <a:pt x="1035" y="220"/>
                </a:cubicBezTo>
                <a:cubicBezTo>
                  <a:pt x="1038" y="219"/>
                  <a:pt x="1038" y="219"/>
                  <a:pt x="1038" y="219"/>
                </a:cubicBezTo>
                <a:cubicBezTo>
                  <a:pt x="1038" y="216"/>
                  <a:pt x="1038" y="216"/>
                  <a:pt x="1038" y="216"/>
                </a:cubicBezTo>
                <a:cubicBezTo>
                  <a:pt x="1039" y="215"/>
                  <a:pt x="1039" y="215"/>
                  <a:pt x="1039" y="215"/>
                </a:cubicBezTo>
                <a:cubicBezTo>
                  <a:pt x="1039" y="215"/>
                  <a:pt x="1044" y="214"/>
                  <a:pt x="1038" y="214"/>
                </a:cubicBezTo>
                <a:cubicBezTo>
                  <a:pt x="1039" y="213"/>
                  <a:pt x="1039" y="213"/>
                  <a:pt x="1039" y="213"/>
                </a:cubicBezTo>
                <a:cubicBezTo>
                  <a:pt x="1044" y="215"/>
                  <a:pt x="1044" y="215"/>
                  <a:pt x="1044" y="215"/>
                </a:cubicBezTo>
                <a:cubicBezTo>
                  <a:pt x="1046" y="209"/>
                  <a:pt x="1046" y="209"/>
                  <a:pt x="1046" y="209"/>
                </a:cubicBezTo>
                <a:cubicBezTo>
                  <a:pt x="1045" y="208"/>
                  <a:pt x="1045" y="208"/>
                  <a:pt x="1045" y="208"/>
                </a:cubicBezTo>
                <a:cubicBezTo>
                  <a:pt x="1042" y="209"/>
                  <a:pt x="1042" y="209"/>
                  <a:pt x="1042" y="209"/>
                </a:cubicBezTo>
                <a:cubicBezTo>
                  <a:pt x="1041" y="208"/>
                  <a:pt x="1045" y="204"/>
                  <a:pt x="1037" y="207"/>
                </a:cubicBezTo>
                <a:cubicBezTo>
                  <a:pt x="1038" y="207"/>
                  <a:pt x="1038" y="207"/>
                  <a:pt x="1038" y="207"/>
                </a:cubicBezTo>
                <a:cubicBezTo>
                  <a:pt x="1037" y="206"/>
                  <a:pt x="1046" y="208"/>
                  <a:pt x="1034" y="206"/>
                </a:cubicBezTo>
                <a:cubicBezTo>
                  <a:pt x="1034" y="205"/>
                  <a:pt x="1034" y="205"/>
                  <a:pt x="1034" y="205"/>
                </a:cubicBezTo>
                <a:cubicBezTo>
                  <a:pt x="1050" y="207"/>
                  <a:pt x="1050" y="207"/>
                  <a:pt x="1050" y="207"/>
                </a:cubicBezTo>
                <a:cubicBezTo>
                  <a:pt x="1048" y="202"/>
                  <a:pt x="1055" y="209"/>
                  <a:pt x="1054" y="201"/>
                </a:cubicBezTo>
                <a:cubicBezTo>
                  <a:pt x="1057" y="199"/>
                  <a:pt x="1057" y="199"/>
                  <a:pt x="1057" y="199"/>
                </a:cubicBezTo>
                <a:cubicBezTo>
                  <a:pt x="1054" y="198"/>
                  <a:pt x="1054" y="198"/>
                  <a:pt x="1054" y="198"/>
                </a:cubicBezTo>
                <a:cubicBezTo>
                  <a:pt x="1051" y="200"/>
                  <a:pt x="1051" y="200"/>
                  <a:pt x="1051" y="200"/>
                </a:cubicBezTo>
                <a:cubicBezTo>
                  <a:pt x="1051" y="200"/>
                  <a:pt x="1048" y="199"/>
                  <a:pt x="1052" y="200"/>
                </a:cubicBezTo>
                <a:cubicBezTo>
                  <a:pt x="1052" y="199"/>
                  <a:pt x="1052" y="199"/>
                  <a:pt x="1051" y="198"/>
                </a:cubicBezTo>
                <a:cubicBezTo>
                  <a:pt x="1052" y="197"/>
                  <a:pt x="1057" y="197"/>
                  <a:pt x="1047" y="200"/>
                </a:cubicBezTo>
                <a:cubicBezTo>
                  <a:pt x="1045" y="202"/>
                  <a:pt x="1045" y="202"/>
                  <a:pt x="1045" y="202"/>
                </a:cubicBezTo>
                <a:cubicBezTo>
                  <a:pt x="1044" y="200"/>
                  <a:pt x="1052" y="201"/>
                  <a:pt x="1042" y="199"/>
                </a:cubicBezTo>
                <a:cubicBezTo>
                  <a:pt x="1045" y="198"/>
                  <a:pt x="1045" y="198"/>
                  <a:pt x="1045" y="198"/>
                </a:cubicBezTo>
                <a:cubicBezTo>
                  <a:pt x="1045" y="195"/>
                  <a:pt x="1051" y="200"/>
                  <a:pt x="1047" y="193"/>
                </a:cubicBezTo>
                <a:cubicBezTo>
                  <a:pt x="1048" y="194"/>
                  <a:pt x="1048" y="194"/>
                  <a:pt x="1049" y="195"/>
                </a:cubicBezTo>
                <a:cubicBezTo>
                  <a:pt x="1052" y="193"/>
                  <a:pt x="1051" y="202"/>
                  <a:pt x="1054" y="193"/>
                </a:cubicBezTo>
                <a:cubicBezTo>
                  <a:pt x="1052" y="196"/>
                  <a:pt x="1052" y="196"/>
                  <a:pt x="1052" y="196"/>
                </a:cubicBezTo>
                <a:cubicBezTo>
                  <a:pt x="1057" y="194"/>
                  <a:pt x="1057" y="194"/>
                  <a:pt x="1057" y="194"/>
                </a:cubicBezTo>
                <a:cubicBezTo>
                  <a:pt x="1060" y="198"/>
                  <a:pt x="1060" y="198"/>
                  <a:pt x="1060" y="198"/>
                </a:cubicBezTo>
                <a:cubicBezTo>
                  <a:pt x="1062" y="198"/>
                  <a:pt x="1061" y="196"/>
                  <a:pt x="1064" y="196"/>
                </a:cubicBezTo>
                <a:cubicBezTo>
                  <a:pt x="1063" y="195"/>
                  <a:pt x="1063" y="195"/>
                  <a:pt x="1063" y="195"/>
                </a:cubicBezTo>
                <a:cubicBezTo>
                  <a:pt x="1064" y="193"/>
                  <a:pt x="1064" y="193"/>
                  <a:pt x="1064" y="193"/>
                </a:cubicBezTo>
                <a:cubicBezTo>
                  <a:pt x="1064" y="192"/>
                  <a:pt x="1069" y="193"/>
                  <a:pt x="1074" y="188"/>
                </a:cubicBezTo>
                <a:cubicBezTo>
                  <a:pt x="1072" y="185"/>
                  <a:pt x="1072" y="185"/>
                  <a:pt x="1072" y="185"/>
                </a:cubicBezTo>
                <a:cubicBezTo>
                  <a:pt x="1072" y="184"/>
                  <a:pt x="1072" y="184"/>
                  <a:pt x="1072" y="184"/>
                </a:cubicBezTo>
                <a:cubicBezTo>
                  <a:pt x="1075" y="185"/>
                  <a:pt x="1075" y="185"/>
                  <a:pt x="1075" y="185"/>
                </a:cubicBezTo>
                <a:cubicBezTo>
                  <a:pt x="1075" y="185"/>
                  <a:pt x="1075" y="185"/>
                  <a:pt x="1075" y="185"/>
                </a:cubicBezTo>
                <a:cubicBezTo>
                  <a:pt x="1075" y="182"/>
                  <a:pt x="1075" y="182"/>
                  <a:pt x="1075" y="182"/>
                </a:cubicBezTo>
                <a:cubicBezTo>
                  <a:pt x="1070" y="180"/>
                  <a:pt x="1070" y="180"/>
                  <a:pt x="1070" y="180"/>
                </a:cubicBezTo>
                <a:cubicBezTo>
                  <a:pt x="1067" y="184"/>
                  <a:pt x="1067" y="184"/>
                  <a:pt x="1067" y="184"/>
                </a:cubicBezTo>
                <a:cubicBezTo>
                  <a:pt x="1068" y="184"/>
                  <a:pt x="1068" y="184"/>
                  <a:pt x="1068" y="184"/>
                </a:cubicBezTo>
                <a:cubicBezTo>
                  <a:pt x="1063" y="184"/>
                  <a:pt x="1063" y="184"/>
                  <a:pt x="1063" y="184"/>
                </a:cubicBezTo>
                <a:cubicBezTo>
                  <a:pt x="1063" y="183"/>
                  <a:pt x="1063" y="183"/>
                  <a:pt x="1063" y="183"/>
                </a:cubicBezTo>
                <a:cubicBezTo>
                  <a:pt x="1063" y="183"/>
                  <a:pt x="1063" y="183"/>
                  <a:pt x="1063" y="183"/>
                </a:cubicBezTo>
                <a:cubicBezTo>
                  <a:pt x="1063" y="183"/>
                  <a:pt x="1063" y="183"/>
                  <a:pt x="1064" y="184"/>
                </a:cubicBezTo>
                <a:cubicBezTo>
                  <a:pt x="1065" y="179"/>
                  <a:pt x="1065" y="179"/>
                  <a:pt x="1065" y="179"/>
                </a:cubicBezTo>
                <a:cubicBezTo>
                  <a:pt x="1065" y="178"/>
                  <a:pt x="1063" y="178"/>
                  <a:pt x="1064" y="177"/>
                </a:cubicBezTo>
                <a:cubicBezTo>
                  <a:pt x="1070" y="177"/>
                  <a:pt x="1070" y="177"/>
                  <a:pt x="1070" y="177"/>
                </a:cubicBezTo>
                <a:cubicBezTo>
                  <a:pt x="1075" y="173"/>
                  <a:pt x="1075" y="173"/>
                  <a:pt x="1075" y="173"/>
                </a:cubicBezTo>
                <a:cubicBezTo>
                  <a:pt x="1076" y="173"/>
                  <a:pt x="1076" y="173"/>
                  <a:pt x="1076" y="173"/>
                </a:cubicBezTo>
                <a:cubicBezTo>
                  <a:pt x="1075" y="170"/>
                  <a:pt x="1075" y="170"/>
                  <a:pt x="1075" y="170"/>
                </a:cubicBezTo>
                <a:cubicBezTo>
                  <a:pt x="1081" y="166"/>
                  <a:pt x="1081" y="166"/>
                  <a:pt x="1081" y="166"/>
                </a:cubicBezTo>
                <a:cubicBezTo>
                  <a:pt x="1083" y="162"/>
                  <a:pt x="1083" y="162"/>
                  <a:pt x="1083" y="162"/>
                </a:cubicBezTo>
                <a:cubicBezTo>
                  <a:pt x="1087" y="162"/>
                  <a:pt x="1087" y="162"/>
                  <a:pt x="1087" y="162"/>
                </a:cubicBezTo>
                <a:cubicBezTo>
                  <a:pt x="1088" y="161"/>
                  <a:pt x="1088" y="161"/>
                  <a:pt x="1088" y="161"/>
                </a:cubicBezTo>
                <a:cubicBezTo>
                  <a:pt x="1086" y="159"/>
                  <a:pt x="1086" y="159"/>
                  <a:pt x="1086" y="159"/>
                </a:cubicBezTo>
                <a:cubicBezTo>
                  <a:pt x="1099" y="150"/>
                  <a:pt x="1099" y="150"/>
                  <a:pt x="1099" y="150"/>
                </a:cubicBezTo>
                <a:cubicBezTo>
                  <a:pt x="1102" y="152"/>
                  <a:pt x="1090" y="151"/>
                  <a:pt x="1103" y="151"/>
                </a:cubicBezTo>
                <a:cubicBezTo>
                  <a:pt x="1103" y="148"/>
                  <a:pt x="1103" y="148"/>
                  <a:pt x="1103" y="148"/>
                </a:cubicBezTo>
                <a:cubicBezTo>
                  <a:pt x="1104" y="148"/>
                  <a:pt x="1104" y="148"/>
                  <a:pt x="1104" y="148"/>
                </a:cubicBezTo>
                <a:cubicBezTo>
                  <a:pt x="1103" y="146"/>
                  <a:pt x="1103" y="146"/>
                  <a:pt x="1103" y="146"/>
                </a:cubicBezTo>
                <a:cubicBezTo>
                  <a:pt x="1106" y="146"/>
                  <a:pt x="1106" y="146"/>
                  <a:pt x="1106" y="146"/>
                </a:cubicBezTo>
                <a:cubicBezTo>
                  <a:pt x="1107" y="147"/>
                  <a:pt x="1107" y="147"/>
                  <a:pt x="1107" y="147"/>
                </a:cubicBezTo>
                <a:cubicBezTo>
                  <a:pt x="1109" y="148"/>
                  <a:pt x="1109" y="151"/>
                  <a:pt x="1111" y="145"/>
                </a:cubicBezTo>
                <a:cubicBezTo>
                  <a:pt x="1111" y="146"/>
                  <a:pt x="1111" y="146"/>
                  <a:pt x="1111" y="146"/>
                </a:cubicBezTo>
                <a:cubicBezTo>
                  <a:pt x="1108" y="147"/>
                  <a:pt x="1108" y="147"/>
                  <a:pt x="1108" y="147"/>
                </a:cubicBezTo>
                <a:cubicBezTo>
                  <a:pt x="1108" y="149"/>
                  <a:pt x="1108" y="149"/>
                  <a:pt x="1108" y="149"/>
                </a:cubicBezTo>
                <a:cubicBezTo>
                  <a:pt x="1107" y="148"/>
                  <a:pt x="1114" y="152"/>
                  <a:pt x="1116" y="144"/>
                </a:cubicBezTo>
                <a:cubicBezTo>
                  <a:pt x="1110" y="141"/>
                  <a:pt x="1110" y="141"/>
                  <a:pt x="1110" y="141"/>
                </a:cubicBezTo>
                <a:cubicBezTo>
                  <a:pt x="1109" y="142"/>
                  <a:pt x="1109" y="142"/>
                  <a:pt x="1109" y="142"/>
                </a:cubicBezTo>
                <a:cubicBezTo>
                  <a:pt x="1109" y="141"/>
                  <a:pt x="1109" y="141"/>
                  <a:pt x="1109" y="141"/>
                </a:cubicBezTo>
                <a:cubicBezTo>
                  <a:pt x="1106" y="141"/>
                  <a:pt x="1106" y="141"/>
                  <a:pt x="1106" y="141"/>
                </a:cubicBezTo>
                <a:cubicBezTo>
                  <a:pt x="1105" y="138"/>
                  <a:pt x="1108" y="137"/>
                  <a:pt x="1112" y="138"/>
                </a:cubicBezTo>
                <a:cubicBezTo>
                  <a:pt x="1109" y="137"/>
                  <a:pt x="1109" y="137"/>
                  <a:pt x="1109" y="137"/>
                </a:cubicBezTo>
                <a:cubicBezTo>
                  <a:pt x="1112" y="134"/>
                  <a:pt x="1112" y="134"/>
                  <a:pt x="1112" y="134"/>
                </a:cubicBezTo>
                <a:cubicBezTo>
                  <a:pt x="1118" y="132"/>
                  <a:pt x="1109" y="138"/>
                  <a:pt x="1117" y="133"/>
                </a:cubicBezTo>
                <a:cubicBezTo>
                  <a:pt x="1121" y="136"/>
                  <a:pt x="1121" y="136"/>
                  <a:pt x="1121" y="136"/>
                </a:cubicBezTo>
                <a:cubicBezTo>
                  <a:pt x="1120" y="136"/>
                  <a:pt x="1123" y="132"/>
                  <a:pt x="1121" y="137"/>
                </a:cubicBezTo>
                <a:cubicBezTo>
                  <a:pt x="1126" y="137"/>
                  <a:pt x="1126" y="137"/>
                  <a:pt x="1126" y="137"/>
                </a:cubicBezTo>
                <a:cubicBezTo>
                  <a:pt x="1131" y="138"/>
                  <a:pt x="1131" y="138"/>
                  <a:pt x="1131" y="138"/>
                </a:cubicBezTo>
                <a:cubicBezTo>
                  <a:pt x="1133" y="137"/>
                  <a:pt x="1133" y="137"/>
                  <a:pt x="1133" y="137"/>
                </a:cubicBezTo>
                <a:cubicBezTo>
                  <a:pt x="1134" y="137"/>
                  <a:pt x="1132" y="142"/>
                  <a:pt x="1134" y="136"/>
                </a:cubicBezTo>
                <a:cubicBezTo>
                  <a:pt x="1133" y="134"/>
                  <a:pt x="1133" y="134"/>
                  <a:pt x="1133" y="134"/>
                </a:cubicBezTo>
                <a:cubicBezTo>
                  <a:pt x="1133" y="135"/>
                  <a:pt x="1133" y="134"/>
                  <a:pt x="1134" y="133"/>
                </a:cubicBezTo>
                <a:cubicBezTo>
                  <a:pt x="1129" y="132"/>
                  <a:pt x="1129" y="132"/>
                  <a:pt x="1129" y="132"/>
                </a:cubicBezTo>
                <a:cubicBezTo>
                  <a:pt x="1129" y="130"/>
                  <a:pt x="1129" y="130"/>
                  <a:pt x="1129" y="130"/>
                </a:cubicBezTo>
                <a:cubicBezTo>
                  <a:pt x="1127" y="130"/>
                  <a:pt x="1127" y="130"/>
                  <a:pt x="1127" y="130"/>
                </a:cubicBezTo>
                <a:cubicBezTo>
                  <a:pt x="1125" y="128"/>
                  <a:pt x="1136" y="130"/>
                  <a:pt x="1125" y="125"/>
                </a:cubicBezTo>
                <a:cubicBezTo>
                  <a:pt x="1130" y="126"/>
                  <a:pt x="1126" y="120"/>
                  <a:pt x="1132" y="123"/>
                </a:cubicBezTo>
                <a:cubicBezTo>
                  <a:pt x="1127" y="125"/>
                  <a:pt x="1127" y="125"/>
                  <a:pt x="1127" y="125"/>
                </a:cubicBezTo>
                <a:cubicBezTo>
                  <a:pt x="1127" y="127"/>
                  <a:pt x="1127" y="127"/>
                  <a:pt x="1127" y="127"/>
                </a:cubicBezTo>
                <a:cubicBezTo>
                  <a:pt x="1134" y="125"/>
                  <a:pt x="1134" y="125"/>
                  <a:pt x="1134" y="125"/>
                </a:cubicBezTo>
                <a:cubicBezTo>
                  <a:pt x="1135" y="123"/>
                  <a:pt x="1135" y="123"/>
                  <a:pt x="1135" y="123"/>
                </a:cubicBezTo>
                <a:cubicBezTo>
                  <a:pt x="1138" y="123"/>
                  <a:pt x="1138" y="123"/>
                  <a:pt x="1138" y="123"/>
                </a:cubicBezTo>
                <a:cubicBezTo>
                  <a:pt x="1138" y="121"/>
                  <a:pt x="1138" y="121"/>
                  <a:pt x="1138" y="121"/>
                </a:cubicBezTo>
                <a:cubicBezTo>
                  <a:pt x="1140" y="121"/>
                  <a:pt x="1140" y="121"/>
                  <a:pt x="1140" y="121"/>
                </a:cubicBezTo>
                <a:cubicBezTo>
                  <a:pt x="1142" y="118"/>
                  <a:pt x="1124" y="136"/>
                  <a:pt x="1147" y="114"/>
                </a:cubicBezTo>
                <a:cubicBezTo>
                  <a:pt x="1148" y="112"/>
                  <a:pt x="1148" y="112"/>
                  <a:pt x="1148" y="112"/>
                </a:cubicBezTo>
                <a:cubicBezTo>
                  <a:pt x="1145" y="111"/>
                  <a:pt x="1145" y="111"/>
                  <a:pt x="1145" y="111"/>
                </a:cubicBezTo>
                <a:cubicBezTo>
                  <a:pt x="1144" y="111"/>
                  <a:pt x="1142" y="115"/>
                  <a:pt x="1140" y="111"/>
                </a:cubicBezTo>
                <a:cubicBezTo>
                  <a:pt x="1144" y="110"/>
                  <a:pt x="1144" y="110"/>
                  <a:pt x="1144" y="110"/>
                </a:cubicBezTo>
                <a:cubicBezTo>
                  <a:pt x="1145" y="109"/>
                  <a:pt x="1135" y="115"/>
                  <a:pt x="1147" y="107"/>
                </a:cubicBezTo>
                <a:cubicBezTo>
                  <a:pt x="1149" y="111"/>
                  <a:pt x="1149" y="111"/>
                  <a:pt x="1149" y="111"/>
                </a:cubicBezTo>
                <a:cubicBezTo>
                  <a:pt x="1156" y="105"/>
                  <a:pt x="1156" y="105"/>
                  <a:pt x="1156" y="105"/>
                </a:cubicBezTo>
                <a:cubicBezTo>
                  <a:pt x="1160" y="104"/>
                  <a:pt x="1160" y="104"/>
                  <a:pt x="1160" y="104"/>
                </a:cubicBezTo>
                <a:cubicBezTo>
                  <a:pt x="1167" y="95"/>
                  <a:pt x="1167" y="95"/>
                  <a:pt x="1167" y="95"/>
                </a:cubicBezTo>
                <a:cubicBezTo>
                  <a:pt x="1174" y="92"/>
                  <a:pt x="1174" y="92"/>
                  <a:pt x="1174" y="92"/>
                </a:cubicBezTo>
                <a:cubicBezTo>
                  <a:pt x="1173" y="90"/>
                  <a:pt x="1173" y="90"/>
                  <a:pt x="1173" y="90"/>
                </a:cubicBezTo>
                <a:cubicBezTo>
                  <a:pt x="1177" y="87"/>
                  <a:pt x="1177" y="87"/>
                  <a:pt x="1177" y="87"/>
                </a:cubicBezTo>
                <a:cubicBezTo>
                  <a:pt x="1179" y="86"/>
                  <a:pt x="1182" y="86"/>
                  <a:pt x="1182" y="85"/>
                </a:cubicBezTo>
                <a:cubicBezTo>
                  <a:pt x="1184" y="86"/>
                  <a:pt x="1184" y="86"/>
                  <a:pt x="1184" y="86"/>
                </a:cubicBezTo>
                <a:cubicBezTo>
                  <a:pt x="1177" y="89"/>
                  <a:pt x="1177" y="89"/>
                  <a:pt x="1177" y="89"/>
                </a:cubicBezTo>
                <a:cubicBezTo>
                  <a:pt x="1179" y="90"/>
                  <a:pt x="1179" y="90"/>
                  <a:pt x="1179" y="90"/>
                </a:cubicBezTo>
                <a:cubicBezTo>
                  <a:pt x="1177" y="92"/>
                  <a:pt x="1177" y="92"/>
                  <a:pt x="1177" y="92"/>
                </a:cubicBezTo>
                <a:cubicBezTo>
                  <a:pt x="1176" y="94"/>
                  <a:pt x="1176" y="94"/>
                  <a:pt x="1176" y="94"/>
                </a:cubicBezTo>
                <a:cubicBezTo>
                  <a:pt x="1176" y="96"/>
                  <a:pt x="1176" y="96"/>
                  <a:pt x="1176" y="96"/>
                </a:cubicBezTo>
                <a:cubicBezTo>
                  <a:pt x="1177" y="97"/>
                  <a:pt x="1177" y="97"/>
                  <a:pt x="1177" y="97"/>
                </a:cubicBezTo>
                <a:cubicBezTo>
                  <a:pt x="1179" y="95"/>
                  <a:pt x="1179" y="95"/>
                  <a:pt x="1179" y="95"/>
                </a:cubicBezTo>
                <a:cubicBezTo>
                  <a:pt x="1182" y="92"/>
                  <a:pt x="1182" y="92"/>
                  <a:pt x="1182" y="92"/>
                </a:cubicBezTo>
                <a:cubicBezTo>
                  <a:pt x="1185" y="91"/>
                  <a:pt x="1187" y="95"/>
                  <a:pt x="1188" y="91"/>
                </a:cubicBezTo>
                <a:cubicBezTo>
                  <a:pt x="1187" y="88"/>
                  <a:pt x="1187" y="88"/>
                  <a:pt x="1187" y="88"/>
                </a:cubicBezTo>
                <a:cubicBezTo>
                  <a:pt x="1190" y="86"/>
                  <a:pt x="1190" y="86"/>
                  <a:pt x="1190" y="86"/>
                </a:cubicBezTo>
                <a:cubicBezTo>
                  <a:pt x="1196" y="86"/>
                  <a:pt x="1196" y="86"/>
                  <a:pt x="1196" y="86"/>
                </a:cubicBezTo>
                <a:cubicBezTo>
                  <a:pt x="1189" y="88"/>
                  <a:pt x="1204" y="88"/>
                  <a:pt x="1192" y="89"/>
                </a:cubicBezTo>
                <a:cubicBezTo>
                  <a:pt x="1189" y="94"/>
                  <a:pt x="1189" y="94"/>
                  <a:pt x="1189" y="94"/>
                </a:cubicBezTo>
                <a:cubicBezTo>
                  <a:pt x="1184" y="98"/>
                  <a:pt x="1184" y="98"/>
                  <a:pt x="1184" y="98"/>
                </a:cubicBezTo>
                <a:cubicBezTo>
                  <a:pt x="1182" y="101"/>
                  <a:pt x="1182" y="101"/>
                  <a:pt x="1182" y="101"/>
                </a:cubicBezTo>
                <a:cubicBezTo>
                  <a:pt x="1177" y="101"/>
                  <a:pt x="1177" y="101"/>
                  <a:pt x="1177" y="101"/>
                </a:cubicBezTo>
                <a:cubicBezTo>
                  <a:pt x="1180" y="104"/>
                  <a:pt x="1180" y="104"/>
                  <a:pt x="1180" y="104"/>
                </a:cubicBezTo>
                <a:cubicBezTo>
                  <a:pt x="1177" y="108"/>
                  <a:pt x="1177" y="108"/>
                  <a:pt x="1177" y="108"/>
                </a:cubicBezTo>
                <a:cubicBezTo>
                  <a:pt x="1171" y="111"/>
                  <a:pt x="1171" y="111"/>
                  <a:pt x="1171" y="111"/>
                </a:cubicBezTo>
                <a:cubicBezTo>
                  <a:pt x="1172" y="110"/>
                  <a:pt x="1172" y="110"/>
                  <a:pt x="1172" y="110"/>
                </a:cubicBezTo>
                <a:cubicBezTo>
                  <a:pt x="1168" y="108"/>
                  <a:pt x="1168" y="108"/>
                  <a:pt x="1168" y="108"/>
                </a:cubicBezTo>
                <a:cubicBezTo>
                  <a:pt x="1165" y="110"/>
                  <a:pt x="1165" y="110"/>
                  <a:pt x="1165" y="110"/>
                </a:cubicBezTo>
                <a:cubicBezTo>
                  <a:pt x="1169" y="114"/>
                  <a:pt x="1169" y="114"/>
                  <a:pt x="1169" y="114"/>
                </a:cubicBezTo>
                <a:cubicBezTo>
                  <a:pt x="1166" y="117"/>
                  <a:pt x="1166" y="117"/>
                  <a:pt x="1166" y="117"/>
                </a:cubicBezTo>
                <a:cubicBezTo>
                  <a:pt x="1166" y="119"/>
                  <a:pt x="1175" y="110"/>
                  <a:pt x="1161" y="120"/>
                </a:cubicBezTo>
                <a:cubicBezTo>
                  <a:pt x="1161" y="122"/>
                  <a:pt x="1161" y="122"/>
                  <a:pt x="1161" y="122"/>
                </a:cubicBezTo>
                <a:cubicBezTo>
                  <a:pt x="1158" y="119"/>
                  <a:pt x="1158" y="119"/>
                  <a:pt x="1158" y="119"/>
                </a:cubicBezTo>
                <a:cubicBezTo>
                  <a:pt x="1154" y="123"/>
                  <a:pt x="1154" y="123"/>
                  <a:pt x="1154" y="123"/>
                </a:cubicBezTo>
                <a:cubicBezTo>
                  <a:pt x="1155" y="125"/>
                  <a:pt x="1155" y="125"/>
                  <a:pt x="1155" y="125"/>
                </a:cubicBezTo>
                <a:cubicBezTo>
                  <a:pt x="1157" y="125"/>
                  <a:pt x="1157" y="125"/>
                  <a:pt x="1157" y="125"/>
                </a:cubicBezTo>
                <a:cubicBezTo>
                  <a:pt x="1155" y="127"/>
                  <a:pt x="1155" y="127"/>
                  <a:pt x="1155" y="127"/>
                </a:cubicBezTo>
                <a:cubicBezTo>
                  <a:pt x="1151" y="126"/>
                  <a:pt x="1151" y="126"/>
                  <a:pt x="1151" y="126"/>
                </a:cubicBezTo>
                <a:cubicBezTo>
                  <a:pt x="1146" y="129"/>
                  <a:pt x="1146" y="129"/>
                  <a:pt x="1146" y="129"/>
                </a:cubicBezTo>
                <a:cubicBezTo>
                  <a:pt x="1147" y="127"/>
                  <a:pt x="1145" y="126"/>
                  <a:pt x="1150" y="132"/>
                </a:cubicBezTo>
                <a:cubicBezTo>
                  <a:pt x="1148" y="134"/>
                  <a:pt x="1148" y="134"/>
                  <a:pt x="1148" y="134"/>
                </a:cubicBezTo>
                <a:cubicBezTo>
                  <a:pt x="1142" y="134"/>
                  <a:pt x="1142" y="134"/>
                  <a:pt x="1142" y="134"/>
                </a:cubicBezTo>
                <a:cubicBezTo>
                  <a:pt x="1140" y="136"/>
                  <a:pt x="1140" y="136"/>
                  <a:pt x="1140" y="136"/>
                </a:cubicBezTo>
                <a:cubicBezTo>
                  <a:pt x="1141" y="137"/>
                  <a:pt x="1141" y="137"/>
                  <a:pt x="1141" y="137"/>
                </a:cubicBezTo>
                <a:cubicBezTo>
                  <a:pt x="1141" y="140"/>
                  <a:pt x="1137" y="136"/>
                  <a:pt x="1138" y="140"/>
                </a:cubicBezTo>
                <a:cubicBezTo>
                  <a:pt x="1136" y="141"/>
                  <a:pt x="1135" y="138"/>
                  <a:pt x="1135" y="143"/>
                </a:cubicBezTo>
                <a:cubicBezTo>
                  <a:pt x="1131" y="144"/>
                  <a:pt x="1131" y="144"/>
                  <a:pt x="1131" y="144"/>
                </a:cubicBezTo>
                <a:cubicBezTo>
                  <a:pt x="1130" y="146"/>
                  <a:pt x="1140" y="143"/>
                  <a:pt x="1128" y="147"/>
                </a:cubicBezTo>
                <a:cubicBezTo>
                  <a:pt x="1126" y="152"/>
                  <a:pt x="1126" y="152"/>
                  <a:pt x="1126" y="152"/>
                </a:cubicBezTo>
                <a:cubicBezTo>
                  <a:pt x="1121" y="154"/>
                  <a:pt x="1121" y="154"/>
                  <a:pt x="1121" y="154"/>
                </a:cubicBezTo>
                <a:cubicBezTo>
                  <a:pt x="1119" y="159"/>
                  <a:pt x="1119" y="159"/>
                  <a:pt x="1119" y="159"/>
                </a:cubicBezTo>
                <a:cubicBezTo>
                  <a:pt x="1112" y="161"/>
                  <a:pt x="1112" y="161"/>
                  <a:pt x="1112" y="161"/>
                </a:cubicBezTo>
                <a:cubicBezTo>
                  <a:pt x="1114" y="162"/>
                  <a:pt x="1114" y="162"/>
                  <a:pt x="1114" y="162"/>
                </a:cubicBezTo>
                <a:cubicBezTo>
                  <a:pt x="1109" y="165"/>
                  <a:pt x="1109" y="165"/>
                  <a:pt x="1109" y="165"/>
                </a:cubicBezTo>
                <a:cubicBezTo>
                  <a:pt x="1103" y="173"/>
                  <a:pt x="1103" y="173"/>
                  <a:pt x="1103" y="173"/>
                </a:cubicBezTo>
                <a:cubicBezTo>
                  <a:pt x="1095" y="179"/>
                  <a:pt x="1095" y="179"/>
                  <a:pt x="1095" y="179"/>
                </a:cubicBezTo>
                <a:cubicBezTo>
                  <a:pt x="1091" y="185"/>
                  <a:pt x="1091" y="185"/>
                  <a:pt x="1091" y="185"/>
                </a:cubicBezTo>
                <a:cubicBezTo>
                  <a:pt x="1060" y="213"/>
                  <a:pt x="1060" y="213"/>
                  <a:pt x="1060" y="213"/>
                </a:cubicBezTo>
                <a:cubicBezTo>
                  <a:pt x="1053" y="220"/>
                  <a:pt x="1053" y="220"/>
                  <a:pt x="1053" y="220"/>
                </a:cubicBezTo>
                <a:cubicBezTo>
                  <a:pt x="1048" y="221"/>
                  <a:pt x="1048" y="221"/>
                  <a:pt x="1048" y="221"/>
                </a:cubicBezTo>
                <a:cubicBezTo>
                  <a:pt x="1049" y="223"/>
                  <a:pt x="1049" y="223"/>
                  <a:pt x="1049" y="223"/>
                </a:cubicBezTo>
                <a:cubicBezTo>
                  <a:pt x="1032" y="239"/>
                  <a:pt x="1032" y="239"/>
                  <a:pt x="1032" y="239"/>
                </a:cubicBezTo>
                <a:cubicBezTo>
                  <a:pt x="1024" y="244"/>
                  <a:pt x="1024" y="244"/>
                  <a:pt x="1024" y="244"/>
                </a:cubicBezTo>
                <a:cubicBezTo>
                  <a:pt x="1021" y="249"/>
                  <a:pt x="1021" y="249"/>
                  <a:pt x="1021" y="249"/>
                </a:cubicBezTo>
                <a:cubicBezTo>
                  <a:pt x="1020" y="249"/>
                  <a:pt x="1020" y="249"/>
                  <a:pt x="1020" y="249"/>
                </a:cubicBezTo>
                <a:cubicBezTo>
                  <a:pt x="1019" y="252"/>
                  <a:pt x="1019" y="252"/>
                  <a:pt x="1019" y="252"/>
                </a:cubicBezTo>
                <a:cubicBezTo>
                  <a:pt x="1014" y="255"/>
                  <a:pt x="1014" y="255"/>
                  <a:pt x="1014" y="255"/>
                </a:cubicBezTo>
                <a:cubicBezTo>
                  <a:pt x="1012" y="256"/>
                  <a:pt x="1012" y="256"/>
                  <a:pt x="1012" y="256"/>
                </a:cubicBezTo>
                <a:cubicBezTo>
                  <a:pt x="1018" y="258"/>
                  <a:pt x="1018" y="258"/>
                  <a:pt x="1018" y="258"/>
                </a:cubicBezTo>
                <a:cubicBezTo>
                  <a:pt x="1020" y="256"/>
                  <a:pt x="1020" y="256"/>
                  <a:pt x="1020" y="256"/>
                </a:cubicBezTo>
                <a:cubicBezTo>
                  <a:pt x="1021" y="256"/>
                  <a:pt x="1022" y="255"/>
                  <a:pt x="1022" y="258"/>
                </a:cubicBezTo>
                <a:cubicBezTo>
                  <a:pt x="1025" y="255"/>
                  <a:pt x="1025" y="255"/>
                  <a:pt x="1025" y="255"/>
                </a:cubicBezTo>
                <a:cubicBezTo>
                  <a:pt x="1025" y="256"/>
                  <a:pt x="1027" y="255"/>
                  <a:pt x="1024" y="256"/>
                </a:cubicBezTo>
                <a:cubicBezTo>
                  <a:pt x="1026" y="255"/>
                  <a:pt x="1030" y="258"/>
                  <a:pt x="1029" y="254"/>
                </a:cubicBezTo>
                <a:cubicBezTo>
                  <a:pt x="1036" y="252"/>
                  <a:pt x="1036" y="252"/>
                  <a:pt x="1036" y="252"/>
                </a:cubicBezTo>
                <a:cubicBezTo>
                  <a:pt x="1044" y="248"/>
                  <a:pt x="1044" y="248"/>
                  <a:pt x="1044" y="248"/>
                </a:cubicBezTo>
                <a:cubicBezTo>
                  <a:pt x="1047" y="244"/>
                  <a:pt x="1047" y="244"/>
                  <a:pt x="1047" y="244"/>
                </a:cubicBezTo>
                <a:cubicBezTo>
                  <a:pt x="1049" y="243"/>
                  <a:pt x="1053" y="244"/>
                  <a:pt x="1053" y="241"/>
                </a:cubicBezTo>
                <a:cubicBezTo>
                  <a:pt x="1055" y="242"/>
                  <a:pt x="1055" y="242"/>
                  <a:pt x="1055" y="242"/>
                </a:cubicBezTo>
                <a:cubicBezTo>
                  <a:pt x="1059" y="240"/>
                  <a:pt x="1059" y="240"/>
                  <a:pt x="1059" y="240"/>
                </a:cubicBezTo>
                <a:cubicBezTo>
                  <a:pt x="1060" y="237"/>
                  <a:pt x="1060" y="237"/>
                  <a:pt x="1060" y="237"/>
                </a:cubicBezTo>
                <a:cubicBezTo>
                  <a:pt x="1063" y="232"/>
                  <a:pt x="1062" y="244"/>
                  <a:pt x="1064" y="233"/>
                </a:cubicBezTo>
                <a:cubicBezTo>
                  <a:pt x="1066" y="234"/>
                  <a:pt x="1066" y="234"/>
                  <a:pt x="1066" y="234"/>
                </a:cubicBezTo>
                <a:cubicBezTo>
                  <a:pt x="1070" y="229"/>
                  <a:pt x="1070" y="229"/>
                  <a:pt x="1070" y="229"/>
                </a:cubicBezTo>
                <a:cubicBezTo>
                  <a:pt x="1074" y="229"/>
                  <a:pt x="1074" y="229"/>
                  <a:pt x="1074" y="229"/>
                </a:cubicBezTo>
                <a:cubicBezTo>
                  <a:pt x="1074" y="226"/>
                  <a:pt x="1074" y="226"/>
                  <a:pt x="1074" y="226"/>
                </a:cubicBezTo>
                <a:cubicBezTo>
                  <a:pt x="1077" y="222"/>
                  <a:pt x="1077" y="222"/>
                  <a:pt x="1077" y="222"/>
                </a:cubicBezTo>
                <a:cubicBezTo>
                  <a:pt x="1077" y="221"/>
                  <a:pt x="1077" y="221"/>
                  <a:pt x="1077" y="221"/>
                </a:cubicBezTo>
                <a:cubicBezTo>
                  <a:pt x="1077" y="220"/>
                  <a:pt x="1077" y="220"/>
                  <a:pt x="1077" y="220"/>
                </a:cubicBezTo>
                <a:cubicBezTo>
                  <a:pt x="1082" y="220"/>
                  <a:pt x="1082" y="220"/>
                  <a:pt x="1082" y="220"/>
                </a:cubicBezTo>
                <a:cubicBezTo>
                  <a:pt x="1083" y="217"/>
                  <a:pt x="1083" y="217"/>
                  <a:pt x="1083" y="217"/>
                </a:cubicBezTo>
                <a:cubicBezTo>
                  <a:pt x="1086" y="215"/>
                  <a:pt x="1086" y="215"/>
                  <a:pt x="1086" y="215"/>
                </a:cubicBezTo>
                <a:cubicBezTo>
                  <a:pt x="1089" y="215"/>
                  <a:pt x="1089" y="215"/>
                  <a:pt x="1089" y="215"/>
                </a:cubicBezTo>
                <a:cubicBezTo>
                  <a:pt x="1092" y="210"/>
                  <a:pt x="1092" y="210"/>
                  <a:pt x="1092" y="210"/>
                </a:cubicBezTo>
                <a:cubicBezTo>
                  <a:pt x="1092" y="209"/>
                  <a:pt x="1092" y="209"/>
                  <a:pt x="1092" y="209"/>
                </a:cubicBezTo>
                <a:cubicBezTo>
                  <a:pt x="1090" y="209"/>
                  <a:pt x="1090" y="209"/>
                  <a:pt x="1090" y="209"/>
                </a:cubicBezTo>
                <a:cubicBezTo>
                  <a:pt x="1088" y="207"/>
                  <a:pt x="1088" y="207"/>
                  <a:pt x="1088" y="207"/>
                </a:cubicBezTo>
                <a:cubicBezTo>
                  <a:pt x="1091" y="205"/>
                  <a:pt x="1091" y="205"/>
                  <a:pt x="1091" y="205"/>
                </a:cubicBezTo>
                <a:cubicBezTo>
                  <a:pt x="1093" y="207"/>
                  <a:pt x="1093" y="207"/>
                  <a:pt x="1093" y="207"/>
                </a:cubicBezTo>
                <a:cubicBezTo>
                  <a:pt x="1101" y="206"/>
                  <a:pt x="1101" y="206"/>
                  <a:pt x="1101" y="206"/>
                </a:cubicBezTo>
                <a:cubicBezTo>
                  <a:pt x="1105" y="199"/>
                  <a:pt x="1105" y="199"/>
                  <a:pt x="1105" y="199"/>
                </a:cubicBezTo>
                <a:cubicBezTo>
                  <a:pt x="1109" y="198"/>
                  <a:pt x="1109" y="198"/>
                  <a:pt x="1109" y="198"/>
                </a:cubicBezTo>
                <a:cubicBezTo>
                  <a:pt x="1109" y="197"/>
                  <a:pt x="1100" y="200"/>
                  <a:pt x="1111" y="194"/>
                </a:cubicBezTo>
                <a:cubicBezTo>
                  <a:pt x="1112" y="195"/>
                  <a:pt x="1112" y="195"/>
                  <a:pt x="1112" y="195"/>
                </a:cubicBezTo>
                <a:cubicBezTo>
                  <a:pt x="1115" y="193"/>
                  <a:pt x="1115" y="193"/>
                  <a:pt x="1115" y="193"/>
                </a:cubicBezTo>
                <a:cubicBezTo>
                  <a:pt x="1114" y="192"/>
                  <a:pt x="1114" y="192"/>
                  <a:pt x="1114" y="192"/>
                </a:cubicBezTo>
                <a:cubicBezTo>
                  <a:pt x="1119" y="187"/>
                  <a:pt x="1119" y="187"/>
                  <a:pt x="1119" y="187"/>
                </a:cubicBezTo>
                <a:cubicBezTo>
                  <a:pt x="1120" y="187"/>
                  <a:pt x="1120" y="187"/>
                  <a:pt x="1120" y="187"/>
                </a:cubicBezTo>
                <a:cubicBezTo>
                  <a:pt x="1121" y="183"/>
                  <a:pt x="1121" y="183"/>
                  <a:pt x="1121" y="183"/>
                </a:cubicBezTo>
                <a:cubicBezTo>
                  <a:pt x="1120" y="183"/>
                  <a:pt x="1120" y="180"/>
                  <a:pt x="1118" y="183"/>
                </a:cubicBezTo>
                <a:cubicBezTo>
                  <a:pt x="1123" y="181"/>
                  <a:pt x="1123" y="181"/>
                  <a:pt x="1123" y="181"/>
                </a:cubicBezTo>
                <a:cubicBezTo>
                  <a:pt x="1126" y="180"/>
                  <a:pt x="1126" y="180"/>
                  <a:pt x="1126" y="180"/>
                </a:cubicBezTo>
                <a:cubicBezTo>
                  <a:pt x="1126" y="178"/>
                  <a:pt x="1126" y="178"/>
                  <a:pt x="1126" y="178"/>
                </a:cubicBezTo>
                <a:cubicBezTo>
                  <a:pt x="1130" y="176"/>
                  <a:pt x="1130" y="176"/>
                  <a:pt x="1130" y="176"/>
                </a:cubicBezTo>
                <a:cubicBezTo>
                  <a:pt x="1139" y="169"/>
                  <a:pt x="1139" y="169"/>
                  <a:pt x="1139" y="169"/>
                </a:cubicBezTo>
                <a:cubicBezTo>
                  <a:pt x="1140" y="165"/>
                  <a:pt x="1140" y="165"/>
                  <a:pt x="1140" y="165"/>
                </a:cubicBezTo>
                <a:cubicBezTo>
                  <a:pt x="1144" y="165"/>
                  <a:pt x="1144" y="165"/>
                  <a:pt x="1144" y="165"/>
                </a:cubicBezTo>
                <a:cubicBezTo>
                  <a:pt x="1146" y="165"/>
                  <a:pt x="1129" y="172"/>
                  <a:pt x="1148" y="158"/>
                </a:cubicBezTo>
                <a:cubicBezTo>
                  <a:pt x="1149" y="157"/>
                  <a:pt x="1149" y="157"/>
                  <a:pt x="1149" y="157"/>
                </a:cubicBezTo>
                <a:cubicBezTo>
                  <a:pt x="1148" y="157"/>
                  <a:pt x="1148" y="160"/>
                  <a:pt x="1147" y="156"/>
                </a:cubicBezTo>
                <a:cubicBezTo>
                  <a:pt x="1153" y="156"/>
                  <a:pt x="1153" y="156"/>
                  <a:pt x="1153" y="156"/>
                </a:cubicBezTo>
                <a:cubicBezTo>
                  <a:pt x="1152" y="154"/>
                  <a:pt x="1149" y="160"/>
                  <a:pt x="1152" y="154"/>
                </a:cubicBezTo>
                <a:cubicBezTo>
                  <a:pt x="1156" y="153"/>
                  <a:pt x="1156" y="153"/>
                  <a:pt x="1156" y="153"/>
                </a:cubicBezTo>
                <a:cubicBezTo>
                  <a:pt x="1156" y="151"/>
                  <a:pt x="1156" y="151"/>
                  <a:pt x="1156" y="151"/>
                </a:cubicBezTo>
                <a:cubicBezTo>
                  <a:pt x="1157" y="149"/>
                  <a:pt x="1157" y="149"/>
                  <a:pt x="1157" y="149"/>
                </a:cubicBezTo>
                <a:cubicBezTo>
                  <a:pt x="1159" y="149"/>
                  <a:pt x="1159" y="149"/>
                  <a:pt x="1159" y="149"/>
                </a:cubicBezTo>
                <a:cubicBezTo>
                  <a:pt x="1165" y="142"/>
                  <a:pt x="1165" y="142"/>
                  <a:pt x="1165" y="142"/>
                </a:cubicBezTo>
                <a:cubicBezTo>
                  <a:pt x="1168" y="141"/>
                  <a:pt x="1168" y="141"/>
                  <a:pt x="1168" y="141"/>
                </a:cubicBezTo>
                <a:cubicBezTo>
                  <a:pt x="1170" y="135"/>
                  <a:pt x="1170" y="135"/>
                  <a:pt x="1170" y="135"/>
                </a:cubicBezTo>
                <a:cubicBezTo>
                  <a:pt x="1176" y="137"/>
                  <a:pt x="1176" y="137"/>
                  <a:pt x="1176" y="137"/>
                </a:cubicBezTo>
                <a:cubicBezTo>
                  <a:pt x="1180" y="134"/>
                  <a:pt x="1180" y="134"/>
                  <a:pt x="1180" y="134"/>
                </a:cubicBezTo>
                <a:cubicBezTo>
                  <a:pt x="1179" y="131"/>
                  <a:pt x="1179" y="131"/>
                  <a:pt x="1179" y="131"/>
                </a:cubicBezTo>
                <a:cubicBezTo>
                  <a:pt x="1180" y="129"/>
                  <a:pt x="1180" y="129"/>
                  <a:pt x="1180" y="129"/>
                </a:cubicBezTo>
                <a:cubicBezTo>
                  <a:pt x="1177" y="126"/>
                  <a:pt x="1177" y="126"/>
                  <a:pt x="1177" y="126"/>
                </a:cubicBezTo>
                <a:cubicBezTo>
                  <a:pt x="1177" y="127"/>
                  <a:pt x="1178" y="127"/>
                  <a:pt x="1178" y="125"/>
                </a:cubicBezTo>
                <a:cubicBezTo>
                  <a:pt x="1178" y="126"/>
                  <a:pt x="1178" y="126"/>
                  <a:pt x="1178" y="126"/>
                </a:cubicBezTo>
                <a:cubicBezTo>
                  <a:pt x="1180" y="127"/>
                  <a:pt x="1180" y="127"/>
                  <a:pt x="1180" y="127"/>
                </a:cubicBezTo>
                <a:cubicBezTo>
                  <a:pt x="1181" y="127"/>
                  <a:pt x="1182" y="128"/>
                  <a:pt x="1183" y="126"/>
                </a:cubicBezTo>
                <a:cubicBezTo>
                  <a:pt x="1177" y="123"/>
                  <a:pt x="1177" y="123"/>
                  <a:pt x="1177" y="123"/>
                </a:cubicBezTo>
                <a:cubicBezTo>
                  <a:pt x="1179" y="120"/>
                  <a:pt x="1179" y="120"/>
                  <a:pt x="1179" y="120"/>
                </a:cubicBezTo>
                <a:cubicBezTo>
                  <a:pt x="1183" y="125"/>
                  <a:pt x="1183" y="125"/>
                  <a:pt x="1183" y="125"/>
                </a:cubicBezTo>
                <a:cubicBezTo>
                  <a:pt x="1194" y="119"/>
                  <a:pt x="1194" y="119"/>
                  <a:pt x="1194" y="119"/>
                </a:cubicBezTo>
                <a:cubicBezTo>
                  <a:pt x="1193" y="117"/>
                  <a:pt x="1193" y="117"/>
                  <a:pt x="1193" y="117"/>
                </a:cubicBezTo>
                <a:cubicBezTo>
                  <a:pt x="1208" y="103"/>
                  <a:pt x="1208" y="103"/>
                  <a:pt x="1208" y="103"/>
                </a:cubicBezTo>
                <a:cubicBezTo>
                  <a:pt x="1211" y="103"/>
                  <a:pt x="1211" y="103"/>
                  <a:pt x="1211" y="103"/>
                </a:cubicBezTo>
                <a:cubicBezTo>
                  <a:pt x="1212" y="102"/>
                  <a:pt x="1212" y="102"/>
                  <a:pt x="1212" y="102"/>
                </a:cubicBezTo>
                <a:cubicBezTo>
                  <a:pt x="1208" y="100"/>
                  <a:pt x="1208" y="100"/>
                  <a:pt x="1208" y="100"/>
                </a:cubicBezTo>
                <a:cubicBezTo>
                  <a:pt x="1207" y="100"/>
                  <a:pt x="1206" y="105"/>
                  <a:pt x="1203" y="101"/>
                </a:cubicBezTo>
                <a:cubicBezTo>
                  <a:pt x="1205" y="101"/>
                  <a:pt x="1205" y="101"/>
                  <a:pt x="1205" y="101"/>
                </a:cubicBezTo>
                <a:cubicBezTo>
                  <a:pt x="1207" y="97"/>
                  <a:pt x="1207" y="97"/>
                  <a:pt x="1207" y="97"/>
                </a:cubicBezTo>
                <a:cubicBezTo>
                  <a:pt x="1211" y="95"/>
                  <a:pt x="1211" y="95"/>
                  <a:pt x="1211" y="95"/>
                </a:cubicBezTo>
                <a:cubicBezTo>
                  <a:pt x="1212" y="91"/>
                  <a:pt x="1212" y="91"/>
                  <a:pt x="1212" y="91"/>
                </a:cubicBezTo>
                <a:cubicBezTo>
                  <a:pt x="1214" y="92"/>
                  <a:pt x="1214" y="92"/>
                  <a:pt x="1214" y="92"/>
                </a:cubicBezTo>
                <a:cubicBezTo>
                  <a:pt x="1216" y="88"/>
                  <a:pt x="1216" y="88"/>
                  <a:pt x="1216" y="88"/>
                </a:cubicBezTo>
                <a:cubicBezTo>
                  <a:pt x="1216" y="88"/>
                  <a:pt x="1216" y="88"/>
                  <a:pt x="1216" y="88"/>
                </a:cubicBezTo>
                <a:cubicBezTo>
                  <a:pt x="1218" y="88"/>
                  <a:pt x="1218" y="88"/>
                  <a:pt x="1218" y="88"/>
                </a:cubicBezTo>
                <a:cubicBezTo>
                  <a:pt x="1221" y="84"/>
                  <a:pt x="1221" y="84"/>
                  <a:pt x="1221" y="84"/>
                </a:cubicBezTo>
                <a:cubicBezTo>
                  <a:pt x="1219" y="83"/>
                  <a:pt x="1219" y="83"/>
                  <a:pt x="1219" y="83"/>
                </a:cubicBezTo>
                <a:cubicBezTo>
                  <a:pt x="1221" y="84"/>
                  <a:pt x="1221" y="84"/>
                  <a:pt x="1221" y="84"/>
                </a:cubicBezTo>
                <a:cubicBezTo>
                  <a:pt x="1224" y="83"/>
                  <a:pt x="1224" y="83"/>
                  <a:pt x="1224" y="83"/>
                </a:cubicBezTo>
                <a:cubicBezTo>
                  <a:pt x="1225" y="80"/>
                  <a:pt x="1225" y="80"/>
                  <a:pt x="1225" y="80"/>
                </a:cubicBezTo>
                <a:cubicBezTo>
                  <a:pt x="1235" y="71"/>
                  <a:pt x="1235" y="71"/>
                  <a:pt x="1235" y="71"/>
                </a:cubicBezTo>
                <a:cubicBezTo>
                  <a:pt x="1235" y="71"/>
                  <a:pt x="1234" y="72"/>
                  <a:pt x="1236" y="72"/>
                </a:cubicBezTo>
                <a:cubicBezTo>
                  <a:pt x="1236" y="72"/>
                  <a:pt x="1237" y="73"/>
                  <a:pt x="1238" y="71"/>
                </a:cubicBezTo>
                <a:cubicBezTo>
                  <a:pt x="1236" y="69"/>
                  <a:pt x="1236" y="69"/>
                  <a:pt x="1236" y="69"/>
                </a:cubicBezTo>
                <a:cubicBezTo>
                  <a:pt x="1236" y="67"/>
                  <a:pt x="1236" y="67"/>
                  <a:pt x="1236" y="67"/>
                </a:cubicBezTo>
                <a:cubicBezTo>
                  <a:pt x="1240" y="66"/>
                  <a:pt x="1240" y="66"/>
                  <a:pt x="1240" y="66"/>
                </a:cubicBezTo>
                <a:cubicBezTo>
                  <a:pt x="1253" y="53"/>
                  <a:pt x="1253" y="53"/>
                  <a:pt x="1253" y="53"/>
                </a:cubicBezTo>
                <a:cubicBezTo>
                  <a:pt x="1257" y="51"/>
                  <a:pt x="1257" y="51"/>
                  <a:pt x="1257" y="51"/>
                </a:cubicBezTo>
                <a:cubicBezTo>
                  <a:pt x="1259" y="46"/>
                  <a:pt x="1251" y="54"/>
                  <a:pt x="1259" y="47"/>
                </a:cubicBezTo>
                <a:cubicBezTo>
                  <a:pt x="1261" y="48"/>
                  <a:pt x="1261" y="48"/>
                  <a:pt x="1261" y="48"/>
                </a:cubicBezTo>
                <a:cubicBezTo>
                  <a:pt x="1255" y="54"/>
                  <a:pt x="1255" y="54"/>
                  <a:pt x="1255" y="54"/>
                </a:cubicBezTo>
                <a:cubicBezTo>
                  <a:pt x="1259" y="55"/>
                  <a:pt x="1259" y="55"/>
                  <a:pt x="1259" y="55"/>
                </a:cubicBezTo>
                <a:cubicBezTo>
                  <a:pt x="1259" y="56"/>
                  <a:pt x="1259" y="56"/>
                  <a:pt x="1259" y="56"/>
                </a:cubicBezTo>
                <a:cubicBezTo>
                  <a:pt x="1256" y="56"/>
                  <a:pt x="1253" y="61"/>
                  <a:pt x="1252" y="59"/>
                </a:cubicBezTo>
                <a:cubicBezTo>
                  <a:pt x="1241" y="69"/>
                  <a:pt x="1241" y="69"/>
                  <a:pt x="1241" y="69"/>
                </a:cubicBezTo>
                <a:cubicBezTo>
                  <a:pt x="1241" y="72"/>
                  <a:pt x="1241" y="72"/>
                  <a:pt x="1241" y="72"/>
                </a:cubicBezTo>
                <a:cubicBezTo>
                  <a:pt x="1247" y="71"/>
                  <a:pt x="1247" y="71"/>
                  <a:pt x="1247" y="71"/>
                </a:cubicBezTo>
                <a:cubicBezTo>
                  <a:pt x="1249" y="66"/>
                  <a:pt x="1249" y="66"/>
                  <a:pt x="1249" y="66"/>
                </a:cubicBezTo>
                <a:cubicBezTo>
                  <a:pt x="1256" y="64"/>
                  <a:pt x="1256" y="64"/>
                  <a:pt x="1256" y="64"/>
                </a:cubicBezTo>
                <a:cubicBezTo>
                  <a:pt x="1266" y="52"/>
                  <a:pt x="1266" y="52"/>
                  <a:pt x="1266" y="52"/>
                </a:cubicBezTo>
                <a:cubicBezTo>
                  <a:pt x="1263" y="52"/>
                  <a:pt x="1263" y="52"/>
                  <a:pt x="1263" y="52"/>
                </a:cubicBezTo>
                <a:cubicBezTo>
                  <a:pt x="1270" y="46"/>
                  <a:pt x="1270" y="46"/>
                  <a:pt x="1270" y="46"/>
                </a:cubicBezTo>
                <a:cubicBezTo>
                  <a:pt x="1272" y="47"/>
                  <a:pt x="1272" y="47"/>
                  <a:pt x="1272" y="47"/>
                </a:cubicBezTo>
                <a:cubicBezTo>
                  <a:pt x="1278" y="44"/>
                  <a:pt x="1278" y="44"/>
                  <a:pt x="1278" y="44"/>
                </a:cubicBezTo>
                <a:cubicBezTo>
                  <a:pt x="1276" y="46"/>
                  <a:pt x="1270" y="40"/>
                  <a:pt x="1265" y="55"/>
                </a:cubicBezTo>
                <a:cubicBezTo>
                  <a:pt x="1268" y="56"/>
                  <a:pt x="1268" y="56"/>
                  <a:pt x="1268" y="56"/>
                </a:cubicBezTo>
                <a:cubicBezTo>
                  <a:pt x="1267" y="58"/>
                  <a:pt x="1267" y="58"/>
                  <a:pt x="1267" y="58"/>
                </a:cubicBezTo>
                <a:cubicBezTo>
                  <a:pt x="1268" y="61"/>
                  <a:pt x="1269" y="56"/>
                  <a:pt x="1272" y="60"/>
                </a:cubicBezTo>
                <a:cubicBezTo>
                  <a:pt x="1268" y="63"/>
                  <a:pt x="1268" y="63"/>
                  <a:pt x="1268" y="63"/>
                </a:cubicBezTo>
                <a:cubicBezTo>
                  <a:pt x="1263" y="67"/>
                  <a:pt x="1263" y="67"/>
                  <a:pt x="1263" y="67"/>
                </a:cubicBezTo>
                <a:cubicBezTo>
                  <a:pt x="1263" y="67"/>
                  <a:pt x="1263" y="67"/>
                  <a:pt x="1263" y="67"/>
                </a:cubicBezTo>
                <a:cubicBezTo>
                  <a:pt x="1262" y="68"/>
                  <a:pt x="1271" y="64"/>
                  <a:pt x="1262" y="71"/>
                </a:cubicBezTo>
                <a:cubicBezTo>
                  <a:pt x="1261" y="70"/>
                  <a:pt x="1267" y="71"/>
                  <a:pt x="1260" y="69"/>
                </a:cubicBezTo>
                <a:cubicBezTo>
                  <a:pt x="1258" y="73"/>
                  <a:pt x="1258" y="73"/>
                  <a:pt x="1258" y="73"/>
                </a:cubicBezTo>
                <a:cubicBezTo>
                  <a:pt x="1260" y="74"/>
                  <a:pt x="1259" y="74"/>
                  <a:pt x="1254" y="76"/>
                </a:cubicBezTo>
                <a:cubicBezTo>
                  <a:pt x="1257" y="80"/>
                  <a:pt x="1257" y="80"/>
                  <a:pt x="1257" y="80"/>
                </a:cubicBezTo>
                <a:cubicBezTo>
                  <a:pt x="1262" y="78"/>
                  <a:pt x="1262" y="78"/>
                  <a:pt x="1262" y="78"/>
                </a:cubicBezTo>
                <a:cubicBezTo>
                  <a:pt x="1264" y="76"/>
                  <a:pt x="1264" y="76"/>
                  <a:pt x="1264" y="76"/>
                </a:cubicBezTo>
                <a:cubicBezTo>
                  <a:pt x="1263" y="74"/>
                  <a:pt x="1263" y="74"/>
                  <a:pt x="1263" y="74"/>
                </a:cubicBezTo>
                <a:cubicBezTo>
                  <a:pt x="1266" y="77"/>
                  <a:pt x="1266" y="77"/>
                  <a:pt x="1266" y="77"/>
                </a:cubicBezTo>
                <a:cubicBezTo>
                  <a:pt x="1276" y="75"/>
                  <a:pt x="1276" y="75"/>
                  <a:pt x="1276" y="75"/>
                </a:cubicBezTo>
                <a:cubicBezTo>
                  <a:pt x="1278" y="72"/>
                  <a:pt x="1278" y="72"/>
                  <a:pt x="1278" y="72"/>
                </a:cubicBezTo>
                <a:cubicBezTo>
                  <a:pt x="1275" y="70"/>
                  <a:pt x="1275" y="70"/>
                  <a:pt x="1275" y="70"/>
                </a:cubicBezTo>
                <a:cubicBezTo>
                  <a:pt x="1274" y="70"/>
                  <a:pt x="1287" y="67"/>
                  <a:pt x="1270" y="71"/>
                </a:cubicBezTo>
                <a:cubicBezTo>
                  <a:pt x="1272" y="68"/>
                  <a:pt x="1272" y="68"/>
                  <a:pt x="1272" y="68"/>
                </a:cubicBezTo>
                <a:cubicBezTo>
                  <a:pt x="1270" y="66"/>
                  <a:pt x="1270" y="66"/>
                  <a:pt x="1270" y="66"/>
                </a:cubicBezTo>
                <a:cubicBezTo>
                  <a:pt x="1273" y="66"/>
                  <a:pt x="1273" y="66"/>
                  <a:pt x="1273" y="66"/>
                </a:cubicBezTo>
                <a:cubicBezTo>
                  <a:pt x="1277" y="63"/>
                  <a:pt x="1277" y="63"/>
                  <a:pt x="1277" y="63"/>
                </a:cubicBezTo>
                <a:cubicBezTo>
                  <a:pt x="1278" y="63"/>
                  <a:pt x="1278" y="63"/>
                  <a:pt x="1278" y="63"/>
                </a:cubicBezTo>
                <a:cubicBezTo>
                  <a:pt x="1277" y="68"/>
                  <a:pt x="1277" y="68"/>
                  <a:pt x="1277" y="68"/>
                </a:cubicBezTo>
                <a:cubicBezTo>
                  <a:pt x="1281" y="70"/>
                  <a:pt x="1281" y="70"/>
                  <a:pt x="1281" y="70"/>
                </a:cubicBezTo>
                <a:cubicBezTo>
                  <a:pt x="1287" y="69"/>
                  <a:pt x="1287" y="69"/>
                  <a:pt x="1287" y="69"/>
                </a:cubicBezTo>
                <a:cubicBezTo>
                  <a:pt x="1285" y="70"/>
                  <a:pt x="1285" y="70"/>
                  <a:pt x="1285" y="70"/>
                </a:cubicBezTo>
                <a:cubicBezTo>
                  <a:pt x="1285" y="71"/>
                  <a:pt x="1285" y="71"/>
                  <a:pt x="1285" y="71"/>
                </a:cubicBezTo>
                <a:cubicBezTo>
                  <a:pt x="1262" y="94"/>
                  <a:pt x="1262" y="94"/>
                  <a:pt x="1262" y="94"/>
                </a:cubicBezTo>
                <a:cubicBezTo>
                  <a:pt x="1262" y="95"/>
                  <a:pt x="1262" y="95"/>
                  <a:pt x="1262" y="95"/>
                </a:cubicBezTo>
                <a:cubicBezTo>
                  <a:pt x="1258" y="95"/>
                  <a:pt x="1258" y="95"/>
                  <a:pt x="1258" y="95"/>
                </a:cubicBezTo>
                <a:cubicBezTo>
                  <a:pt x="1258" y="96"/>
                  <a:pt x="1258" y="96"/>
                  <a:pt x="1258" y="96"/>
                </a:cubicBezTo>
                <a:cubicBezTo>
                  <a:pt x="1259" y="97"/>
                  <a:pt x="1260" y="96"/>
                  <a:pt x="1260" y="97"/>
                </a:cubicBezTo>
                <a:cubicBezTo>
                  <a:pt x="1258" y="98"/>
                  <a:pt x="1258" y="98"/>
                  <a:pt x="1258" y="98"/>
                </a:cubicBezTo>
                <a:cubicBezTo>
                  <a:pt x="1259" y="98"/>
                  <a:pt x="1259" y="98"/>
                  <a:pt x="1259" y="98"/>
                </a:cubicBezTo>
                <a:cubicBezTo>
                  <a:pt x="1255" y="101"/>
                  <a:pt x="1255" y="101"/>
                  <a:pt x="1255" y="101"/>
                </a:cubicBezTo>
                <a:cubicBezTo>
                  <a:pt x="1259" y="104"/>
                  <a:pt x="1259" y="104"/>
                  <a:pt x="1259" y="104"/>
                </a:cubicBezTo>
                <a:cubicBezTo>
                  <a:pt x="1261" y="103"/>
                  <a:pt x="1262" y="105"/>
                  <a:pt x="1264" y="105"/>
                </a:cubicBezTo>
                <a:cubicBezTo>
                  <a:pt x="1262" y="110"/>
                  <a:pt x="1262" y="110"/>
                  <a:pt x="1262" y="110"/>
                </a:cubicBezTo>
                <a:cubicBezTo>
                  <a:pt x="1263" y="113"/>
                  <a:pt x="1263" y="113"/>
                  <a:pt x="1263" y="113"/>
                </a:cubicBezTo>
                <a:cubicBezTo>
                  <a:pt x="1262" y="112"/>
                  <a:pt x="1264" y="110"/>
                  <a:pt x="1268" y="113"/>
                </a:cubicBezTo>
                <a:cubicBezTo>
                  <a:pt x="1269" y="112"/>
                  <a:pt x="1269" y="112"/>
                  <a:pt x="1269" y="112"/>
                </a:cubicBezTo>
                <a:cubicBezTo>
                  <a:pt x="1271" y="116"/>
                  <a:pt x="1271" y="116"/>
                  <a:pt x="1271" y="116"/>
                </a:cubicBezTo>
                <a:cubicBezTo>
                  <a:pt x="1273" y="116"/>
                  <a:pt x="1273" y="116"/>
                  <a:pt x="1273" y="116"/>
                </a:cubicBezTo>
                <a:cubicBezTo>
                  <a:pt x="1269" y="120"/>
                  <a:pt x="1269" y="120"/>
                  <a:pt x="1269" y="120"/>
                </a:cubicBezTo>
                <a:cubicBezTo>
                  <a:pt x="1267" y="120"/>
                  <a:pt x="1267" y="120"/>
                  <a:pt x="1267" y="120"/>
                </a:cubicBezTo>
                <a:cubicBezTo>
                  <a:pt x="1267" y="121"/>
                  <a:pt x="1267" y="121"/>
                  <a:pt x="1267" y="121"/>
                </a:cubicBezTo>
                <a:cubicBezTo>
                  <a:pt x="1266" y="120"/>
                  <a:pt x="1266" y="120"/>
                  <a:pt x="1266" y="120"/>
                </a:cubicBezTo>
                <a:cubicBezTo>
                  <a:pt x="1265" y="121"/>
                  <a:pt x="1274" y="114"/>
                  <a:pt x="1263" y="124"/>
                </a:cubicBezTo>
                <a:cubicBezTo>
                  <a:pt x="1260" y="122"/>
                  <a:pt x="1260" y="122"/>
                  <a:pt x="1260" y="122"/>
                </a:cubicBezTo>
                <a:cubicBezTo>
                  <a:pt x="1257" y="123"/>
                  <a:pt x="1261" y="127"/>
                  <a:pt x="1257" y="125"/>
                </a:cubicBezTo>
                <a:cubicBezTo>
                  <a:pt x="1257" y="126"/>
                  <a:pt x="1257" y="126"/>
                  <a:pt x="1257" y="126"/>
                </a:cubicBezTo>
                <a:cubicBezTo>
                  <a:pt x="1258" y="126"/>
                  <a:pt x="1255" y="129"/>
                  <a:pt x="1259" y="127"/>
                </a:cubicBezTo>
                <a:cubicBezTo>
                  <a:pt x="1256" y="132"/>
                  <a:pt x="1256" y="132"/>
                  <a:pt x="1256" y="132"/>
                </a:cubicBezTo>
                <a:cubicBezTo>
                  <a:pt x="1248" y="137"/>
                  <a:pt x="1248" y="137"/>
                  <a:pt x="1248" y="137"/>
                </a:cubicBezTo>
                <a:cubicBezTo>
                  <a:pt x="1255" y="130"/>
                  <a:pt x="1255" y="130"/>
                  <a:pt x="1255" y="130"/>
                </a:cubicBezTo>
                <a:cubicBezTo>
                  <a:pt x="1250" y="131"/>
                  <a:pt x="1250" y="131"/>
                  <a:pt x="1250" y="131"/>
                </a:cubicBezTo>
                <a:cubicBezTo>
                  <a:pt x="1247" y="136"/>
                  <a:pt x="1247" y="136"/>
                  <a:pt x="1247" y="136"/>
                </a:cubicBezTo>
                <a:cubicBezTo>
                  <a:pt x="1242" y="137"/>
                  <a:pt x="1242" y="137"/>
                  <a:pt x="1242" y="137"/>
                </a:cubicBezTo>
                <a:cubicBezTo>
                  <a:pt x="1240" y="134"/>
                  <a:pt x="1240" y="134"/>
                  <a:pt x="1240" y="134"/>
                </a:cubicBezTo>
                <a:cubicBezTo>
                  <a:pt x="1246" y="132"/>
                  <a:pt x="1246" y="132"/>
                  <a:pt x="1246" y="132"/>
                </a:cubicBezTo>
                <a:cubicBezTo>
                  <a:pt x="1251" y="127"/>
                  <a:pt x="1251" y="127"/>
                  <a:pt x="1251" y="127"/>
                </a:cubicBezTo>
                <a:cubicBezTo>
                  <a:pt x="1254" y="125"/>
                  <a:pt x="1254" y="125"/>
                  <a:pt x="1254" y="125"/>
                </a:cubicBezTo>
                <a:cubicBezTo>
                  <a:pt x="1255" y="126"/>
                  <a:pt x="1255" y="126"/>
                  <a:pt x="1255" y="126"/>
                </a:cubicBezTo>
                <a:cubicBezTo>
                  <a:pt x="1257" y="124"/>
                  <a:pt x="1240" y="132"/>
                  <a:pt x="1260" y="121"/>
                </a:cubicBezTo>
                <a:cubicBezTo>
                  <a:pt x="1257" y="117"/>
                  <a:pt x="1257" y="117"/>
                  <a:pt x="1257" y="117"/>
                </a:cubicBezTo>
                <a:cubicBezTo>
                  <a:pt x="1256" y="116"/>
                  <a:pt x="1256" y="116"/>
                  <a:pt x="1256" y="116"/>
                </a:cubicBezTo>
                <a:cubicBezTo>
                  <a:pt x="1252" y="117"/>
                  <a:pt x="1252" y="117"/>
                  <a:pt x="1252" y="117"/>
                </a:cubicBezTo>
                <a:cubicBezTo>
                  <a:pt x="1254" y="120"/>
                  <a:pt x="1254" y="120"/>
                  <a:pt x="1254" y="120"/>
                </a:cubicBezTo>
                <a:cubicBezTo>
                  <a:pt x="1252" y="122"/>
                  <a:pt x="1248" y="123"/>
                  <a:pt x="1248" y="122"/>
                </a:cubicBezTo>
                <a:cubicBezTo>
                  <a:pt x="1246" y="124"/>
                  <a:pt x="1246" y="124"/>
                  <a:pt x="1246" y="124"/>
                </a:cubicBezTo>
                <a:cubicBezTo>
                  <a:pt x="1247" y="125"/>
                  <a:pt x="1246" y="120"/>
                  <a:pt x="1246" y="125"/>
                </a:cubicBezTo>
                <a:cubicBezTo>
                  <a:pt x="1245" y="124"/>
                  <a:pt x="1245" y="124"/>
                  <a:pt x="1245" y="124"/>
                </a:cubicBezTo>
                <a:cubicBezTo>
                  <a:pt x="1238" y="132"/>
                  <a:pt x="1238" y="132"/>
                  <a:pt x="1238" y="132"/>
                </a:cubicBezTo>
                <a:cubicBezTo>
                  <a:pt x="1237" y="132"/>
                  <a:pt x="1238" y="134"/>
                  <a:pt x="1237" y="132"/>
                </a:cubicBezTo>
                <a:cubicBezTo>
                  <a:pt x="1237" y="134"/>
                  <a:pt x="1237" y="134"/>
                  <a:pt x="1237" y="134"/>
                </a:cubicBezTo>
                <a:cubicBezTo>
                  <a:pt x="1234" y="134"/>
                  <a:pt x="1234" y="134"/>
                  <a:pt x="1234" y="134"/>
                </a:cubicBezTo>
                <a:cubicBezTo>
                  <a:pt x="1230" y="138"/>
                  <a:pt x="1230" y="138"/>
                  <a:pt x="1230" y="138"/>
                </a:cubicBezTo>
                <a:cubicBezTo>
                  <a:pt x="1225" y="142"/>
                  <a:pt x="1225" y="142"/>
                  <a:pt x="1225" y="142"/>
                </a:cubicBezTo>
                <a:cubicBezTo>
                  <a:pt x="1219" y="143"/>
                  <a:pt x="1219" y="143"/>
                  <a:pt x="1219" y="143"/>
                </a:cubicBezTo>
                <a:cubicBezTo>
                  <a:pt x="1218" y="144"/>
                  <a:pt x="1218" y="144"/>
                  <a:pt x="1218" y="144"/>
                </a:cubicBezTo>
                <a:cubicBezTo>
                  <a:pt x="1214" y="138"/>
                  <a:pt x="1214" y="138"/>
                  <a:pt x="1214" y="138"/>
                </a:cubicBezTo>
                <a:cubicBezTo>
                  <a:pt x="1210" y="141"/>
                  <a:pt x="1210" y="141"/>
                  <a:pt x="1210" y="141"/>
                </a:cubicBezTo>
                <a:cubicBezTo>
                  <a:pt x="1207" y="139"/>
                  <a:pt x="1207" y="139"/>
                  <a:pt x="1207" y="139"/>
                </a:cubicBezTo>
                <a:cubicBezTo>
                  <a:pt x="1217" y="132"/>
                  <a:pt x="1201" y="155"/>
                  <a:pt x="1215" y="132"/>
                </a:cubicBezTo>
                <a:cubicBezTo>
                  <a:pt x="1222" y="127"/>
                  <a:pt x="1222" y="127"/>
                  <a:pt x="1222" y="127"/>
                </a:cubicBezTo>
                <a:cubicBezTo>
                  <a:pt x="1229" y="128"/>
                  <a:pt x="1229" y="128"/>
                  <a:pt x="1229" y="128"/>
                </a:cubicBezTo>
                <a:cubicBezTo>
                  <a:pt x="1234" y="126"/>
                  <a:pt x="1234" y="126"/>
                  <a:pt x="1234" y="126"/>
                </a:cubicBezTo>
                <a:cubicBezTo>
                  <a:pt x="1234" y="122"/>
                  <a:pt x="1234" y="122"/>
                  <a:pt x="1234" y="122"/>
                </a:cubicBezTo>
                <a:cubicBezTo>
                  <a:pt x="1237" y="121"/>
                  <a:pt x="1237" y="121"/>
                  <a:pt x="1237" y="121"/>
                </a:cubicBezTo>
                <a:cubicBezTo>
                  <a:pt x="1236" y="118"/>
                  <a:pt x="1236" y="118"/>
                  <a:pt x="1236" y="118"/>
                </a:cubicBezTo>
                <a:cubicBezTo>
                  <a:pt x="1236" y="117"/>
                  <a:pt x="1236" y="117"/>
                  <a:pt x="1236" y="117"/>
                </a:cubicBezTo>
                <a:cubicBezTo>
                  <a:pt x="1236" y="116"/>
                  <a:pt x="1236" y="116"/>
                  <a:pt x="1236" y="116"/>
                </a:cubicBezTo>
                <a:cubicBezTo>
                  <a:pt x="1238" y="117"/>
                  <a:pt x="1238" y="117"/>
                  <a:pt x="1238" y="117"/>
                </a:cubicBezTo>
                <a:cubicBezTo>
                  <a:pt x="1240" y="117"/>
                  <a:pt x="1240" y="117"/>
                  <a:pt x="1240" y="117"/>
                </a:cubicBezTo>
                <a:cubicBezTo>
                  <a:pt x="1240" y="115"/>
                  <a:pt x="1240" y="115"/>
                  <a:pt x="1240" y="115"/>
                </a:cubicBezTo>
                <a:cubicBezTo>
                  <a:pt x="1238" y="112"/>
                  <a:pt x="1238" y="112"/>
                  <a:pt x="1238" y="112"/>
                </a:cubicBezTo>
                <a:cubicBezTo>
                  <a:pt x="1236" y="111"/>
                  <a:pt x="1236" y="111"/>
                  <a:pt x="1236" y="111"/>
                </a:cubicBezTo>
                <a:cubicBezTo>
                  <a:pt x="1243" y="104"/>
                  <a:pt x="1243" y="104"/>
                  <a:pt x="1243" y="104"/>
                </a:cubicBezTo>
                <a:cubicBezTo>
                  <a:pt x="1240" y="104"/>
                  <a:pt x="1240" y="104"/>
                  <a:pt x="1240" y="104"/>
                </a:cubicBezTo>
                <a:cubicBezTo>
                  <a:pt x="1236" y="107"/>
                  <a:pt x="1236" y="107"/>
                  <a:pt x="1236" y="107"/>
                </a:cubicBezTo>
                <a:cubicBezTo>
                  <a:pt x="1236" y="106"/>
                  <a:pt x="1236" y="106"/>
                  <a:pt x="1236" y="106"/>
                </a:cubicBezTo>
                <a:cubicBezTo>
                  <a:pt x="1232" y="107"/>
                  <a:pt x="1232" y="107"/>
                  <a:pt x="1232" y="107"/>
                </a:cubicBezTo>
                <a:cubicBezTo>
                  <a:pt x="1221" y="117"/>
                  <a:pt x="1221" y="117"/>
                  <a:pt x="1221" y="117"/>
                </a:cubicBezTo>
                <a:cubicBezTo>
                  <a:pt x="1217" y="119"/>
                  <a:pt x="1217" y="119"/>
                  <a:pt x="1217" y="119"/>
                </a:cubicBezTo>
                <a:cubicBezTo>
                  <a:pt x="1215" y="122"/>
                  <a:pt x="1215" y="122"/>
                  <a:pt x="1215" y="122"/>
                </a:cubicBezTo>
                <a:cubicBezTo>
                  <a:pt x="1212" y="127"/>
                  <a:pt x="1212" y="127"/>
                  <a:pt x="1212" y="127"/>
                </a:cubicBezTo>
                <a:cubicBezTo>
                  <a:pt x="1209" y="128"/>
                  <a:pt x="1209" y="128"/>
                  <a:pt x="1209" y="128"/>
                </a:cubicBezTo>
                <a:cubicBezTo>
                  <a:pt x="1206" y="133"/>
                  <a:pt x="1206" y="133"/>
                  <a:pt x="1206" y="133"/>
                </a:cubicBezTo>
                <a:cubicBezTo>
                  <a:pt x="1203" y="132"/>
                  <a:pt x="1203" y="132"/>
                  <a:pt x="1203" y="132"/>
                </a:cubicBezTo>
                <a:cubicBezTo>
                  <a:pt x="1202" y="132"/>
                  <a:pt x="1202" y="132"/>
                  <a:pt x="1202" y="132"/>
                </a:cubicBezTo>
                <a:cubicBezTo>
                  <a:pt x="1203" y="135"/>
                  <a:pt x="1203" y="135"/>
                  <a:pt x="1203" y="135"/>
                </a:cubicBezTo>
                <a:cubicBezTo>
                  <a:pt x="1200" y="136"/>
                  <a:pt x="1200" y="136"/>
                  <a:pt x="1200" y="136"/>
                </a:cubicBezTo>
                <a:cubicBezTo>
                  <a:pt x="1200" y="137"/>
                  <a:pt x="1200" y="137"/>
                  <a:pt x="1200" y="137"/>
                </a:cubicBezTo>
                <a:cubicBezTo>
                  <a:pt x="1198" y="136"/>
                  <a:pt x="1203" y="142"/>
                  <a:pt x="1197" y="137"/>
                </a:cubicBezTo>
                <a:cubicBezTo>
                  <a:pt x="1194" y="140"/>
                  <a:pt x="1194" y="140"/>
                  <a:pt x="1194" y="140"/>
                </a:cubicBezTo>
                <a:cubicBezTo>
                  <a:pt x="1195" y="140"/>
                  <a:pt x="1194" y="141"/>
                  <a:pt x="1193" y="139"/>
                </a:cubicBezTo>
                <a:cubicBezTo>
                  <a:pt x="1193" y="146"/>
                  <a:pt x="1193" y="146"/>
                  <a:pt x="1193" y="146"/>
                </a:cubicBezTo>
                <a:cubicBezTo>
                  <a:pt x="1185" y="150"/>
                  <a:pt x="1185" y="150"/>
                  <a:pt x="1185" y="150"/>
                </a:cubicBezTo>
                <a:cubicBezTo>
                  <a:pt x="1185" y="151"/>
                  <a:pt x="1185" y="151"/>
                  <a:pt x="1185" y="151"/>
                </a:cubicBezTo>
                <a:cubicBezTo>
                  <a:pt x="1182" y="152"/>
                  <a:pt x="1177" y="153"/>
                  <a:pt x="1175" y="155"/>
                </a:cubicBezTo>
                <a:cubicBezTo>
                  <a:pt x="1174" y="159"/>
                  <a:pt x="1174" y="159"/>
                  <a:pt x="1174" y="159"/>
                </a:cubicBezTo>
                <a:cubicBezTo>
                  <a:pt x="1172" y="160"/>
                  <a:pt x="1172" y="160"/>
                  <a:pt x="1172" y="160"/>
                </a:cubicBezTo>
                <a:cubicBezTo>
                  <a:pt x="1170" y="163"/>
                  <a:pt x="1170" y="163"/>
                  <a:pt x="1170" y="163"/>
                </a:cubicBezTo>
                <a:cubicBezTo>
                  <a:pt x="1166" y="165"/>
                  <a:pt x="1166" y="165"/>
                  <a:pt x="1166" y="165"/>
                </a:cubicBezTo>
                <a:cubicBezTo>
                  <a:pt x="1165" y="165"/>
                  <a:pt x="1165" y="165"/>
                  <a:pt x="1165" y="165"/>
                </a:cubicBezTo>
                <a:cubicBezTo>
                  <a:pt x="1163" y="169"/>
                  <a:pt x="1163" y="169"/>
                  <a:pt x="1163" y="169"/>
                </a:cubicBezTo>
                <a:cubicBezTo>
                  <a:pt x="1161" y="169"/>
                  <a:pt x="1161" y="169"/>
                  <a:pt x="1161" y="169"/>
                </a:cubicBezTo>
                <a:cubicBezTo>
                  <a:pt x="1161" y="172"/>
                  <a:pt x="1161" y="172"/>
                  <a:pt x="1161" y="172"/>
                </a:cubicBezTo>
                <a:cubicBezTo>
                  <a:pt x="1141" y="189"/>
                  <a:pt x="1141" y="189"/>
                  <a:pt x="1141" y="189"/>
                </a:cubicBezTo>
                <a:cubicBezTo>
                  <a:pt x="1144" y="188"/>
                  <a:pt x="1142" y="189"/>
                  <a:pt x="1140" y="193"/>
                </a:cubicBezTo>
                <a:cubicBezTo>
                  <a:pt x="1144" y="193"/>
                  <a:pt x="1144" y="193"/>
                  <a:pt x="1144" y="193"/>
                </a:cubicBezTo>
                <a:cubicBezTo>
                  <a:pt x="1142" y="196"/>
                  <a:pt x="1142" y="196"/>
                  <a:pt x="1142" y="196"/>
                </a:cubicBezTo>
                <a:cubicBezTo>
                  <a:pt x="1133" y="206"/>
                  <a:pt x="1133" y="206"/>
                  <a:pt x="1133" y="206"/>
                </a:cubicBezTo>
                <a:cubicBezTo>
                  <a:pt x="1130" y="206"/>
                  <a:pt x="1130" y="206"/>
                  <a:pt x="1130" y="206"/>
                </a:cubicBezTo>
                <a:cubicBezTo>
                  <a:pt x="1130" y="202"/>
                  <a:pt x="1130" y="202"/>
                  <a:pt x="1130" y="202"/>
                </a:cubicBezTo>
                <a:cubicBezTo>
                  <a:pt x="1123" y="205"/>
                  <a:pt x="1123" y="205"/>
                  <a:pt x="1123" y="205"/>
                </a:cubicBezTo>
                <a:cubicBezTo>
                  <a:pt x="1123" y="207"/>
                  <a:pt x="1123" y="207"/>
                  <a:pt x="1123" y="207"/>
                </a:cubicBezTo>
                <a:cubicBezTo>
                  <a:pt x="1120" y="207"/>
                  <a:pt x="1120" y="207"/>
                  <a:pt x="1120" y="207"/>
                </a:cubicBezTo>
                <a:cubicBezTo>
                  <a:pt x="1119" y="208"/>
                  <a:pt x="1125" y="205"/>
                  <a:pt x="1117" y="208"/>
                </a:cubicBezTo>
                <a:cubicBezTo>
                  <a:pt x="1119" y="210"/>
                  <a:pt x="1119" y="210"/>
                  <a:pt x="1119" y="210"/>
                </a:cubicBezTo>
                <a:cubicBezTo>
                  <a:pt x="1115" y="214"/>
                  <a:pt x="1115" y="214"/>
                  <a:pt x="1115" y="214"/>
                </a:cubicBezTo>
                <a:cubicBezTo>
                  <a:pt x="1115" y="216"/>
                  <a:pt x="1115" y="216"/>
                  <a:pt x="1115" y="216"/>
                </a:cubicBezTo>
                <a:cubicBezTo>
                  <a:pt x="1112" y="215"/>
                  <a:pt x="1112" y="215"/>
                  <a:pt x="1112" y="215"/>
                </a:cubicBezTo>
                <a:cubicBezTo>
                  <a:pt x="1109" y="221"/>
                  <a:pt x="1109" y="221"/>
                  <a:pt x="1109" y="221"/>
                </a:cubicBezTo>
                <a:cubicBezTo>
                  <a:pt x="1112" y="223"/>
                  <a:pt x="1112" y="223"/>
                  <a:pt x="1112" y="223"/>
                </a:cubicBezTo>
                <a:cubicBezTo>
                  <a:pt x="1113" y="222"/>
                  <a:pt x="1113" y="222"/>
                  <a:pt x="1113" y="222"/>
                </a:cubicBezTo>
                <a:cubicBezTo>
                  <a:pt x="1112" y="226"/>
                  <a:pt x="1112" y="226"/>
                  <a:pt x="1112" y="226"/>
                </a:cubicBezTo>
                <a:cubicBezTo>
                  <a:pt x="1111" y="227"/>
                  <a:pt x="1111" y="227"/>
                  <a:pt x="1111" y="227"/>
                </a:cubicBezTo>
                <a:cubicBezTo>
                  <a:pt x="1103" y="226"/>
                  <a:pt x="1103" y="226"/>
                  <a:pt x="1103" y="226"/>
                </a:cubicBezTo>
                <a:cubicBezTo>
                  <a:pt x="1098" y="229"/>
                  <a:pt x="1098" y="229"/>
                  <a:pt x="1098" y="229"/>
                </a:cubicBezTo>
                <a:cubicBezTo>
                  <a:pt x="1097" y="230"/>
                  <a:pt x="1097" y="230"/>
                  <a:pt x="1097" y="230"/>
                </a:cubicBezTo>
                <a:cubicBezTo>
                  <a:pt x="1103" y="231"/>
                  <a:pt x="1103" y="231"/>
                  <a:pt x="1103" y="231"/>
                </a:cubicBezTo>
                <a:cubicBezTo>
                  <a:pt x="1106" y="232"/>
                  <a:pt x="1110" y="226"/>
                  <a:pt x="1113" y="233"/>
                </a:cubicBezTo>
                <a:cubicBezTo>
                  <a:pt x="1116" y="231"/>
                  <a:pt x="1116" y="231"/>
                  <a:pt x="1116" y="231"/>
                </a:cubicBezTo>
                <a:cubicBezTo>
                  <a:pt x="1117" y="231"/>
                  <a:pt x="1119" y="233"/>
                  <a:pt x="1120" y="230"/>
                </a:cubicBezTo>
                <a:cubicBezTo>
                  <a:pt x="1119" y="227"/>
                  <a:pt x="1119" y="227"/>
                  <a:pt x="1119" y="227"/>
                </a:cubicBezTo>
                <a:cubicBezTo>
                  <a:pt x="1130" y="221"/>
                  <a:pt x="1130" y="221"/>
                  <a:pt x="1130" y="221"/>
                </a:cubicBezTo>
                <a:cubicBezTo>
                  <a:pt x="1130" y="219"/>
                  <a:pt x="1130" y="219"/>
                  <a:pt x="1130" y="219"/>
                </a:cubicBezTo>
                <a:cubicBezTo>
                  <a:pt x="1139" y="215"/>
                  <a:pt x="1139" y="215"/>
                  <a:pt x="1139" y="215"/>
                </a:cubicBezTo>
                <a:cubicBezTo>
                  <a:pt x="1141" y="213"/>
                  <a:pt x="1141" y="213"/>
                  <a:pt x="1141" y="213"/>
                </a:cubicBezTo>
                <a:cubicBezTo>
                  <a:pt x="1141" y="212"/>
                  <a:pt x="1141" y="212"/>
                  <a:pt x="1141" y="212"/>
                </a:cubicBezTo>
                <a:cubicBezTo>
                  <a:pt x="1139" y="211"/>
                  <a:pt x="1139" y="211"/>
                  <a:pt x="1139" y="211"/>
                </a:cubicBezTo>
                <a:cubicBezTo>
                  <a:pt x="1137" y="212"/>
                  <a:pt x="1137" y="212"/>
                  <a:pt x="1137" y="212"/>
                </a:cubicBezTo>
                <a:cubicBezTo>
                  <a:pt x="1138" y="209"/>
                  <a:pt x="1138" y="209"/>
                  <a:pt x="1138" y="209"/>
                </a:cubicBezTo>
                <a:cubicBezTo>
                  <a:pt x="1143" y="211"/>
                  <a:pt x="1143" y="211"/>
                  <a:pt x="1143" y="211"/>
                </a:cubicBezTo>
                <a:cubicBezTo>
                  <a:pt x="1150" y="204"/>
                  <a:pt x="1150" y="204"/>
                  <a:pt x="1150" y="204"/>
                </a:cubicBezTo>
                <a:cubicBezTo>
                  <a:pt x="1154" y="201"/>
                  <a:pt x="1154" y="201"/>
                  <a:pt x="1154" y="201"/>
                </a:cubicBezTo>
                <a:cubicBezTo>
                  <a:pt x="1154" y="200"/>
                  <a:pt x="1154" y="200"/>
                  <a:pt x="1154" y="200"/>
                </a:cubicBezTo>
                <a:cubicBezTo>
                  <a:pt x="1152" y="205"/>
                  <a:pt x="1159" y="205"/>
                  <a:pt x="1162" y="193"/>
                </a:cubicBezTo>
                <a:cubicBezTo>
                  <a:pt x="1170" y="185"/>
                  <a:pt x="1170" y="185"/>
                  <a:pt x="1170" y="185"/>
                </a:cubicBezTo>
                <a:cubicBezTo>
                  <a:pt x="1170" y="186"/>
                  <a:pt x="1167" y="186"/>
                  <a:pt x="1171" y="186"/>
                </a:cubicBezTo>
                <a:cubicBezTo>
                  <a:pt x="1171" y="183"/>
                  <a:pt x="1171" y="183"/>
                  <a:pt x="1171" y="183"/>
                </a:cubicBezTo>
                <a:cubicBezTo>
                  <a:pt x="1175" y="183"/>
                  <a:pt x="1175" y="183"/>
                  <a:pt x="1175" y="183"/>
                </a:cubicBezTo>
                <a:cubicBezTo>
                  <a:pt x="1184" y="173"/>
                  <a:pt x="1184" y="173"/>
                  <a:pt x="1184" y="173"/>
                </a:cubicBezTo>
                <a:cubicBezTo>
                  <a:pt x="1190" y="172"/>
                  <a:pt x="1190" y="172"/>
                  <a:pt x="1190" y="172"/>
                </a:cubicBezTo>
                <a:cubicBezTo>
                  <a:pt x="1192" y="166"/>
                  <a:pt x="1192" y="166"/>
                  <a:pt x="1192" y="166"/>
                </a:cubicBezTo>
                <a:cubicBezTo>
                  <a:pt x="1196" y="164"/>
                  <a:pt x="1196" y="164"/>
                  <a:pt x="1196" y="164"/>
                </a:cubicBezTo>
                <a:cubicBezTo>
                  <a:pt x="1198" y="160"/>
                  <a:pt x="1198" y="160"/>
                  <a:pt x="1198" y="160"/>
                </a:cubicBezTo>
                <a:cubicBezTo>
                  <a:pt x="1202" y="159"/>
                  <a:pt x="1202" y="159"/>
                  <a:pt x="1202" y="159"/>
                </a:cubicBezTo>
                <a:cubicBezTo>
                  <a:pt x="1205" y="153"/>
                  <a:pt x="1205" y="153"/>
                  <a:pt x="1205" y="153"/>
                </a:cubicBezTo>
                <a:cubicBezTo>
                  <a:pt x="1207" y="152"/>
                  <a:pt x="1207" y="152"/>
                  <a:pt x="1207" y="152"/>
                </a:cubicBezTo>
                <a:cubicBezTo>
                  <a:pt x="1204" y="156"/>
                  <a:pt x="1204" y="156"/>
                  <a:pt x="1204" y="156"/>
                </a:cubicBezTo>
                <a:cubicBezTo>
                  <a:pt x="1210" y="155"/>
                  <a:pt x="1210" y="155"/>
                  <a:pt x="1210" y="155"/>
                </a:cubicBezTo>
                <a:cubicBezTo>
                  <a:pt x="1212" y="152"/>
                  <a:pt x="1212" y="152"/>
                  <a:pt x="1212" y="152"/>
                </a:cubicBezTo>
                <a:cubicBezTo>
                  <a:pt x="1210" y="150"/>
                  <a:pt x="1210" y="150"/>
                  <a:pt x="1210" y="150"/>
                </a:cubicBezTo>
                <a:cubicBezTo>
                  <a:pt x="1208" y="150"/>
                  <a:pt x="1207" y="150"/>
                  <a:pt x="1207" y="151"/>
                </a:cubicBezTo>
                <a:cubicBezTo>
                  <a:pt x="1206" y="149"/>
                  <a:pt x="1206" y="149"/>
                  <a:pt x="1206" y="149"/>
                </a:cubicBezTo>
                <a:cubicBezTo>
                  <a:pt x="1202" y="149"/>
                  <a:pt x="1202" y="149"/>
                  <a:pt x="1202" y="149"/>
                </a:cubicBezTo>
                <a:cubicBezTo>
                  <a:pt x="1199" y="151"/>
                  <a:pt x="1199" y="151"/>
                  <a:pt x="1199" y="151"/>
                </a:cubicBezTo>
                <a:cubicBezTo>
                  <a:pt x="1199" y="152"/>
                  <a:pt x="1198" y="151"/>
                  <a:pt x="1197" y="150"/>
                </a:cubicBezTo>
                <a:cubicBezTo>
                  <a:pt x="1199" y="147"/>
                  <a:pt x="1199" y="147"/>
                  <a:pt x="1199" y="147"/>
                </a:cubicBezTo>
                <a:cubicBezTo>
                  <a:pt x="1199" y="147"/>
                  <a:pt x="1202" y="154"/>
                  <a:pt x="1204" y="146"/>
                </a:cubicBezTo>
                <a:cubicBezTo>
                  <a:pt x="1204" y="145"/>
                  <a:pt x="1204" y="145"/>
                  <a:pt x="1204" y="145"/>
                </a:cubicBezTo>
                <a:cubicBezTo>
                  <a:pt x="1202" y="145"/>
                  <a:pt x="1202" y="145"/>
                  <a:pt x="1202" y="145"/>
                </a:cubicBezTo>
                <a:cubicBezTo>
                  <a:pt x="1203" y="144"/>
                  <a:pt x="1203" y="144"/>
                  <a:pt x="1203" y="144"/>
                </a:cubicBezTo>
                <a:cubicBezTo>
                  <a:pt x="1204" y="145"/>
                  <a:pt x="1204" y="145"/>
                  <a:pt x="1204" y="145"/>
                </a:cubicBezTo>
                <a:cubicBezTo>
                  <a:pt x="1207" y="143"/>
                  <a:pt x="1207" y="143"/>
                  <a:pt x="1207" y="143"/>
                </a:cubicBezTo>
                <a:cubicBezTo>
                  <a:pt x="1206" y="144"/>
                  <a:pt x="1203" y="140"/>
                  <a:pt x="1208" y="145"/>
                </a:cubicBezTo>
                <a:cubicBezTo>
                  <a:pt x="1208" y="144"/>
                  <a:pt x="1203" y="141"/>
                  <a:pt x="1207" y="147"/>
                </a:cubicBezTo>
                <a:cubicBezTo>
                  <a:pt x="1217" y="147"/>
                  <a:pt x="1217" y="147"/>
                  <a:pt x="1217" y="147"/>
                </a:cubicBezTo>
                <a:cubicBezTo>
                  <a:pt x="1216" y="148"/>
                  <a:pt x="1216" y="148"/>
                  <a:pt x="1216" y="148"/>
                </a:cubicBezTo>
                <a:cubicBezTo>
                  <a:pt x="1218" y="151"/>
                  <a:pt x="1218" y="151"/>
                  <a:pt x="1218" y="151"/>
                </a:cubicBezTo>
                <a:cubicBezTo>
                  <a:pt x="1216" y="153"/>
                  <a:pt x="1213" y="150"/>
                  <a:pt x="1212" y="155"/>
                </a:cubicBezTo>
                <a:cubicBezTo>
                  <a:pt x="1210" y="157"/>
                  <a:pt x="1210" y="157"/>
                  <a:pt x="1210" y="157"/>
                </a:cubicBezTo>
                <a:cubicBezTo>
                  <a:pt x="1210" y="159"/>
                  <a:pt x="1210" y="159"/>
                  <a:pt x="1210" y="159"/>
                </a:cubicBezTo>
                <a:cubicBezTo>
                  <a:pt x="1207" y="159"/>
                  <a:pt x="1207" y="159"/>
                  <a:pt x="1207" y="159"/>
                </a:cubicBezTo>
                <a:cubicBezTo>
                  <a:pt x="1199" y="166"/>
                  <a:pt x="1199" y="166"/>
                  <a:pt x="1199" y="166"/>
                </a:cubicBezTo>
                <a:cubicBezTo>
                  <a:pt x="1198" y="170"/>
                  <a:pt x="1198" y="170"/>
                  <a:pt x="1198" y="170"/>
                </a:cubicBezTo>
                <a:cubicBezTo>
                  <a:pt x="1195" y="173"/>
                  <a:pt x="1195" y="173"/>
                  <a:pt x="1195" y="173"/>
                </a:cubicBezTo>
                <a:cubicBezTo>
                  <a:pt x="1193" y="173"/>
                  <a:pt x="1193" y="173"/>
                  <a:pt x="1193" y="173"/>
                </a:cubicBezTo>
                <a:cubicBezTo>
                  <a:pt x="1192" y="176"/>
                  <a:pt x="1192" y="176"/>
                  <a:pt x="1192" y="176"/>
                </a:cubicBezTo>
                <a:cubicBezTo>
                  <a:pt x="1180" y="185"/>
                  <a:pt x="1180" y="185"/>
                  <a:pt x="1180" y="185"/>
                </a:cubicBezTo>
                <a:cubicBezTo>
                  <a:pt x="1175" y="190"/>
                  <a:pt x="1175" y="190"/>
                  <a:pt x="1175" y="190"/>
                </a:cubicBezTo>
                <a:cubicBezTo>
                  <a:pt x="1168" y="197"/>
                  <a:pt x="1168" y="197"/>
                  <a:pt x="1168" y="197"/>
                </a:cubicBezTo>
                <a:cubicBezTo>
                  <a:pt x="1167" y="196"/>
                  <a:pt x="1167" y="197"/>
                  <a:pt x="1166" y="195"/>
                </a:cubicBezTo>
                <a:cubicBezTo>
                  <a:pt x="1165" y="197"/>
                  <a:pt x="1165" y="197"/>
                  <a:pt x="1165" y="197"/>
                </a:cubicBezTo>
                <a:cubicBezTo>
                  <a:pt x="1165" y="197"/>
                  <a:pt x="1165" y="197"/>
                  <a:pt x="1165" y="197"/>
                </a:cubicBezTo>
                <a:cubicBezTo>
                  <a:pt x="1163" y="200"/>
                  <a:pt x="1163" y="200"/>
                  <a:pt x="1163" y="200"/>
                </a:cubicBezTo>
                <a:cubicBezTo>
                  <a:pt x="1157" y="203"/>
                  <a:pt x="1157" y="203"/>
                  <a:pt x="1157" y="203"/>
                </a:cubicBezTo>
                <a:cubicBezTo>
                  <a:pt x="1155" y="203"/>
                  <a:pt x="1152" y="204"/>
                  <a:pt x="1157" y="207"/>
                </a:cubicBezTo>
                <a:cubicBezTo>
                  <a:pt x="1154" y="209"/>
                  <a:pt x="1154" y="209"/>
                  <a:pt x="1154" y="209"/>
                </a:cubicBezTo>
                <a:cubicBezTo>
                  <a:pt x="1153" y="210"/>
                  <a:pt x="1153" y="210"/>
                  <a:pt x="1153" y="210"/>
                </a:cubicBezTo>
                <a:cubicBezTo>
                  <a:pt x="1153" y="211"/>
                  <a:pt x="1153" y="211"/>
                  <a:pt x="1153" y="211"/>
                </a:cubicBezTo>
                <a:cubicBezTo>
                  <a:pt x="1156" y="211"/>
                  <a:pt x="1156" y="211"/>
                  <a:pt x="1156" y="211"/>
                </a:cubicBezTo>
                <a:cubicBezTo>
                  <a:pt x="1160" y="207"/>
                  <a:pt x="1160" y="207"/>
                  <a:pt x="1160" y="207"/>
                </a:cubicBezTo>
                <a:cubicBezTo>
                  <a:pt x="1160" y="206"/>
                  <a:pt x="1156" y="211"/>
                  <a:pt x="1162" y="206"/>
                </a:cubicBezTo>
                <a:cubicBezTo>
                  <a:pt x="1153" y="216"/>
                  <a:pt x="1153" y="216"/>
                  <a:pt x="1153" y="216"/>
                </a:cubicBezTo>
                <a:cubicBezTo>
                  <a:pt x="1148" y="215"/>
                  <a:pt x="1148" y="215"/>
                  <a:pt x="1148" y="215"/>
                </a:cubicBezTo>
                <a:cubicBezTo>
                  <a:pt x="1144" y="217"/>
                  <a:pt x="1144" y="217"/>
                  <a:pt x="1144" y="217"/>
                </a:cubicBezTo>
                <a:cubicBezTo>
                  <a:pt x="1145" y="217"/>
                  <a:pt x="1140" y="217"/>
                  <a:pt x="1145" y="217"/>
                </a:cubicBezTo>
                <a:cubicBezTo>
                  <a:pt x="1140" y="222"/>
                  <a:pt x="1140" y="222"/>
                  <a:pt x="1140" y="222"/>
                </a:cubicBezTo>
                <a:cubicBezTo>
                  <a:pt x="1142" y="224"/>
                  <a:pt x="1142" y="224"/>
                  <a:pt x="1142" y="224"/>
                </a:cubicBezTo>
                <a:cubicBezTo>
                  <a:pt x="1147" y="221"/>
                  <a:pt x="1147" y="221"/>
                  <a:pt x="1147" y="221"/>
                </a:cubicBezTo>
                <a:cubicBezTo>
                  <a:pt x="1145" y="224"/>
                  <a:pt x="1145" y="224"/>
                  <a:pt x="1145" y="224"/>
                </a:cubicBezTo>
                <a:cubicBezTo>
                  <a:pt x="1140" y="227"/>
                  <a:pt x="1140" y="227"/>
                  <a:pt x="1140" y="227"/>
                </a:cubicBezTo>
                <a:cubicBezTo>
                  <a:pt x="1138" y="231"/>
                  <a:pt x="1138" y="231"/>
                  <a:pt x="1138" y="231"/>
                </a:cubicBezTo>
                <a:cubicBezTo>
                  <a:pt x="1143" y="230"/>
                  <a:pt x="1143" y="230"/>
                  <a:pt x="1143" y="230"/>
                </a:cubicBezTo>
                <a:cubicBezTo>
                  <a:pt x="1144" y="229"/>
                  <a:pt x="1144" y="229"/>
                  <a:pt x="1144" y="229"/>
                </a:cubicBezTo>
                <a:cubicBezTo>
                  <a:pt x="1147" y="227"/>
                  <a:pt x="1147" y="227"/>
                  <a:pt x="1147" y="227"/>
                </a:cubicBezTo>
                <a:cubicBezTo>
                  <a:pt x="1148" y="227"/>
                  <a:pt x="1148" y="227"/>
                  <a:pt x="1148" y="227"/>
                </a:cubicBezTo>
                <a:cubicBezTo>
                  <a:pt x="1148" y="228"/>
                  <a:pt x="1146" y="226"/>
                  <a:pt x="1147" y="229"/>
                </a:cubicBezTo>
                <a:cubicBezTo>
                  <a:pt x="1157" y="226"/>
                  <a:pt x="1157" y="226"/>
                  <a:pt x="1157" y="226"/>
                </a:cubicBezTo>
                <a:cubicBezTo>
                  <a:pt x="1163" y="224"/>
                  <a:pt x="1163" y="224"/>
                  <a:pt x="1163" y="224"/>
                </a:cubicBezTo>
                <a:cubicBezTo>
                  <a:pt x="1163" y="219"/>
                  <a:pt x="1163" y="219"/>
                  <a:pt x="1163" y="219"/>
                </a:cubicBezTo>
                <a:cubicBezTo>
                  <a:pt x="1166" y="218"/>
                  <a:pt x="1166" y="218"/>
                  <a:pt x="1166" y="218"/>
                </a:cubicBezTo>
                <a:cubicBezTo>
                  <a:pt x="1169" y="219"/>
                  <a:pt x="1169" y="219"/>
                  <a:pt x="1169" y="219"/>
                </a:cubicBezTo>
                <a:cubicBezTo>
                  <a:pt x="1172" y="219"/>
                  <a:pt x="1172" y="219"/>
                  <a:pt x="1172" y="219"/>
                </a:cubicBezTo>
                <a:cubicBezTo>
                  <a:pt x="1172" y="216"/>
                  <a:pt x="1172" y="216"/>
                  <a:pt x="1172" y="216"/>
                </a:cubicBezTo>
                <a:cubicBezTo>
                  <a:pt x="1179" y="213"/>
                  <a:pt x="1179" y="213"/>
                  <a:pt x="1179" y="213"/>
                </a:cubicBezTo>
                <a:cubicBezTo>
                  <a:pt x="1179" y="212"/>
                  <a:pt x="1179" y="212"/>
                  <a:pt x="1179" y="212"/>
                </a:cubicBezTo>
                <a:cubicBezTo>
                  <a:pt x="1184" y="209"/>
                  <a:pt x="1184" y="209"/>
                  <a:pt x="1184" y="209"/>
                </a:cubicBezTo>
                <a:cubicBezTo>
                  <a:pt x="1184" y="206"/>
                  <a:pt x="1184" y="206"/>
                  <a:pt x="1184" y="206"/>
                </a:cubicBezTo>
                <a:cubicBezTo>
                  <a:pt x="1189" y="205"/>
                  <a:pt x="1189" y="205"/>
                  <a:pt x="1189" y="205"/>
                </a:cubicBezTo>
                <a:cubicBezTo>
                  <a:pt x="1195" y="198"/>
                  <a:pt x="1195" y="198"/>
                  <a:pt x="1195" y="198"/>
                </a:cubicBezTo>
                <a:cubicBezTo>
                  <a:pt x="1195" y="197"/>
                  <a:pt x="1196" y="198"/>
                  <a:pt x="1197" y="196"/>
                </a:cubicBezTo>
                <a:cubicBezTo>
                  <a:pt x="1198" y="200"/>
                  <a:pt x="1198" y="200"/>
                  <a:pt x="1198" y="200"/>
                </a:cubicBezTo>
                <a:cubicBezTo>
                  <a:pt x="1201" y="201"/>
                  <a:pt x="1201" y="201"/>
                  <a:pt x="1201" y="201"/>
                </a:cubicBezTo>
                <a:cubicBezTo>
                  <a:pt x="1200" y="203"/>
                  <a:pt x="1200" y="203"/>
                  <a:pt x="1200" y="203"/>
                </a:cubicBezTo>
                <a:cubicBezTo>
                  <a:pt x="1203" y="204"/>
                  <a:pt x="1203" y="204"/>
                  <a:pt x="1203" y="204"/>
                </a:cubicBezTo>
                <a:cubicBezTo>
                  <a:pt x="1205" y="201"/>
                  <a:pt x="1208" y="206"/>
                  <a:pt x="1207" y="200"/>
                </a:cubicBezTo>
                <a:cubicBezTo>
                  <a:pt x="1206" y="195"/>
                  <a:pt x="1206" y="195"/>
                  <a:pt x="1206" y="195"/>
                </a:cubicBezTo>
                <a:cubicBezTo>
                  <a:pt x="1206" y="195"/>
                  <a:pt x="1206" y="195"/>
                  <a:pt x="1206" y="195"/>
                </a:cubicBezTo>
                <a:cubicBezTo>
                  <a:pt x="1209" y="193"/>
                  <a:pt x="1209" y="193"/>
                  <a:pt x="1209" y="193"/>
                </a:cubicBezTo>
                <a:cubicBezTo>
                  <a:pt x="1209" y="194"/>
                  <a:pt x="1209" y="194"/>
                  <a:pt x="1209" y="194"/>
                </a:cubicBezTo>
                <a:cubicBezTo>
                  <a:pt x="1210" y="195"/>
                  <a:pt x="1210" y="195"/>
                  <a:pt x="1210" y="195"/>
                </a:cubicBezTo>
                <a:cubicBezTo>
                  <a:pt x="1216" y="193"/>
                  <a:pt x="1216" y="193"/>
                  <a:pt x="1216" y="193"/>
                </a:cubicBezTo>
                <a:cubicBezTo>
                  <a:pt x="1216" y="195"/>
                  <a:pt x="1216" y="195"/>
                  <a:pt x="1216" y="195"/>
                </a:cubicBezTo>
                <a:cubicBezTo>
                  <a:pt x="1217" y="197"/>
                  <a:pt x="1217" y="197"/>
                  <a:pt x="1217" y="197"/>
                </a:cubicBezTo>
                <a:cubicBezTo>
                  <a:pt x="1219" y="194"/>
                  <a:pt x="1219" y="194"/>
                  <a:pt x="1219" y="194"/>
                </a:cubicBezTo>
                <a:cubicBezTo>
                  <a:pt x="1217" y="191"/>
                  <a:pt x="1217" y="191"/>
                  <a:pt x="1217" y="191"/>
                </a:cubicBezTo>
                <a:cubicBezTo>
                  <a:pt x="1217" y="188"/>
                  <a:pt x="1217" y="188"/>
                  <a:pt x="1217" y="188"/>
                </a:cubicBezTo>
                <a:cubicBezTo>
                  <a:pt x="1221" y="187"/>
                  <a:pt x="1221" y="187"/>
                  <a:pt x="1221" y="187"/>
                </a:cubicBezTo>
                <a:cubicBezTo>
                  <a:pt x="1222" y="183"/>
                  <a:pt x="1222" y="183"/>
                  <a:pt x="1222" y="183"/>
                </a:cubicBezTo>
                <a:cubicBezTo>
                  <a:pt x="1221" y="184"/>
                  <a:pt x="1223" y="186"/>
                  <a:pt x="1226" y="183"/>
                </a:cubicBezTo>
                <a:cubicBezTo>
                  <a:pt x="1224" y="181"/>
                  <a:pt x="1224" y="181"/>
                  <a:pt x="1224" y="181"/>
                </a:cubicBezTo>
                <a:cubicBezTo>
                  <a:pt x="1227" y="178"/>
                  <a:pt x="1227" y="178"/>
                  <a:pt x="1227" y="178"/>
                </a:cubicBezTo>
                <a:cubicBezTo>
                  <a:pt x="1228" y="179"/>
                  <a:pt x="1226" y="178"/>
                  <a:pt x="1228" y="179"/>
                </a:cubicBezTo>
                <a:cubicBezTo>
                  <a:pt x="1230" y="175"/>
                  <a:pt x="1230" y="175"/>
                  <a:pt x="1230" y="175"/>
                </a:cubicBezTo>
                <a:cubicBezTo>
                  <a:pt x="1230" y="176"/>
                  <a:pt x="1230" y="176"/>
                  <a:pt x="1230" y="176"/>
                </a:cubicBezTo>
                <a:cubicBezTo>
                  <a:pt x="1230" y="176"/>
                  <a:pt x="1230" y="176"/>
                  <a:pt x="1230" y="176"/>
                </a:cubicBezTo>
                <a:cubicBezTo>
                  <a:pt x="1236" y="178"/>
                  <a:pt x="1236" y="178"/>
                  <a:pt x="1236" y="178"/>
                </a:cubicBezTo>
                <a:cubicBezTo>
                  <a:pt x="1238" y="178"/>
                  <a:pt x="1238" y="178"/>
                  <a:pt x="1238" y="178"/>
                </a:cubicBezTo>
                <a:cubicBezTo>
                  <a:pt x="1236" y="176"/>
                  <a:pt x="1236" y="176"/>
                  <a:pt x="1236" y="176"/>
                </a:cubicBezTo>
                <a:cubicBezTo>
                  <a:pt x="1232" y="176"/>
                  <a:pt x="1232" y="176"/>
                  <a:pt x="1232" y="176"/>
                </a:cubicBezTo>
                <a:cubicBezTo>
                  <a:pt x="1235" y="170"/>
                  <a:pt x="1235" y="170"/>
                  <a:pt x="1235" y="170"/>
                </a:cubicBezTo>
                <a:cubicBezTo>
                  <a:pt x="1236" y="172"/>
                  <a:pt x="1235" y="171"/>
                  <a:pt x="1241" y="168"/>
                </a:cubicBezTo>
                <a:cubicBezTo>
                  <a:pt x="1240" y="166"/>
                  <a:pt x="1240" y="166"/>
                  <a:pt x="1240" y="166"/>
                </a:cubicBezTo>
                <a:cubicBezTo>
                  <a:pt x="1242" y="163"/>
                  <a:pt x="1242" y="163"/>
                  <a:pt x="1242" y="163"/>
                </a:cubicBezTo>
                <a:cubicBezTo>
                  <a:pt x="1245" y="165"/>
                  <a:pt x="1245" y="165"/>
                  <a:pt x="1245" y="165"/>
                </a:cubicBezTo>
                <a:cubicBezTo>
                  <a:pt x="1247" y="160"/>
                  <a:pt x="1247" y="160"/>
                  <a:pt x="1247" y="160"/>
                </a:cubicBezTo>
                <a:cubicBezTo>
                  <a:pt x="1248" y="161"/>
                  <a:pt x="1249" y="160"/>
                  <a:pt x="1250" y="159"/>
                </a:cubicBezTo>
                <a:cubicBezTo>
                  <a:pt x="1250" y="154"/>
                  <a:pt x="1250" y="154"/>
                  <a:pt x="1250" y="154"/>
                </a:cubicBezTo>
                <a:cubicBezTo>
                  <a:pt x="1254" y="152"/>
                  <a:pt x="1254" y="152"/>
                  <a:pt x="1254" y="152"/>
                </a:cubicBezTo>
                <a:cubicBezTo>
                  <a:pt x="1256" y="156"/>
                  <a:pt x="1256" y="156"/>
                  <a:pt x="1256" y="156"/>
                </a:cubicBezTo>
                <a:cubicBezTo>
                  <a:pt x="1258" y="155"/>
                  <a:pt x="1258" y="155"/>
                  <a:pt x="1258" y="155"/>
                </a:cubicBezTo>
                <a:cubicBezTo>
                  <a:pt x="1259" y="155"/>
                  <a:pt x="1254" y="158"/>
                  <a:pt x="1259" y="153"/>
                </a:cubicBezTo>
                <a:cubicBezTo>
                  <a:pt x="1257" y="151"/>
                  <a:pt x="1257" y="151"/>
                  <a:pt x="1257" y="151"/>
                </a:cubicBezTo>
                <a:cubicBezTo>
                  <a:pt x="1259" y="149"/>
                  <a:pt x="1259" y="149"/>
                  <a:pt x="1259" y="149"/>
                </a:cubicBezTo>
                <a:cubicBezTo>
                  <a:pt x="1258" y="148"/>
                  <a:pt x="1258" y="148"/>
                  <a:pt x="1258" y="148"/>
                </a:cubicBezTo>
                <a:cubicBezTo>
                  <a:pt x="1261" y="148"/>
                  <a:pt x="1261" y="148"/>
                  <a:pt x="1261" y="148"/>
                </a:cubicBezTo>
                <a:cubicBezTo>
                  <a:pt x="1263" y="146"/>
                  <a:pt x="1263" y="146"/>
                  <a:pt x="1263" y="146"/>
                </a:cubicBezTo>
                <a:cubicBezTo>
                  <a:pt x="1261" y="144"/>
                  <a:pt x="1261" y="144"/>
                  <a:pt x="1261" y="144"/>
                </a:cubicBezTo>
                <a:cubicBezTo>
                  <a:pt x="1266" y="138"/>
                  <a:pt x="1266" y="138"/>
                  <a:pt x="1266" y="138"/>
                </a:cubicBezTo>
                <a:cubicBezTo>
                  <a:pt x="1270" y="138"/>
                  <a:pt x="1270" y="138"/>
                  <a:pt x="1270" y="138"/>
                </a:cubicBezTo>
                <a:cubicBezTo>
                  <a:pt x="1272" y="136"/>
                  <a:pt x="1272" y="136"/>
                  <a:pt x="1272" y="136"/>
                </a:cubicBezTo>
                <a:cubicBezTo>
                  <a:pt x="1269" y="134"/>
                  <a:pt x="1269" y="134"/>
                  <a:pt x="1269" y="134"/>
                </a:cubicBezTo>
                <a:cubicBezTo>
                  <a:pt x="1268" y="136"/>
                  <a:pt x="1268" y="136"/>
                  <a:pt x="1268" y="136"/>
                </a:cubicBezTo>
                <a:cubicBezTo>
                  <a:pt x="1269" y="133"/>
                  <a:pt x="1269" y="133"/>
                  <a:pt x="1269" y="133"/>
                </a:cubicBezTo>
                <a:cubicBezTo>
                  <a:pt x="1266" y="132"/>
                  <a:pt x="1266" y="132"/>
                  <a:pt x="1266" y="132"/>
                </a:cubicBezTo>
                <a:cubicBezTo>
                  <a:pt x="1269" y="132"/>
                  <a:pt x="1269" y="132"/>
                  <a:pt x="1269" y="132"/>
                </a:cubicBezTo>
                <a:cubicBezTo>
                  <a:pt x="1270" y="132"/>
                  <a:pt x="1270" y="132"/>
                  <a:pt x="1270" y="132"/>
                </a:cubicBezTo>
                <a:cubicBezTo>
                  <a:pt x="1270" y="133"/>
                  <a:pt x="1275" y="131"/>
                  <a:pt x="1272" y="134"/>
                </a:cubicBezTo>
                <a:cubicBezTo>
                  <a:pt x="1276" y="129"/>
                  <a:pt x="1276" y="129"/>
                  <a:pt x="1276" y="129"/>
                </a:cubicBezTo>
                <a:cubicBezTo>
                  <a:pt x="1280" y="132"/>
                  <a:pt x="1280" y="132"/>
                  <a:pt x="1280" y="132"/>
                </a:cubicBezTo>
                <a:cubicBezTo>
                  <a:pt x="1282" y="129"/>
                  <a:pt x="1282" y="129"/>
                  <a:pt x="1282" y="129"/>
                </a:cubicBezTo>
                <a:cubicBezTo>
                  <a:pt x="1278" y="128"/>
                  <a:pt x="1278" y="128"/>
                  <a:pt x="1278" y="128"/>
                </a:cubicBezTo>
                <a:cubicBezTo>
                  <a:pt x="1278" y="127"/>
                  <a:pt x="1278" y="127"/>
                  <a:pt x="1278" y="127"/>
                </a:cubicBezTo>
                <a:cubicBezTo>
                  <a:pt x="1276" y="127"/>
                  <a:pt x="1276" y="127"/>
                  <a:pt x="1276" y="127"/>
                </a:cubicBezTo>
                <a:cubicBezTo>
                  <a:pt x="1278" y="124"/>
                  <a:pt x="1278" y="124"/>
                  <a:pt x="1278" y="124"/>
                </a:cubicBezTo>
                <a:cubicBezTo>
                  <a:pt x="1280" y="125"/>
                  <a:pt x="1280" y="125"/>
                  <a:pt x="1280" y="125"/>
                </a:cubicBezTo>
                <a:cubicBezTo>
                  <a:pt x="1283" y="122"/>
                  <a:pt x="1283" y="122"/>
                  <a:pt x="1283" y="122"/>
                </a:cubicBezTo>
                <a:cubicBezTo>
                  <a:pt x="1283" y="121"/>
                  <a:pt x="1283" y="121"/>
                  <a:pt x="1283" y="121"/>
                </a:cubicBezTo>
                <a:cubicBezTo>
                  <a:pt x="1281" y="121"/>
                  <a:pt x="1281" y="121"/>
                  <a:pt x="1281" y="121"/>
                </a:cubicBezTo>
                <a:cubicBezTo>
                  <a:pt x="1282" y="118"/>
                  <a:pt x="1282" y="118"/>
                  <a:pt x="1282" y="118"/>
                </a:cubicBezTo>
                <a:cubicBezTo>
                  <a:pt x="1294" y="105"/>
                  <a:pt x="1294" y="105"/>
                  <a:pt x="1294" y="105"/>
                </a:cubicBezTo>
                <a:cubicBezTo>
                  <a:pt x="1299" y="104"/>
                  <a:pt x="1299" y="104"/>
                  <a:pt x="1299" y="104"/>
                </a:cubicBezTo>
                <a:cubicBezTo>
                  <a:pt x="1303" y="97"/>
                  <a:pt x="1303" y="97"/>
                  <a:pt x="1303" y="97"/>
                </a:cubicBezTo>
                <a:cubicBezTo>
                  <a:pt x="1305" y="100"/>
                  <a:pt x="1304" y="95"/>
                  <a:pt x="1307" y="97"/>
                </a:cubicBezTo>
                <a:cubicBezTo>
                  <a:pt x="1307" y="97"/>
                  <a:pt x="1314" y="100"/>
                  <a:pt x="1309" y="93"/>
                </a:cubicBezTo>
                <a:cubicBezTo>
                  <a:pt x="1311" y="90"/>
                  <a:pt x="1311" y="90"/>
                  <a:pt x="1311" y="90"/>
                </a:cubicBezTo>
                <a:cubicBezTo>
                  <a:pt x="1315" y="90"/>
                  <a:pt x="1315" y="90"/>
                  <a:pt x="1315" y="90"/>
                </a:cubicBezTo>
                <a:cubicBezTo>
                  <a:pt x="1317" y="88"/>
                  <a:pt x="1317" y="88"/>
                  <a:pt x="1317" y="88"/>
                </a:cubicBezTo>
                <a:cubicBezTo>
                  <a:pt x="1315" y="92"/>
                  <a:pt x="1315" y="92"/>
                  <a:pt x="1315" y="92"/>
                </a:cubicBezTo>
                <a:cubicBezTo>
                  <a:pt x="1315" y="91"/>
                  <a:pt x="1315" y="93"/>
                  <a:pt x="1314" y="91"/>
                </a:cubicBezTo>
                <a:cubicBezTo>
                  <a:pt x="1313" y="93"/>
                  <a:pt x="1313" y="93"/>
                  <a:pt x="1313" y="93"/>
                </a:cubicBezTo>
                <a:cubicBezTo>
                  <a:pt x="1314" y="94"/>
                  <a:pt x="1314" y="94"/>
                  <a:pt x="1314" y="94"/>
                </a:cubicBezTo>
                <a:cubicBezTo>
                  <a:pt x="1303" y="105"/>
                  <a:pt x="1303" y="105"/>
                  <a:pt x="1303" y="105"/>
                </a:cubicBezTo>
                <a:cubicBezTo>
                  <a:pt x="1304" y="106"/>
                  <a:pt x="1304" y="106"/>
                  <a:pt x="1304" y="106"/>
                </a:cubicBezTo>
                <a:cubicBezTo>
                  <a:pt x="1296" y="115"/>
                  <a:pt x="1296" y="115"/>
                  <a:pt x="1296" y="115"/>
                </a:cubicBezTo>
                <a:cubicBezTo>
                  <a:pt x="1290" y="116"/>
                  <a:pt x="1290" y="116"/>
                  <a:pt x="1290" y="116"/>
                </a:cubicBezTo>
                <a:cubicBezTo>
                  <a:pt x="1290" y="117"/>
                  <a:pt x="1292" y="112"/>
                  <a:pt x="1289" y="118"/>
                </a:cubicBezTo>
                <a:cubicBezTo>
                  <a:pt x="1296" y="116"/>
                  <a:pt x="1296" y="116"/>
                  <a:pt x="1296" y="116"/>
                </a:cubicBezTo>
                <a:cubicBezTo>
                  <a:pt x="1290" y="124"/>
                  <a:pt x="1290" y="124"/>
                  <a:pt x="1290" y="124"/>
                </a:cubicBezTo>
                <a:cubicBezTo>
                  <a:pt x="1287" y="125"/>
                  <a:pt x="1287" y="125"/>
                  <a:pt x="1287" y="125"/>
                </a:cubicBezTo>
                <a:cubicBezTo>
                  <a:pt x="1288" y="126"/>
                  <a:pt x="1288" y="126"/>
                  <a:pt x="1288" y="126"/>
                </a:cubicBezTo>
                <a:cubicBezTo>
                  <a:pt x="1285" y="130"/>
                  <a:pt x="1285" y="130"/>
                  <a:pt x="1285" y="130"/>
                </a:cubicBezTo>
                <a:cubicBezTo>
                  <a:pt x="1283" y="130"/>
                  <a:pt x="1283" y="130"/>
                  <a:pt x="1283" y="130"/>
                </a:cubicBezTo>
                <a:cubicBezTo>
                  <a:pt x="1281" y="132"/>
                  <a:pt x="1281" y="132"/>
                  <a:pt x="1281" y="132"/>
                </a:cubicBezTo>
                <a:cubicBezTo>
                  <a:pt x="1281" y="133"/>
                  <a:pt x="1278" y="134"/>
                  <a:pt x="1283" y="134"/>
                </a:cubicBezTo>
                <a:cubicBezTo>
                  <a:pt x="1280" y="136"/>
                  <a:pt x="1280" y="136"/>
                  <a:pt x="1280" y="136"/>
                </a:cubicBezTo>
                <a:cubicBezTo>
                  <a:pt x="1273" y="147"/>
                  <a:pt x="1273" y="147"/>
                  <a:pt x="1273" y="147"/>
                </a:cubicBezTo>
                <a:cubicBezTo>
                  <a:pt x="1274" y="147"/>
                  <a:pt x="1274" y="147"/>
                  <a:pt x="1274" y="147"/>
                </a:cubicBezTo>
                <a:cubicBezTo>
                  <a:pt x="1274" y="151"/>
                  <a:pt x="1274" y="151"/>
                  <a:pt x="1274" y="151"/>
                </a:cubicBezTo>
                <a:cubicBezTo>
                  <a:pt x="1273" y="149"/>
                  <a:pt x="1273" y="149"/>
                  <a:pt x="1273" y="149"/>
                </a:cubicBezTo>
                <a:cubicBezTo>
                  <a:pt x="1268" y="153"/>
                  <a:pt x="1268" y="153"/>
                  <a:pt x="1268" y="153"/>
                </a:cubicBezTo>
                <a:cubicBezTo>
                  <a:pt x="1269" y="155"/>
                  <a:pt x="1269" y="155"/>
                  <a:pt x="1269" y="155"/>
                </a:cubicBezTo>
                <a:cubicBezTo>
                  <a:pt x="1265" y="154"/>
                  <a:pt x="1267" y="160"/>
                  <a:pt x="1264" y="157"/>
                </a:cubicBezTo>
                <a:cubicBezTo>
                  <a:pt x="1264" y="158"/>
                  <a:pt x="1261" y="156"/>
                  <a:pt x="1263" y="159"/>
                </a:cubicBezTo>
                <a:cubicBezTo>
                  <a:pt x="1260" y="160"/>
                  <a:pt x="1257" y="161"/>
                  <a:pt x="1257" y="164"/>
                </a:cubicBezTo>
                <a:cubicBezTo>
                  <a:pt x="1259" y="168"/>
                  <a:pt x="1259" y="168"/>
                  <a:pt x="1259" y="168"/>
                </a:cubicBezTo>
                <a:cubicBezTo>
                  <a:pt x="1255" y="170"/>
                  <a:pt x="1255" y="170"/>
                  <a:pt x="1255" y="170"/>
                </a:cubicBezTo>
                <a:cubicBezTo>
                  <a:pt x="1254" y="173"/>
                  <a:pt x="1254" y="173"/>
                  <a:pt x="1254" y="173"/>
                </a:cubicBezTo>
                <a:cubicBezTo>
                  <a:pt x="1250" y="175"/>
                  <a:pt x="1250" y="175"/>
                  <a:pt x="1250" y="175"/>
                </a:cubicBezTo>
                <a:cubicBezTo>
                  <a:pt x="1249" y="177"/>
                  <a:pt x="1249" y="177"/>
                  <a:pt x="1249" y="177"/>
                </a:cubicBezTo>
                <a:cubicBezTo>
                  <a:pt x="1249" y="181"/>
                  <a:pt x="1240" y="180"/>
                  <a:pt x="1242" y="184"/>
                </a:cubicBezTo>
                <a:cubicBezTo>
                  <a:pt x="1232" y="193"/>
                  <a:pt x="1232" y="193"/>
                  <a:pt x="1232" y="193"/>
                </a:cubicBezTo>
                <a:cubicBezTo>
                  <a:pt x="1225" y="200"/>
                  <a:pt x="1225" y="200"/>
                  <a:pt x="1225" y="200"/>
                </a:cubicBezTo>
                <a:cubicBezTo>
                  <a:pt x="1223" y="203"/>
                  <a:pt x="1217" y="200"/>
                  <a:pt x="1219" y="208"/>
                </a:cubicBezTo>
                <a:cubicBezTo>
                  <a:pt x="1219" y="206"/>
                  <a:pt x="1217" y="208"/>
                  <a:pt x="1217" y="207"/>
                </a:cubicBezTo>
                <a:cubicBezTo>
                  <a:pt x="1215" y="209"/>
                  <a:pt x="1215" y="209"/>
                  <a:pt x="1215" y="209"/>
                </a:cubicBezTo>
                <a:cubicBezTo>
                  <a:pt x="1219" y="210"/>
                  <a:pt x="1219" y="210"/>
                  <a:pt x="1219" y="210"/>
                </a:cubicBezTo>
                <a:cubicBezTo>
                  <a:pt x="1211" y="212"/>
                  <a:pt x="1211" y="212"/>
                  <a:pt x="1211" y="212"/>
                </a:cubicBezTo>
                <a:cubicBezTo>
                  <a:pt x="1210" y="214"/>
                  <a:pt x="1210" y="214"/>
                  <a:pt x="1210" y="214"/>
                </a:cubicBezTo>
                <a:cubicBezTo>
                  <a:pt x="1214" y="215"/>
                  <a:pt x="1214" y="215"/>
                  <a:pt x="1214" y="215"/>
                </a:cubicBezTo>
                <a:cubicBezTo>
                  <a:pt x="1222" y="212"/>
                  <a:pt x="1222" y="212"/>
                  <a:pt x="1222" y="212"/>
                </a:cubicBezTo>
                <a:cubicBezTo>
                  <a:pt x="1229" y="211"/>
                  <a:pt x="1229" y="211"/>
                  <a:pt x="1229" y="211"/>
                </a:cubicBezTo>
                <a:cubicBezTo>
                  <a:pt x="1230" y="209"/>
                  <a:pt x="1230" y="209"/>
                  <a:pt x="1230" y="209"/>
                </a:cubicBezTo>
                <a:cubicBezTo>
                  <a:pt x="1229" y="207"/>
                  <a:pt x="1229" y="207"/>
                  <a:pt x="1229" y="207"/>
                </a:cubicBezTo>
                <a:cubicBezTo>
                  <a:pt x="1236" y="207"/>
                  <a:pt x="1236" y="207"/>
                  <a:pt x="1236" y="207"/>
                </a:cubicBezTo>
                <a:cubicBezTo>
                  <a:pt x="1236" y="208"/>
                  <a:pt x="1236" y="208"/>
                  <a:pt x="1236" y="208"/>
                </a:cubicBezTo>
                <a:cubicBezTo>
                  <a:pt x="1232" y="209"/>
                  <a:pt x="1232" y="209"/>
                  <a:pt x="1232" y="209"/>
                </a:cubicBezTo>
                <a:cubicBezTo>
                  <a:pt x="1234" y="210"/>
                  <a:pt x="1234" y="210"/>
                  <a:pt x="1234" y="210"/>
                </a:cubicBezTo>
                <a:cubicBezTo>
                  <a:pt x="1249" y="206"/>
                  <a:pt x="1249" y="206"/>
                  <a:pt x="1249" y="206"/>
                </a:cubicBezTo>
                <a:cubicBezTo>
                  <a:pt x="1249" y="204"/>
                  <a:pt x="1249" y="204"/>
                  <a:pt x="1249" y="204"/>
                </a:cubicBezTo>
                <a:cubicBezTo>
                  <a:pt x="1253" y="206"/>
                  <a:pt x="1253" y="206"/>
                  <a:pt x="1253" y="206"/>
                </a:cubicBezTo>
                <a:cubicBezTo>
                  <a:pt x="1262" y="203"/>
                  <a:pt x="1262" y="203"/>
                  <a:pt x="1262" y="203"/>
                </a:cubicBezTo>
                <a:cubicBezTo>
                  <a:pt x="1262" y="202"/>
                  <a:pt x="1262" y="202"/>
                  <a:pt x="1262" y="202"/>
                </a:cubicBezTo>
                <a:cubicBezTo>
                  <a:pt x="1264" y="204"/>
                  <a:pt x="1264" y="204"/>
                  <a:pt x="1264" y="204"/>
                </a:cubicBezTo>
                <a:cubicBezTo>
                  <a:pt x="1265" y="203"/>
                  <a:pt x="1265" y="203"/>
                  <a:pt x="1265" y="203"/>
                </a:cubicBezTo>
                <a:cubicBezTo>
                  <a:pt x="1267" y="204"/>
                  <a:pt x="1267" y="204"/>
                  <a:pt x="1267" y="204"/>
                </a:cubicBezTo>
                <a:cubicBezTo>
                  <a:pt x="1270" y="201"/>
                  <a:pt x="1270" y="201"/>
                  <a:pt x="1270" y="201"/>
                </a:cubicBezTo>
                <a:cubicBezTo>
                  <a:pt x="1273" y="202"/>
                  <a:pt x="1273" y="202"/>
                  <a:pt x="1273" y="202"/>
                </a:cubicBezTo>
                <a:cubicBezTo>
                  <a:pt x="1273" y="199"/>
                  <a:pt x="1273" y="199"/>
                  <a:pt x="1273" y="199"/>
                </a:cubicBezTo>
                <a:cubicBezTo>
                  <a:pt x="1277" y="201"/>
                  <a:pt x="1277" y="201"/>
                  <a:pt x="1277" y="201"/>
                </a:cubicBezTo>
                <a:cubicBezTo>
                  <a:pt x="1278" y="200"/>
                  <a:pt x="1268" y="205"/>
                  <a:pt x="1280" y="198"/>
                </a:cubicBezTo>
                <a:cubicBezTo>
                  <a:pt x="1281" y="200"/>
                  <a:pt x="1281" y="200"/>
                  <a:pt x="1281" y="200"/>
                </a:cubicBezTo>
                <a:cubicBezTo>
                  <a:pt x="1285" y="194"/>
                  <a:pt x="1285" y="194"/>
                  <a:pt x="1285" y="194"/>
                </a:cubicBezTo>
                <a:cubicBezTo>
                  <a:pt x="1288" y="194"/>
                  <a:pt x="1288" y="194"/>
                  <a:pt x="1288" y="194"/>
                </a:cubicBezTo>
                <a:cubicBezTo>
                  <a:pt x="1288" y="193"/>
                  <a:pt x="1284" y="199"/>
                  <a:pt x="1288" y="192"/>
                </a:cubicBezTo>
                <a:cubicBezTo>
                  <a:pt x="1289" y="194"/>
                  <a:pt x="1282" y="191"/>
                  <a:pt x="1291" y="193"/>
                </a:cubicBezTo>
                <a:cubicBezTo>
                  <a:pt x="1291" y="189"/>
                  <a:pt x="1291" y="189"/>
                  <a:pt x="1291" y="189"/>
                </a:cubicBezTo>
                <a:cubicBezTo>
                  <a:pt x="1297" y="187"/>
                  <a:pt x="1297" y="187"/>
                  <a:pt x="1297" y="187"/>
                </a:cubicBezTo>
                <a:cubicBezTo>
                  <a:pt x="1300" y="184"/>
                  <a:pt x="1300" y="184"/>
                  <a:pt x="1300" y="184"/>
                </a:cubicBezTo>
                <a:cubicBezTo>
                  <a:pt x="1299" y="182"/>
                  <a:pt x="1299" y="182"/>
                  <a:pt x="1299" y="182"/>
                </a:cubicBezTo>
                <a:cubicBezTo>
                  <a:pt x="1300" y="182"/>
                  <a:pt x="1300" y="182"/>
                  <a:pt x="1300" y="182"/>
                </a:cubicBezTo>
                <a:cubicBezTo>
                  <a:pt x="1299" y="179"/>
                  <a:pt x="1299" y="179"/>
                  <a:pt x="1299" y="179"/>
                </a:cubicBezTo>
                <a:cubicBezTo>
                  <a:pt x="1304" y="176"/>
                  <a:pt x="1304" y="176"/>
                  <a:pt x="1304" y="176"/>
                </a:cubicBezTo>
                <a:cubicBezTo>
                  <a:pt x="1305" y="174"/>
                  <a:pt x="1293" y="182"/>
                  <a:pt x="1308" y="172"/>
                </a:cubicBezTo>
                <a:cubicBezTo>
                  <a:pt x="1308" y="172"/>
                  <a:pt x="1302" y="175"/>
                  <a:pt x="1309" y="170"/>
                </a:cubicBezTo>
                <a:cubicBezTo>
                  <a:pt x="1310" y="170"/>
                  <a:pt x="1310" y="170"/>
                  <a:pt x="1310" y="170"/>
                </a:cubicBezTo>
                <a:cubicBezTo>
                  <a:pt x="1309" y="172"/>
                  <a:pt x="1309" y="172"/>
                  <a:pt x="1309" y="172"/>
                </a:cubicBezTo>
                <a:cubicBezTo>
                  <a:pt x="1313" y="175"/>
                  <a:pt x="1313" y="175"/>
                  <a:pt x="1313" y="175"/>
                </a:cubicBezTo>
                <a:cubicBezTo>
                  <a:pt x="1314" y="174"/>
                  <a:pt x="1314" y="174"/>
                  <a:pt x="1314" y="174"/>
                </a:cubicBezTo>
                <a:cubicBezTo>
                  <a:pt x="1313" y="170"/>
                  <a:pt x="1313" y="170"/>
                  <a:pt x="1313" y="170"/>
                </a:cubicBezTo>
                <a:cubicBezTo>
                  <a:pt x="1316" y="169"/>
                  <a:pt x="1316" y="169"/>
                  <a:pt x="1316" y="169"/>
                </a:cubicBezTo>
                <a:cubicBezTo>
                  <a:pt x="1317" y="169"/>
                  <a:pt x="1311" y="174"/>
                  <a:pt x="1317" y="165"/>
                </a:cubicBezTo>
                <a:cubicBezTo>
                  <a:pt x="1319" y="165"/>
                  <a:pt x="1319" y="165"/>
                  <a:pt x="1319" y="165"/>
                </a:cubicBezTo>
                <a:cubicBezTo>
                  <a:pt x="1322" y="164"/>
                  <a:pt x="1302" y="173"/>
                  <a:pt x="1326" y="160"/>
                </a:cubicBezTo>
                <a:cubicBezTo>
                  <a:pt x="1335" y="151"/>
                  <a:pt x="1335" y="151"/>
                  <a:pt x="1335" y="151"/>
                </a:cubicBezTo>
                <a:cubicBezTo>
                  <a:pt x="1339" y="148"/>
                  <a:pt x="1339" y="148"/>
                  <a:pt x="1339" y="148"/>
                </a:cubicBezTo>
                <a:cubicBezTo>
                  <a:pt x="1339" y="146"/>
                  <a:pt x="1328" y="156"/>
                  <a:pt x="1342" y="143"/>
                </a:cubicBezTo>
                <a:cubicBezTo>
                  <a:pt x="1335" y="153"/>
                  <a:pt x="1335" y="153"/>
                  <a:pt x="1335" y="153"/>
                </a:cubicBezTo>
                <a:cubicBezTo>
                  <a:pt x="1333" y="155"/>
                  <a:pt x="1333" y="155"/>
                  <a:pt x="1333" y="155"/>
                </a:cubicBezTo>
                <a:cubicBezTo>
                  <a:pt x="1333" y="158"/>
                  <a:pt x="1333" y="158"/>
                  <a:pt x="1333" y="158"/>
                </a:cubicBezTo>
                <a:cubicBezTo>
                  <a:pt x="1322" y="168"/>
                  <a:pt x="1322" y="168"/>
                  <a:pt x="1322" y="168"/>
                </a:cubicBezTo>
                <a:cubicBezTo>
                  <a:pt x="1321" y="173"/>
                  <a:pt x="1315" y="172"/>
                  <a:pt x="1315" y="178"/>
                </a:cubicBezTo>
                <a:cubicBezTo>
                  <a:pt x="1320" y="179"/>
                  <a:pt x="1320" y="179"/>
                  <a:pt x="1320" y="179"/>
                </a:cubicBezTo>
                <a:cubicBezTo>
                  <a:pt x="1317" y="181"/>
                  <a:pt x="1312" y="181"/>
                  <a:pt x="1314" y="185"/>
                </a:cubicBezTo>
                <a:cubicBezTo>
                  <a:pt x="1316" y="186"/>
                  <a:pt x="1316" y="186"/>
                  <a:pt x="1316" y="186"/>
                </a:cubicBezTo>
                <a:cubicBezTo>
                  <a:pt x="1319" y="183"/>
                  <a:pt x="1319" y="183"/>
                  <a:pt x="1319" y="183"/>
                </a:cubicBezTo>
                <a:cubicBezTo>
                  <a:pt x="1319" y="186"/>
                  <a:pt x="1319" y="186"/>
                  <a:pt x="1319" y="186"/>
                </a:cubicBezTo>
                <a:cubicBezTo>
                  <a:pt x="1315" y="190"/>
                  <a:pt x="1315" y="190"/>
                  <a:pt x="1315" y="190"/>
                </a:cubicBezTo>
                <a:cubicBezTo>
                  <a:pt x="1315" y="191"/>
                  <a:pt x="1315" y="191"/>
                  <a:pt x="1315" y="191"/>
                </a:cubicBezTo>
                <a:cubicBezTo>
                  <a:pt x="1320" y="189"/>
                  <a:pt x="1320" y="189"/>
                  <a:pt x="1320" y="189"/>
                </a:cubicBezTo>
                <a:cubicBezTo>
                  <a:pt x="1325" y="182"/>
                  <a:pt x="1325" y="182"/>
                  <a:pt x="1325" y="182"/>
                </a:cubicBezTo>
                <a:cubicBezTo>
                  <a:pt x="1325" y="185"/>
                  <a:pt x="1325" y="185"/>
                  <a:pt x="1325" y="185"/>
                </a:cubicBezTo>
                <a:cubicBezTo>
                  <a:pt x="1327" y="185"/>
                  <a:pt x="1327" y="185"/>
                  <a:pt x="1327" y="185"/>
                </a:cubicBezTo>
                <a:cubicBezTo>
                  <a:pt x="1327" y="186"/>
                  <a:pt x="1327" y="186"/>
                  <a:pt x="1327" y="186"/>
                </a:cubicBezTo>
                <a:cubicBezTo>
                  <a:pt x="1325" y="186"/>
                  <a:pt x="1326" y="190"/>
                  <a:pt x="1323" y="186"/>
                </a:cubicBezTo>
                <a:cubicBezTo>
                  <a:pt x="1320" y="191"/>
                  <a:pt x="1320" y="191"/>
                  <a:pt x="1320" y="191"/>
                </a:cubicBezTo>
                <a:cubicBezTo>
                  <a:pt x="1325" y="191"/>
                  <a:pt x="1325" y="191"/>
                  <a:pt x="1325" y="191"/>
                </a:cubicBezTo>
                <a:cubicBezTo>
                  <a:pt x="1328" y="188"/>
                  <a:pt x="1328" y="188"/>
                  <a:pt x="1328" y="188"/>
                </a:cubicBezTo>
                <a:cubicBezTo>
                  <a:pt x="1333" y="187"/>
                  <a:pt x="1333" y="187"/>
                  <a:pt x="1333" y="187"/>
                </a:cubicBezTo>
                <a:cubicBezTo>
                  <a:pt x="1327" y="193"/>
                  <a:pt x="1331" y="193"/>
                  <a:pt x="1319" y="195"/>
                </a:cubicBezTo>
                <a:cubicBezTo>
                  <a:pt x="1335" y="193"/>
                  <a:pt x="1335" y="193"/>
                  <a:pt x="1335" y="193"/>
                </a:cubicBezTo>
                <a:cubicBezTo>
                  <a:pt x="1340" y="191"/>
                  <a:pt x="1340" y="191"/>
                  <a:pt x="1340" y="191"/>
                </a:cubicBezTo>
                <a:cubicBezTo>
                  <a:pt x="1341" y="194"/>
                  <a:pt x="1330" y="191"/>
                  <a:pt x="1346" y="188"/>
                </a:cubicBezTo>
                <a:cubicBezTo>
                  <a:pt x="1346" y="188"/>
                  <a:pt x="1347" y="189"/>
                  <a:pt x="1346" y="189"/>
                </a:cubicBezTo>
                <a:cubicBezTo>
                  <a:pt x="1351" y="190"/>
                  <a:pt x="1351" y="190"/>
                  <a:pt x="1351" y="190"/>
                </a:cubicBezTo>
                <a:cubicBezTo>
                  <a:pt x="1353" y="188"/>
                  <a:pt x="1353" y="188"/>
                  <a:pt x="1353" y="188"/>
                </a:cubicBezTo>
                <a:cubicBezTo>
                  <a:pt x="1354" y="189"/>
                  <a:pt x="1354" y="189"/>
                  <a:pt x="1354" y="189"/>
                </a:cubicBezTo>
                <a:cubicBezTo>
                  <a:pt x="1358" y="187"/>
                  <a:pt x="1358" y="187"/>
                  <a:pt x="1358" y="187"/>
                </a:cubicBezTo>
                <a:cubicBezTo>
                  <a:pt x="1360" y="188"/>
                  <a:pt x="1360" y="188"/>
                  <a:pt x="1360" y="188"/>
                </a:cubicBezTo>
                <a:cubicBezTo>
                  <a:pt x="1364" y="186"/>
                  <a:pt x="1364" y="186"/>
                  <a:pt x="1364" y="186"/>
                </a:cubicBezTo>
                <a:cubicBezTo>
                  <a:pt x="1369" y="185"/>
                  <a:pt x="1369" y="185"/>
                  <a:pt x="1369" y="185"/>
                </a:cubicBezTo>
                <a:cubicBezTo>
                  <a:pt x="1368" y="185"/>
                  <a:pt x="1368" y="185"/>
                  <a:pt x="1368" y="185"/>
                </a:cubicBezTo>
                <a:cubicBezTo>
                  <a:pt x="1368" y="188"/>
                  <a:pt x="1368" y="188"/>
                  <a:pt x="1368" y="188"/>
                </a:cubicBezTo>
                <a:cubicBezTo>
                  <a:pt x="1372" y="190"/>
                  <a:pt x="1372" y="190"/>
                  <a:pt x="1372" y="190"/>
                </a:cubicBezTo>
                <a:cubicBezTo>
                  <a:pt x="1371" y="191"/>
                  <a:pt x="1371" y="191"/>
                  <a:pt x="1371" y="191"/>
                </a:cubicBezTo>
                <a:cubicBezTo>
                  <a:pt x="1362" y="190"/>
                  <a:pt x="1362" y="190"/>
                  <a:pt x="1362" y="190"/>
                </a:cubicBezTo>
                <a:cubicBezTo>
                  <a:pt x="1358" y="190"/>
                  <a:pt x="1360" y="192"/>
                  <a:pt x="1360" y="194"/>
                </a:cubicBezTo>
                <a:cubicBezTo>
                  <a:pt x="1357" y="193"/>
                  <a:pt x="1357" y="193"/>
                  <a:pt x="1357" y="193"/>
                </a:cubicBezTo>
                <a:cubicBezTo>
                  <a:pt x="1356" y="193"/>
                  <a:pt x="1356" y="193"/>
                  <a:pt x="1356" y="193"/>
                </a:cubicBezTo>
                <a:cubicBezTo>
                  <a:pt x="1348" y="195"/>
                  <a:pt x="1348" y="195"/>
                  <a:pt x="1348" y="195"/>
                </a:cubicBezTo>
                <a:cubicBezTo>
                  <a:pt x="1348" y="195"/>
                  <a:pt x="1346" y="196"/>
                  <a:pt x="1349" y="196"/>
                </a:cubicBezTo>
                <a:cubicBezTo>
                  <a:pt x="1347" y="196"/>
                  <a:pt x="1347" y="200"/>
                  <a:pt x="1346" y="195"/>
                </a:cubicBezTo>
                <a:cubicBezTo>
                  <a:pt x="1344" y="195"/>
                  <a:pt x="1343" y="195"/>
                  <a:pt x="1343" y="198"/>
                </a:cubicBezTo>
                <a:cubicBezTo>
                  <a:pt x="1343" y="198"/>
                  <a:pt x="1343" y="198"/>
                  <a:pt x="1343" y="198"/>
                </a:cubicBezTo>
                <a:cubicBezTo>
                  <a:pt x="1340" y="197"/>
                  <a:pt x="1340" y="197"/>
                  <a:pt x="1340" y="197"/>
                </a:cubicBezTo>
                <a:cubicBezTo>
                  <a:pt x="1339" y="199"/>
                  <a:pt x="1339" y="199"/>
                  <a:pt x="1339" y="199"/>
                </a:cubicBezTo>
                <a:cubicBezTo>
                  <a:pt x="1337" y="198"/>
                  <a:pt x="1337" y="198"/>
                  <a:pt x="1337" y="198"/>
                </a:cubicBezTo>
                <a:cubicBezTo>
                  <a:pt x="1336" y="200"/>
                  <a:pt x="1332" y="199"/>
                  <a:pt x="1334" y="203"/>
                </a:cubicBezTo>
                <a:cubicBezTo>
                  <a:pt x="1332" y="202"/>
                  <a:pt x="1332" y="202"/>
                  <a:pt x="1332" y="202"/>
                </a:cubicBezTo>
                <a:cubicBezTo>
                  <a:pt x="1332" y="200"/>
                  <a:pt x="1332" y="200"/>
                  <a:pt x="1332" y="200"/>
                </a:cubicBezTo>
                <a:cubicBezTo>
                  <a:pt x="1330" y="199"/>
                  <a:pt x="1331" y="197"/>
                  <a:pt x="1325" y="201"/>
                </a:cubicBezTo>
                <a:cubicBezTo>
                  <a:pt x="1324" y="203"/>
                  <a:pt x="1324" y="203"/>
                  <a:pt x="1324" y="203"/>
                </a:cubicBezTo>
                <a:cubicBezTo>
                  <a:pt x="1322" y="201"/>
                  <a:pt x="1322" y="201"/>
                  <a:pt x="1322" y="201"/>
                </a:cubicBezTo>
                <a:cubicBezTo>
                  <a:pt x="1323" y="201"/>
                  <a:pt x="1318" y="202"/>
                  <a:pt x="1323" y="198"/>
                </a:cubicBezTo>
                <a:cubicBezTo>
                  <a:pt x="1318" y="198"/>
                  <a:pt x="1318" y="198"/>
                  <a:pt x="1318" y="198"/>
                </a:cubicBezTo>
                <a:cubicBezTo>
                  <a:pt x="1320" y="203"/>
                  <a:pt x="1320" y="203"/>
                  <a:pt x="1320" y="203"/>
                </a:cubicBezTo>
                <a:cubicBezTo>
                  <a:pt x="1317" y="204"/>
                  <a:pt x="1317" y="204"/>
                  <a:pt x="1317" y="204"/>
                </a:cubicBezTo>
                <a:cubicBezTo>
                  <a:pt x="1317" y="204"/>
                  <a:pt x="1317" y="204"/>
                  <a:pt x="1317" y="204"/>
                </a:cubicBezTo>
                <a:cubicBezTo>
                  <a:pt x="1310" y="204"/>
                  <a:pt x="1310" y="204"/>
                  <a:pt x="1310" y="204"/>
                </a:cubicBezTo>
                <a:cubicBezTo>
                  <a:pt x="1310" y="207"/>
                  <a:pt x="1306" y="208"/>
                  <a:pt x="1303" y="207"/>
                </a:cubicBezTo>
                <a:cubicBezTo>
                  <a:pt x="1296" y="209"/>
                  <a:pt x="1296" y="209"/>
                  <a:pt x="1296" y="209"/>
                </a:cubicBezTo>
                <a:cubicBezTo>
                  <a:pt x="1293" y="210"/>
                  <a:pt x="1294" y="215"/>
                  <a:pt x="1287" y="216"/>
                </a:cubicBezTo>
                <a:cubicBezTo>
                  <a:pt x="1290" y="218"/>
                  <a:pt x="1290" y="218"/>
                  <a:pt x="1290" y="218"/>
                </a:cubicBezTo>
                <a:cubicBezTo>
                  <a:pt x="1278" y="227"/>
                  <a:pt x="1278" y="227"/>
                  <a:pt x="1278" y="227"/>
                </a:cubicBezTo>
                <a:cubicBezTo>
                  <a:pt x="1277" y="228"/>
                  <a:pt x="1271" y="234"/>
                  <a:pt x="1275" y="233"/>
                </a:cubicBezTo>
                <a:cubicBezTo>
                  <a:pt x="1275" y="233"/>
                  <a:pt x="1273" y="235"/>
                  <a:pt x="1277" y="233"/>
                </a:cubicBezTo>
                <a:cubicBezTo>
                  <a:pt x="1278" y="231"/>
                  <a:pt x="1278" y="231"/>
                  <a:pt x="1278" y="231"/>
                </a:cubicBezTo>
                <a:cubicBezTo>
                  <a:pt x="1281" y="237"/>
                  <a:pt x="1281" y="237"/>
                  <a:pt x="1281" y="237"/>
                </a:cubicBezTo>
                <a:cubicBezTo>
                  <a:pt x="1285" y="237"/>
                  <a:pt x="1285" y="237"/>
                  <a:pt x="1285" y="237"/>
                </a:cubicBezTo>
                <a:cubicBezTo>
                  <a:pt x="1286" y="236"/>
                  <a:pt x="1286" y="236"/>
                  <a:pt x="1286" y="236"/>
                </a:cubicBezTo>
                <a:cubicBezTo>
                  <a:pt x="1283" y="235"/>
                  <a:pt x="1283" y="235"/>
                  <a:pt x="1283" y="235"/>
                </a:cubicBezTo>
                <a:cubicBezTo>
                  <a:pt x="1290" y="232"/>
                  <a:pt x="1290" y="232"/>
                  <a:pt x="1290" y="232"/>
                </a:cubicBezTo>
                <a:cubicBezTo>
                  <a:pt x="1291" y="233"/>
                  <a:pt x="1291" y="233"/>
                  <a:pt x="1291" y="233"/>
                </a:cubicBezTo>
                <a:cubicBezTo>
                  <a:pt x="1294" y="231"/>
                  <a:pt x="1294" y="231"/>
                  <a:pt x="1294" y="231"/>
                </a:cubicBezTo>
                <a:cubicBezTo>
                  <a:pt x="1293" y="230"/>
                  <a:pt x="1292" y="236"/>
                  <a:pt x="1292" y="229"/>
                </a:cubicBezTo>
                <a:cubicBezTo>
                  <a:pt x="1296" y="231"/>
                  <a:pt x="1296" y="231"/>
                  <a:pt x="1296" y="231"/>
                </a:cubicBezTo>
                <a:cubicBezTo>
                  <a:pt x="1302" y="231"/>
                  <a:pt x="1302" y="231"/>
                  <a:pt x="1302" y="231"/>
                </a:cubicBezTo>
                <a:cubicBezTo>
                  <a:pt x="1304" y="230"/>
                  <a:pt x="1304" y="230"/>
                  <a:pt x="1304" y="230"/>
                </a:cubicBezTo>
                <a:cubicBezTo>
                  <a:pt x="1310" y="228"/>
                  <a:pt x="1310" y="228"/>
                  <a:pt x="1310" y="228"/>
                </a:cubicBezTo>
                <a:cubicBezTo>
                  <a:pt x="1309" y="231"/>
                  <a:pt x="1309" y="231"/>
                  <a:pt x="1309" y="231"/>
                </a:cubicBezTo>
                <a:cubicBezTo>
                  <a:pt x="1311" y="232"/>
                  <a:pt x="1311" y="232"/>
                  <a:pt x="1311" y="232"/>
                </a:cubicBezTo>
                <a:cubicBezTo>
                  <a:pt x="1324" y="230"/>
                  <a:pt x="1324" y="230"/>
                  <a:pt x="1324" y="230"/>
                </a:cubicBezTo>
                <a:cubicBezTo>
                  <a:pt x="1342" y="226"/>
                  <a:pt x="1342" y="226"/>
                  <a:pt x="1342" y="226"/>
                </a:cubicBezTo>
                <a:cubicBezTo>
                  <a:pt x="1349" y="224"/>
                  <a:pt x="1349" y="224"/>
                  <a:pt x="1349" y="224"/>
                </a:cubicBezTo>
                <a:cubicBezTo>
                  <a:pt x="1350" y="224"/>
                  <a:pt x="1350" y="224"/>
                  <a:pt x="1350" y="224"/>
                </a:cubicBezTo>
                <a:cubicBezTo>
                  <a:pt x="1353" y="222"/>
                  <a:pt x="1353" y="222"/>
                  <a:pt x="1353" y="222"/>
                </a:cubicBezTo>
                <a:cubicBezTo>
                  <a:pt x="1346" y="221"/>
                  <a:pt x="1346" y="221"/>
                  <a:pt x="1346" y="221"/>
                </a:cubicBezTo>
                <a:cubicBezTo>
                  <a:pt x="1350" y="220"/>
                  <a:pt x="1350" y="220"/>
                  <a:pt x="1350" y="220"/>
                </a:cubicBezTo>
                <a:cubicBezTo>
                  <a:pt x="1352" y="219"/>
                  <a:pt x="1352" y="219"/>
                  <a:pt x="1352" y="219"/>
                </a:cubicBezTo>
                <a:cubicBezTo>
                  <a:pt x="1361" y="217"/>
                  <a:pt x="1361" y="217"/>
                  <a:pt x="1361" y="217"/>
                </a:cubicBezTo>
                <a:cubicBezTo>
                  <a:pt x="1362" y="215"/>
                  <a:pt x="1362" y="215"/>
                  <a:pt x="1362" y="215"/>
                </a:cubicBezTo>
                <a:cubicBezTo>
                  <a:pt x="1367" y="216"/>
                  <a:pt x="1367" y="216"/>
                  <a:pt x="1367" y="216"/>
                </a:cubicBezTo>
                <a:cubicBezTo>
                  <a:pt x="1369" y="216"/>
                  <a:pt x="1369" y="216"/>
                  <a:pt x="1369" y="216"/>
                </a:cubicBezTo>
                <a:cubicBezTo>
                  <a:pt x="1371" y="214"/>
                  <a:pt x="1371" y="214"/>
                  <a:pt x="1371" y="214"/>
                </a:cubicBezTo>
                <a:cubicBezTo>
                  <a:pt x="1377" y="213"/>
                  <a:pt x="1377" y="213"/>
                  <a:pt x="1377" y="213"/>
                </a:cubicBezTo>
                <a:cubicBezTo>
                  <a:pt x="1376" y="211"/>
                  <a:pt x="1376" y="211"/>
                  <a:pt x="1376" y="211"/>
                </a:cubicBezTo>
                <a:cubicBezTo>
                  <a:pt x="1378" y="211"/>
                  <a:pt x="1378" y="211"/>
                  <a:pt x="1378" y="211"/>
                </a:cubicBezTo>
                <a:cubicBezTo>
                  <a:pt x="1381" y="213"/>
                  <a:pt x="1381" y="213"/>
                  <a:pt x="1381" y="213"/>
                </a:cubicBezTo>
                <a:cubicBezTo>
                  <a:pt x="1388" y="210"/>
                  <a:pt x="1388" y="210"/>
                  <a:pt x="1388" y="210"/>
                </a:cubicBezTo>
                <a:cubicBezTo>
                  <a:pt x="1390" y="210"/>
                  <a:pt x="1390" y="210"/>
                  <a:pt x="1390" y="210"/>
                </a:cubicBezTo>
                <a:cubicBezTo>
                  <a:pt x="1389" y="211"/>
                  <a:pt x="1389" y="211"/>
                  <a:pt x="1389" y="211"/>
                </a:cubicBezTo>
                <a:cubicBezTo>
                  <a:pt x="1392" y="212"/>
                  <a:pt x="1392" y="212"/>
                  <a:pt x="1392" y="212"/>
                </a:cubicBezTo>
                <a:cubicBezTo>
                  <a:pt x="1402" y="207"/>
                  <a:pt x="1402" y="207"/>
                  <a:pt x="1402" y="207"/>
                </a:cubicBezTo>
                <a:cubicBezTo>
                  <a:pt x="1405" y="209"/>
                  <a:pt x="1405" y="209"/>
                  <a:pt x="1405" y="209"/>
                </a:cubicBezTo>
                <a:cubicBezTo>
                  <a:pt x="1409" y="208"/>
                  <a:pt x="1409" y="208"/>
                  <a:pt x="1409" y="208"/>
                </a:cubicBezTo>
                <a:cubicBezTo>
                  <a:pt x="1410" y="206"/>
                  <a:pt x="1410" y="206"/>
                  <a:pt x="1410" y="206"/>
                </a:cubicBezTo>
                <a:cubicBezTo>
                  <a:pt x="1416" y="203"/>
                  <a:pt x="1416" y="203"/>
                  <a:pt x="1416" y="203"/>
                </a:cubicBezTo>
                <a:cubicBezTo>
                  <a:pt x="1424" y="203"/>
                  <a:pt x="1424" y="203"/>
                  <a:pt x="1424" y="203"/>
                </a:cubicBezTo>
                <a:cubicBezTo>
                  <a:pt x="1416" y="206"/>
                  <a:pt x="1416" y="206"/>
                  <a:pt x="1416" y="206"/>
                </a:cubicBezTo>
                <a:cubicBezTo>
                  <a:pt x="1412" y="208"/>
                  <a:pt x="1417" y="200"/>
                  <a:pt x="1411" y="208"/>
                </a:cubicBezTo>
                <a:cubicBezTo>
                  <a:pt x="1412" y="209"/>
                  <a:pt x="1412" y="209"/>
                  <a:pt x="1412" y="209"/>
                </a:cubicBezTo>
                <a:cubicBezTo>
                  <a:pt x="1408" y="211"/>
                  <a:pt x="1408" y="211"/>
                  <a:pt x="1408" y="211"/>
                </a:cubicBezTo>
                <a:cubicBezTo>
                  <a:pt x="1411" y="212"/>
                  <a:pt x="1411" y="212"/>
                  <a:pt x="1411" y="212"/>
                </a:cubicBezTo>
                <a:cubicBezTo>
                  <a:pt x="1420" y="210"/>
                  <a:pt x="1420" y="210"/>
                  <a:pt x="1420" y="210"/>
                </a:cubicBezTo>
                <a:cubicBezTo>
                  <a:pt x="1420" y="209"/>
                  <a:pt x="1420" y="209"/>
                  <a:pt x="1423" y="211"/>
                </a:cubicBezTo>
                <a:cubicBezTo>
                  <a:pt x="1425" y="209"/>
                  <a:pt x="1425" y="209"/>
                  <a:pt x="1425" y="209"/>
                </a:cubicBezTo>
                <a:cubicBezTo>
                  <a:pt x="1425" y="210"/>
                  <a:pt x="1425" y="210"/>
                  <a:pt x="1425" y="210"/>
                </a:cubicBezTo>
                <a:cubicBezTo>
                  <a:pt x="1423" y="211"/>
                  <a:pt x="1423" y="211"/>
                  <a:pt x="1423" y="211"/>
                </a:cubicBezTo>
                <a:cubicBezTo>
                  <a:pt x="1422" y="211"/>
                  <a:pt x="1421" y="208"/>
                  <a:pt x="1419" y="211"/>
                </a:cubicBezTo>
                <a:cubicBezTo>
                  <a:pt x="1420" y="213"/>
                  <a:pt x="1420" y="213"/>
                  <a:pt x="1420" y="213"/>
                </a:cubicBezTo>
                <a:cubicBezTo>
                  <a:pt x="1420" y="213"/>
                  <a:pt x="1423" y="205"/>
                  <a:pt x="1416" y="214"/>
                </a:cubicBezTo>
                <a:cubicBezTo>
                  <a:pt x="1409" y="213"/>
                  <a:pt x="1409" y="213"/>
                  <a:pt x="1409" y="213"/>
                </a:cubicBezTo>
                <a:cubicBezTo>
                  <a:pt x="1407" y="215"/>
                  <a:pt x="1404" y="210"/>
                  <a:pt x="1406" y="215"/>
                </a:cubicBezTo>
                <a:cubicBezTo>
                  <a:pt x="1404" y="213"/>
                  <a:pt x="1404" y="213"/>
                  <a:pt x="1404" y="213"/>
                </a:cubicBezTo>
                <a:cubicBezTo>
                  <a:pt x="1403" y="215"/>
                  <a:pt x="1403" y="215"/>
                  <a:pt x="1403" y="215"/>
                </a:cubicBezTo>
                <a:cubicBezTo>
                  <a:pt x="1398" y="214"/>
                  <a:pt x="1398" y="214"/>
                  <a:pt x="1398" y="214"/>
                </a:cubicBezTo>
                <a:cubicBezTo>
                  <a:pt x="1388" y="217"/>
                  <a:pt x="1388" y="217"/>
                  <a:pt x="1388" y="217"/>
                </a:cubicBezTo>
                <a:cubicBezTo>
                  <a:pt x="1384" y="219"/>
                  <a:pt x="1384" y="219"/>
                  <a:pt x="1384" y="219"/>
                </a:cubicBezTo>
                <a:cubicBezTo>
                  <a:pt x="1381" y="219"/>
                  <a:pt x="1381" y="219"/>
                  <a:pt x="1381" y="219"/>
                </a:cubicBezTo>
                <a:cubicBezTo>
                  <a:pt x="1367" y="223"/>
                  <a:pt x="1367" y="223"/>
                  <a:pt x="1367" y="223"/>
                </a:cubicBezTo>
                <a:cubicBezTo>
                  <a:pt x="1365" y="223"/>
                  <a:pt x="1365" y="223"/>
                  <a:pt x="1365" y="223"/>
                </a:cubicBezTo>
                <a:cubicBezTo>
                  <a:pt x="1363" y="223"/>
                  <a:pt x="1363" y="223"/>
                  <a:pt x="1363" y="223"/>
                </a:cubicBezTo>
                <a:cubicBezTo>
                  <a:pt x="1360" y="224"/>
                  <a:pt x="1360" y="224"/>
                  <a:pt x="1360" y="224"/>
                </a:cubicBezTo>
                <a:cubicBezTo>
                  <a:pt x="1359" y="226"/>
                  <a:pt x="1359" y="226"/>
                  <a:pt x="1359" y="226"/>
                </a:cubicBezTo>
                <a:cubicBezTo>
                  <a:pt x="1361" y="226"/>
                  <a:pt x="1361" y="226"/>
                  <a:pt x="1361" y="226"/>
                </a:cubicBezTo>
                <a:cubicBezTo>
                  <a:pt x="1346" y="229"/>
                  <a:pt x="1346" y="229"/>
                  <a:pt x="1346" y="229"/>
                </a:cubicBezTo>
                <a:cubicBezTo>
                  <a:pt x="1347" y="230"/>
                  <a:pt x="1347" y="230"/>
                  <a:pt x="1347" y="230"/>
                </a:cubicBezTo>
                <a:cubicBezTo>
                  <a:pt x="1345" y="227"/>
                  <a:pt x="1342" y="231"/>
                  <a:pt x="1336" y="231"/>
                </a:cubicBezTo>
                <a:cubicBezTo>
                  <a:pt x="1328" y="231"/>
                  <a:pt x="1328" y="231"/>
                  <a:pt x="1328" y="231"/>
                </a:cubicBezTo>
                <a:cubicBezTo>
                  <a:pt x="1309" y="235"/>
                  <a:pt x="1309" y="235"/>
                  <a:pt x="1309" y="235"/>
                </a:cubicBezTo>
                <a:cubicBezTo>
                  <a:pt x="1299" y="238"/>
                  <a:pt x="1299" y="238"/>
                  <a:pt x="1299" y="238"/>
                </a:cubicBezTo>
                <a:cubicBezTo>
                  <a:pt x="1303" y="234"/>
                  <a:pt x="1292" y="238"/>
                  <a:pt x="1302" y="234"/>
                </a:cubicBezTo>
                <a:cubicBezTo>
                  <a:pt x="1301" y="233"/>
                  <a:pt x="1301" y="233"/>
                  <a:pt x="1301" y="233"/>
                </a:cubicBezTo>
                <a:cubicBezTo>
                  <a:pt x="1298" y="234"/>
                  <a:pt x="1298" y="234"/>
                  <a:pt x="1298" y="234"/>
                </a:cubicBezTo>
                <a:cubicBezTo>
                  <a:pt x="1296" y="235"/>
                  <a:pt x="1296" y="235"/>
                  <a:pt x="1296" y="235"/>
                </a:cubicBezTo>
                <a:cubicBezTo>
                  <a:pt x="1297" y="236"/>
                  <a:pt x="1297" y="236"/>
                  <a:pt x="1297" y="236"/>
                </a:cubicBezTo>
                <a:cubicBezTo>
                  <a:pt x="1297" y="238"/>
                  <a:pt x="1297" y="238"/>
                  <a:pt x="1297" y="238"/>
                </a:cubicBezTo>
                <a:cubicBezTo>
                  <a:pt x="1291" y="240"/>
                  <a:pt x="1291" y="240"/>
                  <a:pt x="1291" y="240"/>
                </a:cubicBezTo>
                <a:cubicBezTo>
                  <a:pt x="1286" y="240"/>
                  <a:pt x="1286" y="240"/>
                  <a:pt x="1286" y="240"/>
                </a:cubicBezTo>
                <a:cubicBezTo>
                  <a:pt x="1283" y="242"/>
                  <a:pt x="1279" y="246"/>
                  <a:pt x="1278" y="246"/>
                </a:cubicBezTo>
                <a:cubicBezTo>
                  <a:pt x="1279" y="243"/>
                  <a:pt x="1279" y="243"/>
                  <a:pt x="1279" y="243"/>
                </a:cubicBezTo>
                <a:cubicBezTo>
                  <a:pt x="1276" y="242"/>
                  <a:pt x="1276" y="242"/>
                  <a:pt x="1276" y="242"/>
                </a:cubicBezTo>
                <a:cubicBezTo>
                  <a:pt x="1267" y="245"/>
                  <a:pt x="1267" y="245"/>
                  <a:pt x="1267" y="245"/>
                </a:cubicBezTo>
                <a:cubicBezTo>
                  <a:pt x="1265" y="246"/>
                  <a:pt x="1265" y="246"/>
                  <a:pt x="1265" y="246"/>
                </a:cubicBezTo>
                <a:cubicBezTo>
                  <a:pt x="1266" y="247"/>
                  <a:pt x="1266" y="247"/>
                  <a:pt x="1266" y="247"/>
                </a:cubicBezTo>
                <a:cubicBezTo>
                  <a:pt x="1257" y="248"/>
                  <a:pt x="1257" y="248"/>
                  <a:pt x="1257" y="248"/>
                </a:cubicBezTo>
                <a:cubicBezTo>
                  <a:pt x="1254" y="252"/>
                  <a:pt x="1254" y="252"/>
                  <a:pt x="1254" y="252"/>
                </a:cubicBezTo>
                <a:cubicBezTo>
                  <a:pt x="1258" y="252"/>
                  <a:pt x="1258" y="252"/>
                  <a:pt x="1258" y="252"/>
                </a:cubicBezTo>
                <a:cubicBezTo>
                  <a:pt x="1259" y="252"/>
                  <a:pt x="1259" y="252"/>
                  <a:pt x="1259" y="252"/>
                </a:cubicBezTo>
                <a:cubicBezTo>
                  <a:pt x="1255" y="256"/>
                  <a:pt x="1255" y="256"/>
                  <a:pt x="1255" y="256"/>
                </a:cubicBezTo>
                <a:cubicBezTo>
                  <a:pt x="1253" y="256"/>
                  <a:pt x="1270" y="247"/>
                  <a:pt x="1249" y="257"/>
                </a:cubicBezTo>
                <a:cubicBezTo>
                  <a:pt x="1249" y="259"/>
                  <a:pt x="1249" y="259"/>
                  <a:pt x="1249" y="259"/>
                </a:cubicBezTo>
                <a:cubicBezTo>
                  <a:pt x="1256" y="263"/>
                  <a:pt x="1256" y="263"/>
                  <a:pt x="1256" y="263"/>
                </a:cubicBezTo>
                <a:cubicBezTo>
                  <a:pt x="1259" y="263"/>
                  <a:pt x="1259" y="263"/>
                  <a:pt x="1259" y="263"/>
                </a:cubicBezTo>
                <a:cubicBezTo>
                  <a:pt x="1259" y="260"/>
                  <a:pt x="1259" y="260"/>
                  <a:pt x="1259" y="260"/>
                </a:cubicBezTo>
                <a:cubicBezTo>
                  <a:pt x="1263" y="258"/>
                  <a:pt x="1263" y="258"/>
                  <a:pt x="1263" y="258"/>
                </a:cubicBezTo>
                <a:cubicBezTo>
                  <a:pt x="1267" y="259"/>
                  <a:pt x="1267" y="259"/>
                  <a:pt x="1267" y="259"/>
                </a:cubicBezTo>
                <a:cubicBezTo>
                  <a:pt x="1268" y="261"/>
                  <a:pt x="1268" y="261"/>
                  <a:pt x="1268" y="261"/>
                </a:cubicBezTo>
                <a:cubicBezTo>
                  <a:pt x="1272" y="260"/>
                  <a:pt x="1272" y="260"/>
                  <a:pt x="1272" y="260"/>
                </a:cubicBezTo>
                <a:cubicBezTo>
                  <a:pt x="1276" y="256"/>
                  <a:pt x="1276" y="256"/>
                  <a:pt x="1276" y="256"/>
                </a:cubicBezTo>
                <a:cubicBezTo>
                  <a:pt x="1269" y="250"/>
                  <a:pt x="1269" y="250"/>
                  <a:pt x="1269" y="250"/>
                </a:cubicBezTo>
                <a:cubicBezTo>
                  <a:pt x="1281" y="254"/>
                  <a:pt x="1281" y="254"/>
                  <a:pt x="1281" y="254"/>
                </a:cubicBezTo>
                <a:cubicBezTo>
                  <a:pt x="1285" y="252"/>
                  <a:pt x="1285" y="252"/>
                  <a:pt x="1285" y="252"/>
                </a:cubicBezTo>
                <a:cubicBezTo>
                  <a:pt x="1289" y="251"/>
                  <a:pt x="1289" y="251"/>
                  <a:pt x="1289" y="251"/>
                </a:cubicBezTo>
                <a:cubicBezTo>
                  <a:pt x="1290" y="248"/>
                  <a:pt x="1290" y="248"/>
                  <a:pt x="1290" y="248"/>
                </a:cubicBezTo>
                <a:cubicBezTo>
                  <a:pt x="1290" y="247"/>
                  <a:pt x="1290" y="247"/>
                  <a:pt x="1290" y="247"/>
                </a:cubicBezTo>
                <a:cubicBezTo>
                  <a:pt x="1294" y="249"/>
                  <a:pt x="1294" y="249"/>
                  <a:pt x="1294" y="249"/>
                </a:cubicBezTo>
                <a:cubicBezTo>
                  <a:pt x="1295" y="247"/>
                  <a:pt x="1300" y="254"/>
                  <a:pt x="1296" y="245"/>
                </a:cubicBezTo>
                <a:cubicBezTo>
                  <a:pt x="1299" y="249"/>
                  <a:pt x="1299" y="249"/>
                  <a:pt x="1299" y="249"/>
                </a:cubicBezTo>
                <a:cubicBezTo>
                  <a:pt x="1297" y="249"/>
                  <a:pt x="1297" y="249"/>
                  <a:pt x="1297" y="249"/>
                </a:cubicBezTo>
                <a:cubicBezTo>
                  <a:pt x="1292" y="251"/>
                  <a:pt x="1292" y="251"/>
                  <a:pt x="1292" y="251"/>
                </a:cubicBezTo>
                <a:cubicBezTo>
                  <a:pt x="1289" y="251"/>
                  <a:pt x="1289" y="251"/>
                  <a:pt x="1289" y="251"/>
                </a:cubicBezTo>
                <a:cubicBezTo>
                  <a:pt x="1288" y="254"/>
                  <a:pt x="1288" y="254"/>
                  <a:pt x="1288" y="254"/>
                </a:cubicBezTo>
                <a:cubicBezTo>
                  <a:pt x="1284" y="253"/>
                  <a:pt x="1290" y="258"/>
                  <a:pt x="1284" y="254"/>
                </a:cubicBezTo>
                <a:cubicBezTo>
                  <a:pt x="1284" y="257"/>
                  <a:pt x="1277" y="254"/>
                  <a:pt x="1285" y="258"/>
                </a:cubicBezTo>
                <a:cubicBezTo>
                  <a:pt x="1290" y="256"/>
                  <a:pt x="1290" y="256"/>
                  <a:pt x="1290" y="256"/>
                </a:cubicBezTo>
                <a:cubicBezTo>
                  <a:pt x="1292" y="257"/>
                  <a:pt x="1292" y="257"/>
                  <a:pt x="1292" y="257"/>
                </a:cubicBezTo>
                <a:cubicBezTo>
                  <a:pt x="1306" y="252"/>
                  <a:pt x="1306" y="252"/>
                  <a:pt x="1306" y="252"/>
                </a:cubicBezTo>
                <a:cubicBezTo>
                  <a:pt x="1321" y="249"/>
                  <a:pt x="1321" y="249"/>
                  <a:pt x="1321" y="249"/>
                </a:cubicBezTo>
                <a:cubicBezTo>
                  <a:pt x="1327" y="248"/>
                  <a:pt x="1327" y="248"/>
                  <a:pt x="1327" y="248"/>
                </a:cubicBezTo>
                <a:cubicBezTo>
                  <a:pt x="1326" y="249"/>
                  <a:pt x="1324" y="250"/>
                  <a:pt x="1327" y="251"/>
                </a:cubicBezTo>
                <a:cubicBezTo>
                  <a:pt x="1329" y="250"/>
                  <a:pt x="1329" y="250"/>
                  <a:pt x="1329" y="250"/>
                </a:cubicBezTo>
                <a:cubicBezTo>
                  <a:pt x="1328" y="248"/>
                  <a:pt x="1328" y="248"/>
                  <a:pt x="1328" y="248"/>
                </a:cubicBezTo>
                <a:cubicBezTo>
                  <a:pt x="1335" y="249"/>
                  <a:pt x="1335" y="249"/>
                  <a:pt x="1335" y="249"/>
                </a:cubicBezTo>
                <a:cubicBezTo>
                  <a:pt x="1336" y="247"/>
                  <a:pt x="1336" y="247"/>
                  <a:pt x="1336" y="247"/>
                </a:cubicBezTo>
                <a:cubicBezTo>
                  <a:pt x="1346" y="245"/>
                  <a:pt x="1346" y="245"/>
                  <a:pt x="1346" y="245"/>
                </a:cubicBezTo>
                <a:cubicBezTo>
                  <a:pt x="1354" y="245"/>
                  <a:pt x="1354" y="245"/>
                  <a:pt x="1354" y="245"/>
                </a:cubicBezTo>
                <a:cubicBezTo>
                  <a:pt x="1377" y="239"/>
                  <a:pt x="1377" y="239"/>
                  <a:pt x="1377" y="239"/>
                </a:cubicBezTo>
                <a:cubicBezTo>
                  <a:pt x="1379" y="238"/>
                  <a:pt x="1379" y="238"/>
                  <a:pt x="1379" y="238"/>
                </a:cubicBezTo>
                <a:cubicBezTo>
                  <a:pt x="1389" y="236"/>
                  <a:pt x="1389" y="236"/>
                  <a:pt x="1389" y="236"/>
                </a:cubicBezTo>
                <a:cubicBezTo>
                  <a:pt x="1389" y="234"/>
                  <a:pt x="1389" y="234"/>
                  <a:pt x="1389" y="234"/>
                </a:cubicBezTo>
                <a:cubicBezTo>
                  <a:pt x="1392" y="232"/>
                  <a:pt x="1392" y="232"/>
                  <a:pt x="1392" y="232"/>
                </a:cubicBezTo>
                <a:cubicBezTo>
                  <a:pt x="1393" y="234"/>
                  <a:pt x="1393" y="234"/>
                  <a:pt x="1393" y="234"/>
                </a:cubicBezTo>
                <a:cubicBezTo>
                  <a:pt x="1392" y="236"/>
                  <a:pt x="1392" y="236"/>
                  <a:pt x="1392" y="236"/>
                </a:cubicBezTo>
                <a:cubicBezTo>
                  <a:pt x="1384" y="238"/>
                  <a:pt x="1384" y="238"/>
                  <a:pt x="1384" y="238"/>
                </a:cubicBezTo>
                <a:cubicBezTo>
                  <a:pt x="1391" y="240"/>
                  <a:pt x="1391" y="240"/>
                  <a:pt x="1391" y="240"/>
                </a:cubicBezTo>
                <a:cubicBezTo>
                  <a:pt x="1396" y="235"/>
                  <a:pt x="1396" y="235"/>
                  <a:pt x="1396" y="235"/>
                </a:cubicBezTo>
                <a:cubicBezTo>
                  <a:pt x="1397" y="238"/>
                  <a:pt x="1397" y="238"/>
                  <a:pt x="1397" y="238"/>
                </a:cubicBezTo>
                <a:cubicBezTo>
                  <a:pt x="1403" y="239"/>
                  <a:pt x="1403" y="239"/>
                  <a:pt x="1403" y="239"/>
                </a:cubicBezTo>
                <a:cubicBezTo>
                  <a:pt x="1402" y="241"/>
                  <a:pt x="1402" y="241"/>
                  <a:pt x="1402" y="241"/>
                </a:cubicBezTo>
                <a:cubicBezTo>
                  <a:pt x="1409" y="242"/>
                  <a:pt x="1409" y="242"/>
                  <a:pt x="1409" y="242"/>
                </a:cubicBezTo>
                <a:cubicBezTo>
                  <a:pt x="1420" y="240"/>
                  <a:pt x="1420" y="240"/>
                  <a:pt x="1420" y="240"/>
                </a:cubicBezTo>
                <a:cubicBezTo>
                  <a:pt x="1424" y="239"/>
                  <a:pt x="1424" y="239"/>
                  <a:pt x="1424" y="239"/>
                </a:cubicBezTo>
                <a:cubicBezTo>
                  <a:pt x="1423" y="238"/>
                  <a:pt x="1423" y="238"/>
                  <a:pt x="1423" y="238"/>
                </a:cubicBezTo>
                <a:cubicBezTo>
                  <a:pt x="1426" y="238"/>
                  <a:pt x="1426" y="238"/>
                  <a:pt x="1426" y="238"/>
                </a:cubicBezTo>
                <a:cubicBezTo>
                  <a:pt x="1426" y="240"/>
                  <a:pt x="1425" y="233"/>
                  <a:pt x="1428" y="240"/>
                </a:cubicBezTo>
                <a:cubicBezTo>
                  <a:pt x="1435" y="240"/>
                  <a:pt x="1435" y="240"/>
                  <a:pt x="1435" y="240"/>
                </a:cubicBezTo>
                <a:cubicBezTo>
                  <a:pt x="1447" y="239"/>
                  <a:pt x="1447" y="239"/>
                  <a:pt x="1447" y="239"/>
                </a:cubicBezTo>
                <a:cubicBezTo>
                  <a:pt x="1454" y="239"/>
                  <a:pt x="1454" y="239"/>
                  <a:pt x="1454" y="239"/>
                </a:cubicBezTo>
                <a:cubicBezTo>
                  <a:pt x="1454" y="239"/>
                  <a:pt x="1451" y="241"/>
                  <a:pt x="1454" y="237"/>
                </a:cubicBezTo>
                <a:cubicBezTo>
                  <a:pt x="1457" y="239"/>
                  <a:pt x="1457" y="239"/>
                  <a:pt x="1457" y="239"/>
                </a:cubicBezTo>
                <a:cubicBezTo>
                  <a:pt x="1461" y="238"/>
                  <a:pt x="1461" y="238"/>
                  <a:pt x="1461" y="238"/>
                </a:cubicBezTo>
                <a:cubicBezTo>
                  <a:pt x="1480" y="240"/>
                  <a:pt x="1480" y="240"/>
                  <a:pt x="1480" y="240"/>
                </a:cubicBezTo>
                <a:cubicBezTo>
                  <a:pt x="1488" y="241"/>
                  <a:pt x="1488" y="241"/>
                  <a:pt x="1488" y="241"/>
                </a:cubicBezTo>
                <a:cubicBezTo>
                  <a:pt x="1492" y="242"/>
                  <a:pt x="1492" y="242"/>
                  <a:pt x="1492" y="242"/>
                </a:cubicBezTo>
                <a:cubicBezTo>
                  <a:pt x="1490" y="243"/>
                  <a:pt x="1490" y="243"/>
                  <a:pt x="1490" y="243"/>
                </a:cubicBezTo>
                <a:cubicBezTo>
                  <a:pt x="1490" y="244"/>
                  <a:pt x="1489" y="244"/>
                  <a:pt x="1493" y="245"/>
                </a:cubicBezTo>
                <a:cubicBezTo>
                  <a:pt x="1493" y="245"/>
                  <a:pt x="1493" y="245"/>
                  <a:pt x="1493" y="245"/>
                </a:cubicBezTo>
                <a:cubicBezTo>
                  <a:pt x="1494" y="242"/>
                  <a:pt x="1494" y="242"/>
                  <a:pt x="1494" y="242"/>
                </a:cubicBezTo>
                <a:cubicBezTo>
                  <a:pt x="1498" y="244"/>
                  <a:pt x="1498" y="244"/>
                  <a:pt x="1498" y="244"/>
                </a:cubicBezTo>
                <a:cubicBezTo>
                  <a:pt x="1497" y="248"/>
                  <a:pt x="1497" y="248"/>
                  <a:pt x="1497" y="248"/>
                </a:cubicBezTo>
                <a:cubicBezTo>
                  <a:pt x="1494" y="249"/>
                  <a:pt x="1494" y="249"/>
                  <a:pt x="1494" y="249"/>
                </a:cubicBezTo>
                <a:cubicBezTo>
                  <a:pt x="1488" y="256"/>
                  <a:pt x="1488" y="256"/>
                  <a:pt x="1488" y="256"/>
                </a:cubicBezTo>
                <a:cubicBezTo>
                  <a:pt x="1468" y="267"/>
                  <a:pt x="1468" y="267"/>
                  <a:pt x="1468" y="267"/>
                </a:cubicBezTo>
                <a:cubicBezTo>
                  <a:pt x="1469" y="269"/>
                  <a:pt x="1466" y="268"/>
                  <a:pt x="1466" y="270"/>
                </a:cubicBezTo>
                <a:cubicBezTo>
                  <a:pt x="1464" y="268"/>
                  <a:pt x="1464" y="268"/>
                  <a:pt x="1464" y="268"/>
                </a:cubicBezTo>
                <a:cubicBezTo>
                  <a:pt x="1457" y="272"/>
                  <a:pt x="1457" y="272"/>
                  <a:pt x="1457" y="272"/>
                </a:cubicBezTo>
                <a:cubicBezTo>
                  <a:pt x="1454" y="270"/>
                  <a:pt x="1454" y="270"/>
                  <a:pt x="1454" y="270"/>
                </a:cubicBezTo>
                <a:cubicBezTo>
                  <a:pt x="1452" y="272"/>
                  <a:pt x="1452" y="272"/>
                  <a:pt x="1452" y="272"/>
                </a:cubicBezTo>
                <a:cubicBezTo>
                  <a:pt x="1454" y="273"/>
                  <a:pt x="1454" y="273"/>
                  <a:pt x="1454" y="273"/>
                </a:cubicBezTo>
                <a:cubicBezTo>
                  <a:pt x="1452" y="274"/>
                  <a:pt x="1452" y="274"/>
                  <a:pt x="1452" y="274"/>
                </a:cubicBezTo>
                <a:cubicBezTo>
                  <a:pt x="1457" y="275"/>
                  <a:pt x="1457" y="275"/>
                  <a:pt x="1457" y="275"/>
                </a:cubicBezTo>
                <a:cubicBezTo>
                  <a:pt x="1468" y="272"/>
                  <a:pt x="1468" y="272"/>
                  <a:pt x="1468" y="272"/>
                </a:cubicBezTo>
                <a:cubicBezTo>
                  <a:pt x="1470" y="275"/>
                  <a:pt x="1470" y="275"/>
                  <a:pt x="1470" y="275"/>
                </a:cubicBezTo>
                <a:cubicBezTo>
                  <a:pt x="1470" y="276"/>
                  <a:pt x="1469" y="277"/>
                  <a:pt x="1471" y="278"/>
                </a:cubicBezTo>
                <a:cubicBezTo>
                  <a:pt x="1474" y="275"/>
                  <a:pt x="1474" y="275"/>
                  <a:pt x="1474" y="275"/>
                </a:cubicBezTo>
                <a:cubicBezTo>
                  <a:pt x="1473" y="275"/>
                  <a:pt x="1473" y="275"/>
                  <a:pt x="1473" y="275"/>
                </a:cubicBezTo>
                <a:cubicBezTo>
                  <a:pt x="1475" y="273"/>
                  <a:pt x="1475" y="273"/>
                  <a:pt x="1475" y="273"/>
                </a:cubicBezTo>
                <a:cubicBezTo>
                  <a:pt x="1476" y="274"/>
                  <a:pt x="1476" y="274"/>
                  <a:pt x="1476" y="274"/>
                </a:cubicBezTo>
                <a:cubicBezTo>
                  <a:pt x="1477" y="271"/>
                  <a:pt x="1477" y="271"/>
                  <a:pt x="1477" y="271"/>
                </a:cubicBezTo>
                <a:cubicBezTo>
                  <a:pt x="1479" y="273"/>
                  <a:pt x="1479" y="273"/>
                  <a:pt x="1479" y="273"/>
                </a:cubicBezTo>
                <a:cubicBezTo>
                  <a:pt x="1479" y="274"/>
                  <a:pt x="1479" y="274"/>
                  <a:pt x="1479" y="274"/>
                </a:cubicBezTo>
                <a:cubicBezTo>
                  <a:pt x="1482" y="272"/>
                  <a:pt x="1482" y="272"/>
                  <a:pt x="1482" y="272"/>
                </a:cubicBezTo>
                <a:cubicBezTo>
                  <a:pt x="1485" y="273"/>
                  <a:pt x="1485" y="273"/>
                  <a:pt x="1485" y="273"/>
                </a:cubicBezTo>
                <a:cubicBezTo>
                  <a:pt x="1484" y="275"/>
                  <a:pt x="1484" y="275"/>
                  <a:pt x="1484" y="275"/>
                </a:cubicBezTo>
                <a:cubicBezTo>
                  <a:pt x="1486" y="276"/>
                  <a:pt x="1486" y="276"/>
                  <a:pt x="1486" y="276"/>
                </a:cubicBezTo>
                <a:cubicBezTo>
                  <a:pt x="1488" y="276"/>
                  <a:pt x="1488" y="276"/>
                  <a:pt x="1488" y="276"/>
                </a:cubicBezTo>
                <a:cubicBezTo>
                  <a:pt x="1486" y="273"/>
                  <a:pt x="1486" y="273"/>
                  <a:pt x="1486" y="273"/>
                </a:cubicBezTo>
                <a:cubicBezTo>
                  <a:pt x="1488" y="272"/>
                  <a:pt x="1488" y="272"/>
                  <a:pt x="1488" y="272"/>
                </a:cubicBezTo>
                <a:cubicBezTo>
                  <a:pt x="1490" y="275"/>
                  <a:pt x="1490" y="275"/>
                  <a:pt x="1490" y="275"/>
                </a:cubicBezTo>
                <a:cubicBezTo>
                  <a:pt x="1492" y="274"/>
                  <a:pt x="1492" y="274"/>
                  <a:pt x="1492" y="274"/>
                </a:cubicBezTo>
                <a:cubicBezTo>
                  <a:pt x="1492" y="274"/>
                  <a:pt x="1491" y="273"/>
                  <a:pt x="1492" y="275"/>
                </a:cubicBezTo>
                <a:cubicBezTo>
                  <a:pt x="1494" y="275"/>
                  <a:pt x="1494" y="275"/>
                  <a:pt x="1494" y="275"/>
                </a:cubicBezTo>
                <a:cubicBezTo>
                  <a:pt x="1496" y="272"/>
                  <a:pt x="1496" y="272"/>
                  <a:pt x="1496" y="272"/>
                </a:cubicBezTo>
                <a:cubicBezTo>
                  <a:pt x="1494" y="271"/>
                  <a:pt x="1494" y="271"/>
                  <a:pt x="1494" y="271"/>
                </a:cubicBezTo>
                <a:cubicBezTo>
                  <a:pt x="1496" y="269"/>
                  <a:pt x="1496" y="269"/>
                  <a:pt x="1496" y="269"/>
                </a:cubicBezTo>
                <a:cubicBezTo>
                  <a:pt x="1507" y="268"/>
                  <a:pt x="1507" y="268"/>
                  <a:pt x="1507" y="268"/>
                </a:cubicBezTo>
                <a:cubicBezTo>
                  <a:pt x="1513" y="269"/>
                  <a:pt x="1513" y="269"/>
                  <a:pt x="1513" y="269"/>
                </a:cubicBezTo>
                <a:cubicBezTo>
                  <a:pt x="1507" y="270"/>
                  <a:pt x="1507" y="270"/>
                  <a:pt x="1507" y="270"/>
                </a:cubicBezTo>
                <a:cubicBezTo>
                  <a:pt x="1508" y="274"/>
                  <a:pt x="1508" y="274"/>
                  <a:pt x="1508" y="274"/>
                </a:cubicBezTo>
                <a:cubicBezTo>
                  <a:pt x="1506" y="275"/>
                  <a:pt x="1506" y="275"/>
                  <a:pt x="1506" y="275"/>
                </a:cubicBezTo>
                <a:cubicBezTo>
                  <a:pt x="1513" y="277"/>
                  <a:pt x="1513" y="277"/>
                  <a:pt x="1513" y="277"/>
                </a:cubicBezTo>
                <a:cubicBezTo>
                  <a:pt x="1513" y="277"/>
                  <a:pt x="1513" y="277"/>
                  <a:pt x="1513" y="277"/>
                </a:cubicBezTo>
                <a:cubicBezTo>
                  <a:pt x="1516" y="276"/>
                  <a:pt x="1516" y="276"/>
                  <a:pt x="1516" y="276"/>
                </a:cubicBezTo>
                <a:cubicBezTo>
                  <a:pt x="1517" y="277"/>
                  <a:pt x="1517" y="277"/>
                  <a:pt x="1517" y="277"/>
                </a:cubicBezTo>
                <a:cubicBezTo>
                  <a:pt x="1518" y="277"/>
                  <a:pt x="1513" y="280"/>
                  <a:pt x="1518" y="275"/>
                </a:cubicBezTo>
                <a:cubicBezTo>
                  <a:pt x="1520" y="276"/>
                  <a:pt x="1520" y="276"/>
                  <a:pt x="1520" y="276"/>
                </a:cubicBezTo>
                <a:cubicBezTo>
                  <a:pt x="1523" y="273"/>
                  <a:pt x="1523" y="273"/>
                  <a:pt x="1523" y="273"/>
                </a:cubicBezTo>
                <a:cubicBezTo>
                  <a:pt x="1526" y="272"/>
                  <a:pt x="1526" y="272"/>
                  <a:pt x="1526" y="272"/>
                </a:cubicBezTo>
                <a:cubicBezTo>
                  <a:pt x="1527" y="269"/>
                  <a:pt x="1527" y="269"/>
                  <a:pt x="1527" y="269"/>
                </a:cubicBezTo>
                <a:cubicBezTo>
                  <a:pt x="1530" y="271"/>
                  <a:pt x="1530" y="271"/>
                  <a:pt x="1530" y="271"/>
                </a:cubicBezTo>
                <a:cubicBezTo>
                  <a:pt x="1533" y="269"/>
                  <a:pt x="1533" y="269"/>
                  <a:pt x="1533" y="269"/>
                </a:cubicBezTo>
                <a:cubicBezTo>
                  <a:pt x="1534" y="272"/>
                  <a:pt x="1534" y="272"/>
                  <a:pt x="1534" y="272"/>
                </a:cubicBezTo>
                <a:cubicBezTo>
                  <a:pt x="1536" y="273"/>
                  <a:pt x="1536" y="273"/>
                  <a:pt x="1536" y="273"/>
                </a:cubicBezTo>
                <a:cubicBezTo>
                  <a:pt x="1548" y="270"/>
                  <a:pt x="1548" y="270"/>
                  <a:pt x="1548" y="270"/>
                </a:cubicBezTo>
                <a:cubicBezTo>
                  <a:pt x="1553" y="264"/>
                  <a:pt x="1553" y="264"/>
                  <a:pt x="1553" y="264"/>
                </a:cubicBezTo>
                <a:cubicBezTo>
                  <a:pt x="1554" y="265"/>
                  <a:pt x="1554" y="265"/>
                  <a:pt x="1554" y="265"/>
                </a:cubicBezTo>
                <a:cubicBezTo>
                  <a:pt x="1559" y="262"/>
                  <a:pt x="1559" y="262"/>
                  <a:pt x="1559" y="262"/>
                </a:cubicBezTo>
                <a:cubicBezTo>
                  <a:pt x="1557" y="267"/>
                  <a:pt x="1557" y="267"/>
                  <a:pt x="1557" y="267"/>
                </a:cubicBezTo>
                <a:cubicBezTo>
                  <a:pt x="1553" y="271"/>
                  <a:pt x="1553" y="271"/>
                  <a:pt x="1553" y="271"/>
                </a:cubicBezTo>
                <a:cubicBezTo>
                  <a:pt x="1552" y="270"/>
                  <a:pt x="1552" y="270"/>
                  <a:pt x="1552" y="270"/>
                </a:cubicBezTo>
                <a:cubicBezTo>
                  <a:pt x="1551" y="271"/>
                  <a:pt x="1551" y="271"/>
                  <a:pt x="1551" y="271"/>
                </a:cubicBezTo>
                <a:cubicBezTo>
                  <a:pt x="1553" y="274"/>
                  <a:pt x="1553" y="274"/>
                  <a:pt x="1553" y="274"/>
                </a:cubicBezTo>
                <a:cubicBezTo>
                  <a:pt x="1554" y="272"/>
                  <a:pt x="1554" y="272"/>
                  <a:pt x="1554" y="272"/>
                </a:cubicBezTo>
                <a:cubicBezTo>
                  <a:pt x="1558" y="275"/>
                  <a:pt x="1558" y="275"/>
                  <a:pt x="1558" y="275"/>
                </a:cubicBezTo>
                <a:cubicBezTo>
                  <a:pt x="1562" y="275"/>
                  <a:pt x="1562" y="275"/>
                  <a:pt x="1562" y="275"/>
                </a:cubicBezTo>
                <a:cubicBezTo>
                  <a:pt x="1563" y="277"/>
                  <a:pt x="1563" y="277"/>
                  <a:pt x="1563" y="277"/>
                </a:cubicBezTo>
                <a:cubicBezTo>
                  <a:pt x="1563" y="278"/>
                  <a:pt x="1563" y="278"/>
                  <a:pt x="1563" y="278"/>
                </a:cubicBezTo>
                <a:cubicBezTo>
                  <a:pt x="1567" y="275"/>
                  <a:pt x="1567" y="275"/>
                  <a:pt x="1567" y="275"/>
                </a:cubicBezTo>
                <a:cubicBezTo>
                  <a:pt x="1565" y="278"/>
                  <a:pt x="1571" y="273"/>
                  <a:pt x="1567" y="277"/>
                </a:cubicBezTo>
                <a:cubicBezTo>
                  <a:pt x="1572" y="281"/>
                  <a:pt x="1572" y="281"/>
                  <a:pt x="1572" y="281"/>
                </a:cubicBezTo>
                <a:cubicBezTo>
                  <a:pt x="1568" y="280"/>
                  <a:pt x="1568" y="280"/>
                  <a:pt x="1568" y="280"/>
                </a:cubicBezTo>
                <a:cubicBezTo>
                  <a:pt x="1567" y="280"/>
                  <a:pt x="1576" y="277"/>
                  <a:pt x="1565" y="281"/>
                </a:cubicBezTo>
                <a:cubicBezTo>
                  <a:pt x="1566" y="283"/>
                  <a:pt x="1566" y="283"/>
                  <a:pt x="1566" y="283"/>
                </a:cubicBezTo>
                <a:cubicBezTo>
                  <a:pt x="1574" y="285"/>
                  <a:pt x="1574" y="285"/>
                  <a:pt x="1574" y="285"/>
                </a:cubicBezTo>
                <a:cubicBezTo>
                  <a:pt x="1569" y="290"/>
                  <a:pt x="1569" y="290"/>
                  <a:pt x="1569" y="290"/>
                </a:cubicBezTo>
                <a:cubicBezTo>
                  <a:pt x="1569" y="290"/>
                  <a:pt x="1575" y="286"/>
                  <a:pt x="1567" y="291"/>
                </a:cubicBezTo>
                <a:cubicBezTo>
                  <a:pt x="1567" y="292"/>
                  <a:pt x="1567" y="292"/>
                  <a:pt x="1567" y="292"/>
                </a:cubicBezTo>
                <a:cubicBezTo>
                  <a:pt x="1572" y="292"/>
                  <a:pt x="1572" y="292"/>
                  <a:pt x="1572" y="292"/>
                </a:cubicBezTo>
                <a:cubicBezTo>
                  <a:pt x="1571" y="291"/>
                  <a:pt x="1571" y="291"/>
                  <a:pt x="1571" y="291"/>
                </a:cubicBezTo>
                <a:cubicBezTo>
                  <a:pt x="1572" y="292"/>
                  <a:pt x="1572" y="292"/>
                  <a:pt x="1572" y="292"/>
                </a:cubicBezTo>
                <a:cubicBezTo>
                  <a:pt x="1575" y="293"/>
                  <a:pt x="1572" y="286"/>
                  <a:pt x="1577" y="292"/>
                </a:cubicBezTo>
                <a:cubicBezTo>
                  <a:pt x="1579" y="291"/>
                  <a:pt x="1579" y="291"/>
                  <a:pt x="1579" y="291"/>
                </a:cubicBezTo>
                <a:cubicBezTo>
                  <a:pt x="1583" y="292"/>
                  <a:pt x="1583" y="292"/>
                  <a:pt x="1583" y="292"/>
                </a:cubicBezTo>
                <a:cubicBezTo>
                  <a:pt x="1583" y="293"/>
                  <a:pt x="1583" y="293"/>
                  <a:pt x="1583" y="293"/>
                </a:cubicBezTo>
                <a:cubicBezTo>
                  <a:pt x="1579" y="291"/>
                  <a:pt x="1579" y="291"/>
                  <a:pt x="1579" y="291"/>
                </a:cubicBezTo>
                <a:cubicBezTo>
                  <a:pt x="1581" y="296"/>
                  <a:pt x="1581" y="296"/>
                  <a:pt x="1581" y="296"/>
                </a:cubicBezTo>
                <a:cubicBezTo>
                  <a:pt x="1585" y="296"/>
                  <a:pt x="1585" y="296"/>
                  <a:pt x="1585" y="296"/>
                </a:cubicBezTo>
                <a:cubicBezTo>
                  <a:pt x="1582" y="298"/>
                  <a:pt x="1582" y="298"/>
                  <a:pt x="1582" y="298"/>
                </a:cubicBezTo>
                <a:cubicBezTo>
                  <a:pt x="1582" y="300"/>
                  <a:pt x="1582" y="300"/>
                  <a:pt x="1582" y="300"/>
                </a:cubicBezTo>
                <a:cubicBezTo>
                  <a:pt x="1586" y="301"/>
                  <a:pt x="1586" y="301"/>
                  <a:pt x="1586" y="301"/>
                </a:cubicBezTo>
                <a:cubicBezTo>
                  <a:pt x="1584" y="305"/>
                  <a:pt x="1584" y="305"/>
                  <a:pt x="1584" y="305"/>
                </a:cubicBezTo>
                <a:cubicBezTo>
                  <a:pt x="1590" y="304"/>
                  <a:pt x="1590" y="304"/>
                  <a:pt x="1590" y="304"/>
                </a:cubicBezTo>
                <a:cubicBezTo>
                  <a:pt x="1590" y="303"/>
                  <a:pt x="1590" y="303"/>
                  <a:pt x="1590" y="303"/>
                </a:cubicBezTo>
                <a:cubicBezTo>
                  <a:pt x="1593" y="303"/>
                  <a:pt x="1593" y="303"/>
                  <a:pt x="1593" y="303"/>
                </a:cubicBezTo>
                <a:cubicBezTo>
                  <a:pt x="1594" y="304"/>
                  <a:pt x="1594" y="304"/>
                  <a:pt x="1594" y="304"/>
                </a:cubicBezTo>
                <a:cubicBezTo>
                  <a:pt x="1590" y="306"/>
                  <a:pt x="1590" y="306"/>
                  <a:pt x="1590" y="306"/>
                </a:cubicBezTo>
                <a:cubicBezTo>
                  <a:pt x="1591" y="307"/>
                  <a:pt x="1591" y="307"/>
                  <a:pt x="1591" y="307"/>
                </a:cubicBezTo>
                <a:cubicBezTo>
                  <a:pt x="1588" y="307"/>
                  <a:pt x="1588" y="307"/>
                  <a:pt x="1588" y="307"/>
                </a:cubicBezTo>
                <a:cubicBezTo>
                  <a:pt x="1580" y="313"/>
                  <a:pt x="1580" y="313"/>
                  <a:pt x="1580" y="313"/>
                </a:cubicBezTo>
                <a:cubicBezTo>
                  <a:pt x="1585" y="314"/>
                  <a:pt x="1585" y="314"/>
                  <a:pt x="1585" y="314"/>
                </a:cubicBezTo>
                <a:cubicBezTo>
                  <a:pt x="1594" y="313"/>
                  <a:pt x="1594" y="313"/>
                  <a:pt x="1594" y="313"/>
                </a:cubicBezTo>
                <a:cubicBezTo>
                  <a:pt x="1590" y="316"/>
                  <a:pt x="1590" y="316"/>
                  <a:pt x="1590" y="316"/>
                </a:cubicBezTo>
                <a:cubicBezTo>
                  <a:pt x="1587" y="316"/>
                  <a:pt x="1587" y="316"/>
                  <a:pt x="1587" y="316"/>
                </a:cubicBezTo>
                <a:cubicBezTo>
                  <a:pt x="1584" y="319"/>
                  <a:pt x="1593" y="316"/>
                  <a:pt x="1586" y="319"/>
                </a:cubicBezTo>
                <a:cubicBezTo>
                  <a:pt x="1594" y="320"/>
                  <a:pt x="1594" y="320"/>
                  <a:pt x="1594" y="320"/>
                </a:cubicBezTo>
                <a:cubicBezTo>
                  <a:pt x="1595" y="320"/>
                  <a:pt x="1595" y="320"/>
                  <a:pt x="1595" y="320"/>
                </a:cubicBezTo>
                <a:cubicBezTo>
                  <a:pt x="1600" y="322"/>
                  <a:pt x="1600" y="322"/>
                  <a:pt x="1600" y="322"/>
                </a:cubicBezTo>
                <a:cubicBezTo>
                  <a:pt x="1603" y="321"/>
                  <a:pt x="1603" y="321"/>
                  <a:pt x="1603" y="321"/>
                </a:cubicBezTo>
                <a:cubicBezTo>
                  <a:pt x="1604" y="323"/>
                  <a:pt x="1604" y="323"/>
                  <a:pt x="1604" y="323"/>
                </a:cubicBezTo>
                <a:cubicBezTo>
                  <a:pt x="1600" y="324"/>
                  <a:pt x="1600" y="324"/>
                  <a:pt x="1600" y="324"/>
                </a:cubicBezTo>
                <a:cubicBezTo>
                  <a:pt x="1608" y="332"/>
                  <a:pt x="1608" y="332"/>
                  <a:pt x="1608" y="332"/>
                </a:cubicBezTo>
                <a:cubicBezTo>
                  <a:pt x="1607" y="334"/>
                  <a:pt x="1609" y="332"/>
                  <a:pt x="1612" y="332"/>
                </a:cubicBezTo>
                <a:cubicBezTo>
                  <a:pt x="1611" y="329"/>
                  <a:pt x="1611" y="329"/>
                  <a:pt x="1611" y="329"/>
                </a:cubicBezTo>
                <a:cubicBezTo>
                  <a:pt x="1608" y="329"/>
                  <a:pt x="1608" y="329"/>
                  <a:pt x="1608" y="329"/>
                </a:cubicBezTo>
                <a:cubicBezTo>
                  <a:pt x="1608" y="328"/>
                  <a:pt x="1610" y="328"/>
                  <a:pt x="1609" y="327"/>
                </a:cubicBezTo>
                <a:cubicBezTo>
                  <a:pt x="1607" y="326"/>
                  <a:pt x="1607" y="326"/>
                  <a:pt x="1607" y="326"/>
                </a:cubicBezTo>
                <a:cubicBezTo>
                  <a:pt x="1605" y="324"/>
                  <a:pt x="1605" y="324"/>
                  <a:pt x="1605" y="324"/>
                </a:cubicBezTo>
                <a:cubicBezTo>
                  <a:pt x="1607" y="328"/>
                  <a:pt x="1606" y="321"/>
                  <a:pt x="1611" y="324"/>
                </a:cubicBezTo>
                <a:cubicBezTo>
                  <a:pt x="1610" y="326"/>
                  <a:pt x="1610" y="326"/>
                  <a:pt x="1610" y="326"/>
                </a:cubicBezTo>
                <a:cubicBezTo>
                  <a:pt x="1614" y="332"/>
                  <a:pt x="1614" y="332"/>
                  <a:pt x="1614" y="332"/>
                </a:cubicBezTo>
                <a:cubicBezTo>
                  <a:pt x="1614" y="335"/>
                  <a:pt x="1614" y="335"/>
                  <a:pt x="1614" y="335"/>
                </a:cubicBezTo>
                <a:cubicBezTo>
                  <a:pt x="1618" y="338"/>
                  <a:pt x="1618" y="338"/>
                  <a:pt x="1618" y="338"/>
                </a:cubicBezTo>
                <a:cubicBezTo>
                  <a:pt x="1621" y="338"/>
                  <a:pt x="1621" y="338"/>
                  <a:pt x="1621" y="338"/>
                </a:cubicBezTo>
                <a:cubicBezTo>
                  <a:pt x="1619" y="343"/>
                  <a:pt x="1619" y="343"/>
                  <a:pt x="1619" y="343"/>
                </a:cubicBezTo>
                <a:cubicBezTo>
                  <a:pt x="1616" y="341"/>
                  <a:pt x="1616" y="341"/>
                  <a:pt x="1616" y="341"/>
                </a:cubicBezTo>
                <a:cubicBezTo>
                  <a:pt x="1613" y="342"/>
                  <a:pt x="1617" y="337"/>
                  <a:pt x="1613" y="343"/>
                </a:cubicBezTo>
                <a:cubicBezTo>
                  <a:pt x="1615" y="344"/>
                  <a:pt x="1615" y="344"/>
                  <a:pt x="1615" y="344"/>
                </a:cubicBezTo>
                <a:cubicBezTo>
                  <a:pt x="1614" y="344"/>
                  <a:pt x="1614" y="344"/>
                  <a:pt x="1614" y="344"/>
                </a:cubicBezTo>
                <a:cubicBezTo>
                  <a:pt x="1614" y="343"/>
                  <a:pt x="1609" y="350"/>
                  <a:pt x="1619" y="344"/>
                </a:cubicBezTo>
                <a:cubicBezTo>
                  <a:pt x="1622" y="345"/>
                  <a:pt x="1622" y="345"/>
                  <a:pt x="1622" y="345"/>
                </a:cubicBezTo>
                <a:cubicBezTo>
                  <a:pt x="1625" y="343"/>
                  <a:pt x="1625" y="343"/>
                  <a:pt x="1625" y="343"/>
                </a:cubicBezTo>
                <a:cubicBezTo>
                  <a:pt x="1628" y="347"/>
                  <a:pt x="1628" y="347"/>
                  <a:pt x="1628" y="347"/>
                </a:cubicBezTo>
                <a:cubicBezTo>
                  <a:pt x="1627" y="349"/>
                  <a:pt x="1627" y="349"/>
                  <a:pt x="1627" y="349"/>
                </a:cubicBezTo>
                <a:cubicBezTo>
                  <a:pt x="1628" y="351"/>
                  <a:pt x="1628" y="351"/>
                  <a:pt x="1628" y="351"/>
                </a:cubicBezTo>
                <a:cubicBezTo>
                  <a:pt x="1627" y="353"/>
                  <a:pt x="1627" y="353"/>
                  <a:pt x="1627" y="353"/>
                </a:cubicBezTo>
                <a:cubicBezTo>
                  <a:pt x="1618" y="353"/>
                  <a:pt x="1618" y="353"/>
                  <a:pt x="1618" y="353"/>
                </a:cubicBezTo>
                <a:cubicBezTo>
                  <a:pt x="1618" y="355"/>
                  <a:pt x="1613" y="353"/>
                  <a:pt x="1617" y="357"/>
                </a:cubicBezTo>
                <a:cubicBezTo>
                  <a:pt x="1615" y="352"/>
                  <a:pt x="1615" y="352"/>
                  <a:pt x="1615" y="352"/>
                </a:cubicBezTo>
                <a:cubicBezTo>
                  <a:pt x="1617" y="352"/>
                  <a:pt x="1620" y="351"/>
                  <a:pt x="1618" y="348"/>
                </a:cubicBezTo>
                <a:cubicBezTo>
                  <a:pt x="1610" y="347"/>
                  <a:pt x="1610" y="347"/>
                  <a:pt x="1610" y="347"/>
                </a:cubicBezTo>
                <a:cubicBezTo>
                  <a:pt x="1607" y="348"/>
                  <a:pt x="1607" y="348"/>
                  <a:pt x="1607" y="348"/>
                </a:cubicBezTo>
                <a:cubicBezTo>
                  <a:pt x="1603" y="348"/>
                  <a:pt x="1603" y="348"/>
                  <a:pt x="1603" y="348"/>
                </a:cubicBezTo>
                <a:cubicBezTo>
                  <a:pt x="1601" y="349"/>
                  <a:pt x="1624" y="343"/>
                  <a:pt x="1594" y="351"/>
                </a:cubicBezTo>
                <a:cubicBezTo>
                  <a:pt x="1594" y="353"/>
                  <a:pt x="1594" y="353"/>
                  <a:pt x="1594" y="353"/>
                </a:cubicBezTo>
                <a:cubicBezTo>
                  <a:pt x="1601" y="355"/>
                  <a:pt x="1601" y="355"/>
                  <a:pt x="1601" y="355"/>
                </a:cubicBezTo>
                <a:cubicBezTo>
                  <a:pt x="1601" y="355"/>
                  <a:pt x="1601" y="355"/>
                  <a:pt x="1601" y="355"/>
                </a:cubicBezTo>
                <a:cubicBezTo>
                  <a:pt x="1601" y="353"/>
                  <a:pt x="1601" y="353"/>
                  <a:pt x="1601" y="353"/>
                </a:cubicBezTo>
                <a:cubicBezTo>
                  <a:pt x="1609" y="356"/>
                  <a:pt x="1609" y="356"/>
                  <a:pt x="1609" y="356"/>
                </a:cubicBezTo>
                <a:cubicBezTo>
                  <a:pt x="1613" y="353"/>
                  <a:pt x="1613" y="353"/>
                  <a:pt x="1613" y="353"/>
                </a:cubicBezTo>
                <a:cubicBezTo>
                  <a:pt x="1612" y="357"/>
                  <a:pt x="1612" y="357"/>
                  <a:pt x="1612" y="357"/>
                </a:cubicBezTo>
                <a:cubicBezTo>
                  <a:pt x="1614" y="357"/>
                  <a:pt x="1614" y="357"/>
                  <a:pt x="1614" y="357"/>
                </a:cubicBezTo>
                <a:cubicBezTo>
                  <a:pt x="1614" y="359"/>
                  <a:pt x="1614" y="359"/>
                  <a:pt x="1614" y="359"/>
                </a:cubicBezTo>
                <a:cubicBezTo>
                  <a:pt x="1618" y="362"/>
                  <a:pt x="1618" y="362"/>
                  <a:pt x="1618" y="362"/>
                </a:cubicBezTo>
                <a:cubicBezTo>
                  <a:pt x="1617" y="362"/>
                  <a:pt x="1617" y="362"/>
                  <a:pt x="1617" y="362"/>
                </a:cubicBezTo>
                <a:cubicBezTo>
                  <a:pt x="1619" y="364"/>
                  <a:pt x="1619" y="364"/>
                  <a:pt x="1619" y="364"/>
                </a:cubicBezTo>
                <a:cubicBezTo>
                  <a:pt x="1620" y="360"/>
                  <a:pt x="1620" y="360"/>
                  <a:pt x="1620" y="360"/>
                </a:cubicBezTo>
                <a:cubicBezTo>
                  <a:pt x="1622" y="360"/>
                  <a:pt x="1622" y="360"/>
                  <a:pt x="1622" y="360"/>
                </a:cubicBezTo>
                <a:cubicBezTo>
                  <a:pt x="1623" y="365"/>
                  <a:pt x="1623" y="365"/>
                  <a:pt x="1623" y="365"/>
                </a:cubicBezTo>
                <a:cubicBezTo>
                  <a:pt x="1620" y="365"/>
                  <a:pt x="1620" y="365"/>
                  <a:pt x="1620" y="365"/>
                </a:cubicBezTo>
                <a:cubicBezTo>
                  <a:pt x="1619" y="365"/>
                  <a:pt x="1619" y="365"/>
                  <a:pt x="1619" y="365"/>
                </a:cubicBezTo>
                <a:cubicBezTo>
                  <a:pt x="1618" y="369"/>
                  <a:pt x="1618" y="369"/>
                  <a:pt x="1618" y="369"/>
                </a:cubicBezTo>
                <a:cubicBezTo>
                  <a:pt x="1621" y="368"/>
                  <a:pt x="1621" y="368"/>
                  <a:pt x="1621" y="368"/>
                </a:cubicBezTo>
                <a:cubicBezTo>
                  <a:pt x="1624" y="370"/>
                  <a:pt x="1624" y="370"/>
                  <a:pt x="1624" y="370"/>
                </a:cubicBezTo>
                <a:cubicBezTo>
                  <a:pt x="1621" y="371"/>
                  <a:pt x="1621" y="371"/>
                  <a:pt x="1621" y="371"/>
                </a:cubicBezTo>
                <a:cubicBezTo>
                  <a:pt x="1618" y="370"/>
                  <a:pt x="1618" y="370"/>
                  <a:pt x="1618" y="370"/>
                </a:cubicBezTo>
                <a:cubicBezTo>
                  <a:pt x="1615" y="371"/>
                  <a:pt x="1615" y="371"/>
                  <a:pt x="1615" y="371"/>
                </a:cubicBezTo>
                <a:cubicBezTo>
                  <a:pt x="1614" y="372"/>
                  <a:pt x="1614" y="372"/>
                  <a:pt x="1614" y="372"/>
                </a:cubicBezTo>
                <a:cubicBezTo>
                  <a:pt x="1617" y="373"/>
                  <a:pt x="1612" y="372"/>
                  <a:pt x="1615" y="374"/>
                </a:cubicBezTo>
                <a:cubicBezTo>
                  <a:pt x="1618" y="373"/>
                  <a:pt x="1618" y="373"/>
                  <a:pt x="1618" y="373"/>
                </a:cubicBezTo>
                <a:cubicBezTo>
                  <a:pt x="1619" y="374"/>
                  <a:pt x="1619" y="374"/>
                  <a:pt x="1619" y="374"/>
                </a:cubicBezTo>
                <a:cubicBezTo>
                  <a:pt x="1626" y="374"/>
                  <a:pt x="1619" y="366"/>
                  <a:pt x="1628" y="374"/>
                </a:cubicBezTo>
                <a:cubicBezTo>
                  <a:pt x="1633" y="372"/>
                  <a:pt x="1633" y="372"/>
                  <a:pt x="1633" y="372"/>
                </a:cubicBezTo>
                <a:cubicBezTo>
                  <a:pt x="1635" y="369"/>
                  <a:pt x="1635" y="369"/>
                  <a:pt x="1635" y="369"/>
                </a:cubicBezTo>
                <a:cubicBezTo>
                  <a:pt x="1636" y="371"/>
                  <a:pt x="1636" y="371"/>
                  <a:pt x="1636" y="371"/>
                </a:cubicBezTo>
                <a:cubicBezTo>
                  <a:pt x="1637" y="370"/>
                  <a:pt x="1637" y="370"/>
                  <a:pt x="1637" y="370"/>
                </a:cubicBezTo>
                <a:cubicBezTo>
                  <a:pt x="1639" y="371"/>
                  <a:pt x="1639" y="371"/>
                  <a:pt x="1639" y="371"/>
                </a:cubicBezTo>
                <a:cubicBezTo>
                  <a:pt x="1636" y="374"/>
                  <a:pt x="1636" y="374"/>
                  <a:pt x="1636" y="374"/>
                </a:cubicBezTo>
                <a:cubicBezTo>
                  <a:pt x="1630" y="376"/>
                  <a:pt x="1630" y="376"/>
                  <a:pt x="1630" y="376"/>
                </a:cubicBezTo>
                <a:cubicBezTo>
                  <a:pt x="1635" y="377"/>
                  <a:pt x="1635" y="377"/>
                  <a:pt x="1635" y="377"/>
                </a:cubicBezTo>
                <a:cubicBezTo>
                  <a:pt x="1625" y="389"/>
                  <a:pt x="1625" y="389"/>
                  <a:pt x="1625" y="389"/>
                </a:cubicBezTo>
                <a:cubicBezTo>
                  <a:pt x="1623" y="394"/>
                  <a:pt x="1623" y="394"/>
                  <a:pt x="1623" y="394"/>
                </a:cubicBezTo>
                <a:cubicBezTo>
                  <a:pt x="1622" y="393"/>
                  <a:pt x="1622" y="393"/>
                  <a:pt x="1622" y="393"/>
                </a:cubicBezTo>
                <a:cubicBezTo>
                  <a:pt x="1618" y="395"/>
                  <a:pt x="1618" y="395"/>
                  <a:pt x="1618" y="395"/>
                </a:cubicBezTo>
                <a:cubicBezTo>
                  <a:pt x="1617" y="398"/>
                  <a:pt x="1617" y="398"/>
                  <a:pt x="1617" y="398"/>
                </a:cubicBezTo>
                <a:cubicBezTo>
                  <a:pt x="1616" y="398"/>
                  <a:pt x="1620" y="397"/>
                  <a:pt x="1615" y="397"/>
                </a:cubicBezTo>
                <a:cubicBezTo>
                  <a:pt x="1614" y="399"/>
                  <a:pt x="1614" y="399"/>
                  <a:pt x="1614" y="399"/>
                </a:cubicBezTo>
                <a:cubicBezTo>
                  <a:pt x="1611" y="398"/>
                  <a:pt x="1611" y="398"/>
                  <a:pt x="1611" y="398"/>
                </a:cubicBezTo>
                <a:cubicBezTo>
                  <a:pt x="1611" y="404"/>
                  <a:pt x="1611" y="404"/>
                  <a:pt x="1611" y="404"/>
                </a:cubicBezTo>
                <a:cubicBezTo>
                  <a:pt x="1605" y="404"/>
                  <a:pt x="1605" y="404"/>
                  <a:pt x="1605" y="404"/>
                </a:cubicBezTo>
                <a:cubicBezTo>
                  <a:pt x="1607" y="407"/>
                  <a:pt x="1607" y="407"/>
                  <a:pt x="1607" y="407"/>
                </a:cubicBezTo>
                <a:cubicBezTo>
                  <a:pt x="1601" y="412"/>
                  <a:pt x="1601" y="412"/>
                  <a:pt x="1601" y="412"/>
                </a:cubicBezTo>
                <a:cubicBezTo>
                  <a:pt x="1602" y="414"/>
                  <a:pt x="1602" y="414"/>
                  <a:pt x="1602" y="414"/>
                </a:cubicBezTo>
                <a:cubicBezTo>
                  <a:pt x="1604" y="413"/>
                  <a:pt x="1604" y="413"/>
                  <a:pt x="1604" y="413"/>
                </a:cubicBezTo>
                <a:cubicBezTo>
                  <a:pt x="1605" y="413"/>
                  <a:pt x="1605" y="413"/>
                  <a:pt x="1605" y="413"/>
                </a:cubicBezTo>
                <a:cubicBezTo>
                  <a:pt x="1605" y="413"/>
                  <a:pt x="1604" y="412"/>
                  <a:pt x="1605" y="414"/>
                </a:cubicBezTo>
                <a:cubicBezTo>
                  <a:pt x="1611" y="412"/>
                  <a:pt x="1611" y="412"/>
                  <a:pt x="1611" y="412"/>
                </a:cubicBezTo>
                <a:cubicBezTo>
                  <a:pt x="1613" y="411"/>
                  <a:pt x="1613" y="411"/>
                  <a:pt x="1613" y="411"/>
                </a:cubicBezTo>
                <a:cubicBezTo>
                  <a:pt x="1615" y="414"/>
                  <a:pt x="1615" y="414"/>
                  <a:pt x="1615" y="414"/>
                </a:cubicBezTo>
                <a:cubicBezTo>
                  <a:pt x="1621" y="413"/>
                  <a:pt x="1621" y="413"/>
                  <a:pt x="1621" y="413"/>
                </a:cubicBezTo>
                <a:cubicBezTo>
                  <a:pt x="1626" y="411"/>
                  <a:pt x="1611" y="409"/>
                  <a:pt x="1625" y="410"/>
                </a:cubicBezTo>
                <a:cubicBezTo>
                  <a:pt x="1626" y="411"/>
                  <a:pt x="1626" y="411"/>
                  <a:pt x="1626" y="411"/>
                </a:cubicBezTo>
                <a:cubicBezTo>
                  <a:pt x="1629" y="409"/>
                  <a:pt x="1629" y="409"/>
                  <a:pt x="1629" y="409"/>
                </a:cubicBezTo>
                <a:cubicBezTo>
                  <a:pt x="1631" y="412"/>
                  <a:pt x="1631" y="412"/>
                  <a:pt x="1631" y="412"/>
                </a:cubicBezTo>
                <a:cubicBezTo>
                  <a:pt x="1629" y="413"/>
                  <a:pt x="1629" y="413"/>
                  <a:pt x="1629" y="413"/>
                </a:cubicBezTo>
                <a:cubicBezTo>
                  <a:pt x="1632" y="413"/>
                  <a:pt x="1632" y="413"/>
                  <a:pt x="1632" y="413"/>
                </a:cubicBezTo>
                <a:cubicBezTo>
                  <a:pt x="1633" y="411"/>
                  <a:pt x="1633" y="411"/>
                  <a:pt x="1633" y="411"/>
                </a:cubicBezTo>
                <a:cubicBezTo>
                  <a:pt x="1636" y="408"/>
                  <a:pt x="1636" y="408"/>
                  <a:pt x="1636" y="408"/>
                </a:cubicBezTo>
                <a:cubicBezTo>
                  <a:pt x="1636" y="409"/>
                  <a:pt x="1636" y="409"/>
                  <a:pt x="1636" y="409"/>
                </a:cubicBezTo>
                <a:cubicBezTo>
                  <a:pt x="1642" y="410"/>
                  <a:pt x="1642" y="410"/>
                  <a:pt x="1642" y="410"/>
                </a:cubicBezTo>
                <a:cubicBezTo>
                  <a:pt x="1649" y="414"/>
                  <a:pt x="1638" y="402"/>
                  <a:pt x="1651" y="409"/>
                </a:cubicBezTo>
                <a:cubicBezTo>
                  <a:pt x="1652" y="409"/>
                  <a:pt x="1653" y="410"/>
                  <a:pt x="1654" y="409"/>
                </a:cubicBezTo>
                <a:cubicBezTo>
                  <a:pt x="1653" y="413"/>
                  <a:pt x="1653" y="413"/>
                  <a:pt x="1653" y="413"/>
                </a:cubicBezTo>
                <a:cubicBezTo>
                  <a:pt x="1651" y="413"/>
                  <a:pt x="1651" y="413"/>
                  <a:pt x="1651" y="413"/>
                </a:cubicBezTo>
                <a:cubicBezTo>
                  <a:pt x="1652" y="416"/>
                  <a:pt x="1652" y="416"/>
                  <a:pt x="1652" y="416"/>
                </a:cubicBezTo>
                <a:cubicBezTo>
                  <a:pt x="1652" y="419"/>
                  <a:pt x="1658" y="416"/>
                  <a:pt x="1655" y="420"/>
                </a:cubicBezTo>
                <a:cubicBezTo>
                  <a:pt x="1652" y="418"/>
                  <a:pt x="1652" y="418"/>
                  <a:pt x="1652" y="418"/>
                </a:cubicBezTo>
                <a:cubicBezTo>
                  <a:pt x="1651" y="419"/>
                  <a:pt x="1651" y="419"/>
                  <a:pt x="1651" y="419"/>
                </a:cubicBezTo>
                <a:cubicBezTo>
                  <a:pt x="1653" y="423"/>
                  <a:pt x="1653" y="423"/>
                  <a:pt x="1653" y="423"/>
                </a:cubicBezTo>
                <a:cubicBezTo>
                  <a:pt x="1658" y="423"/>
                  <a:pt x="1658" y="423"/>
                  <a:pt x="1658" y="423"/>
                </a:cubicBezTo>
                <a:cubicBezTo>
                  <a:pt x="1656" y="425"/>
                  <a:pt x="1656" y="425"/>
                  <a:pt x="1656" y="425"/>
                </a:cubicBezTo>
                <a:cubicBezTo>
                  <a:pt x="1661" y="428"/>
                  <a:pt x="1661" y="428"/>
                  <a:pt x="1661" y="428"/>
                </a:cubicBezTo>
                <a:cubicBezTo>
                  <a:pt x="1661" y="429"/>
                  <a:pt x="1657" y="428"/>
                  <a:pt x="1662" y="430"/>
                </a:cubicBezTo>
                <a:cubicBezTo>
                  <a:pt x="1658" y="431"/>
                  <a:pt x="1666" y="429"/>
                  <a:pt x="1659" y="429"/>
                </a:cubicBezTo>
                <a:cubicBezTo>
                  <a:pt x="1655" y="433"/>
                  <a:pt x="1655" y="433"/>
                  <a:pt x="1655" y="433"/>
                </a:cubicBezTo>
                <a:cubicBezTo>
                  <a:pt x="1654" y="432"/>
                  <a:pt x="1661" y="433"/>
                  <a:pt x="1651" y="431"/>
                </a:cubicBezTo>
                <a:cubicBezTo>
                  <a:pt x="1650" y="432"/>
                  <a:pt x="1650" y="432"/>
                  <a:pt x="1650" y="432"/>
                </a:cubicBezTo>
                <a:cubicBezTo>
                  <a:pt x="1652" y="434"/>
                  <a:pt x="1652" y="434"/>
                  <a:pt x="1652" y="434"/>
                </a:cubicBezTo>
                <a:cubicBezTo>
                  <a:pt x="1650" y="434"/>
                  <a:pt x="1650" y="434"/>
                  <a:pt x="1650" y="434"/>
                </a:cubicBezTo>
                <a:cubicBezTo>
                  <a:pt x="1650" y="435"/>
                  <a:pt x="1654" y="431"/>
                  <a:pt x="1650" y="436"/>
                </a:cubicBezTo>
                <a:cubicBezTo>
                  <a:pt x="1641" y="436"/>
                  <a:pt x="1658" y="430"/>
                  <a:pt x="1642" y="435"/>
                </a:cubicBezTo>
                <a:cubicBezTo>
                  <a:pt x="1642" y="436"/>
                  <a:pt x="1649" y="431"/>
                  <a:pt x="1640" y="438"/>
                </a:cubicBezTo>
                <a:cubicBezTo>
                  <a:pt x="1640" y="439"/>
                  <a:pt x="1640" y="439"/>
                  <a:pt x="1640" y="439"/>
                </a:cubicBezTo>
                <a:cubicBezTo>
                  <a:pt x="1643" y="438"/>
                  <a:pt x="1643" y="438"/>
                  <a:pt x="1643" y="438"/>
                </a:cubicBezTo>
                <a:cubicBezTo>
                  <a:pt x="1641" y="442"/>
                  <a:pt x="1641" y="442"/>
                  <a:pt x="1641" y="442"/>
                </a:cubicBezTo>
                <a:cubicBezTo>
                  <a:pt x="1642" y="442"/>
                  <a:pt x="1642" y="442"/>
                  <a:pt x="1642" y="442"/>
                </a:cubicBezTo>
                <a:cubicBezTo>
                  <a:pt x="1635" y="445"/>
                  <a:pt x="1635" y="445"/>
                  <a:pt x="1635" y="445"/>
                </a:cubicBezTo>
                <a:cubicBezTo>
                  <a:pt x="1632" y="449"/>
                  <a:pt x="1632" y="449"/>
                  <a:pt x="1632" y="449"/>
                </a:cubicBezTo>
                <a:cubicBezTo>
                  <a:pt x="1629" y="449"/>
                  <a:pt x="1629" y="449"/>
                  <a:pt x="1629" y="449"/>
                </a:cubicBezTo>
                <a:cubicBezTo>
                  <a:pt x="1628" y="447"/>
                  <a:pt x="1628" y="447"/>
                  <a:pt x="1628" y="447"/>
                </a:cubicBezTo>
                <a:cubicBezTo>
                  <a:pt x="1627" y="446"/>
                  <a:pt x="1627" y="446"/>
                  <a:pt x="1627" y="446"/>
                </a:cubicBezTo>
                <a:cubicBezTo>
                  <a:pt x="1622" y="449"/>
                  <a:pt x="1622" y="449"/>
                  <a:pt x="1622" y="449"/>
                </a:cubicBezTo>
                <a:cubicBezTo>
                  <a:pt x="1622" y="449"/>
                  <a:pt x="1624" y="446"/>
                  <a:pt x="1623" y="450"/>
                </a:cubicBezTo>
                <a:cubicBezTo>
                  <a:pt x="1625" y="449"/>
                  <a:pt x="1625" y="449"/>
                  <a:pt x="1625" y="449"/>
                </a:cubicBezTo>
                <a:cubicBezTo>
                  <a:pt x="1631" y="451"/>
                  <a:pt x="1631" y="451"/>
                  <a:pt x="1631" y="451"/>
                </a:cubicBezTo>
                <a:cubicBezTo>
                  <a:pt x="1629" y="453"/>
                  <a:pt x="1629" y="453"/>
                  <a:pt x="1629" y="453"/>
                </a:cubicBezTo>
                <a:cubicBezTo>
                  <a:pt x="1630" y="453"/>
                  <a:pt x="1632" y="451"/>
                  <a:pt x="1631" y="454"/>
                </a:cubicBezTo>
                <a:cubicBezTo>
                  <a:pt x="1627" y="458"/>
                  <a:pt x="1627" y="458"/>
                  <a:pt x="1627" y="458"/>
                </a:cubicBezTo>
                <a:cubicBezTo>
                  <a:pt x="1627" y="458"/>
                  <a:pt x="1627" y="458"/>
                  <a:pt x="1627" y="458"/>
                </a:cubicBezTo>
                <a:cubicBezTo>
                  <a:pt x="1627" y="456"/>
                  <a:pt x="1627" y="456"/>
                  <a:pt x="1627" y="456"/>
                </a:cubicBezTo>
                <a:cubicBezTo>
                  <a:pt x="1622" y="457"/>
                  <a:pt x="1622" y="457"/>
                  <a:pt x="1622" y="457"/>
                </a:cubicBezTo>
                <a:cubicBezTo>
                  <a:pt x="1622" y="458"/>
                  <a:pt x="1626" y="451"/>
                  <a:pt x="1621" y="459"/>
                </a:cubicBezTo>
                <a:cubicBezTo>
                  <a:pt x="1619" y="459"/>
                  <a:pt x="1619" y="459"/>
                  <a:pt x="1619" y="459"/>
                </a:cubicBezTo>
                <a:cubicBezTo>
                  <a:pt x="1619" y="461"/>
                  <a:pt x="1619" y="461"/>
                  <a:pt x="1619" y="461"/>
                </a:cubicBezTo>
                <a:cubicBezTo>
                  <a:pt x="1619" y="462"/>
                  <a:pt x="1617" y="457"/>
                  <a:pt x="1621" y="462"/>
                </a:cubicBezTo>
                <a:cubicBezTo>
                  <a:pt x="1621" y="464"/>
                  <a:pt x="1621" y="464"/>
                  <a:pt x="1621" y="464"/>
                </a:cubicBezTo>
                <a:cubicBezTo>
                  <a:pt x="1613" y="463"/>
                  <a:pt x="1613" y="463"/>
                  <a:pt x="1613" y="463"/>
                </a:cubicBezTo>
                <a:cubicBezTo>
                  <a:pt x="1613" y="464"/>
                  <a:pt x="1609" y="464"/>
                  <a:pt x="1611" y="463"/>
                </a:cubicBezTo>
                <a:cubicBezTo>
                  <a:pt x="1615" y="461"/>
                  <a:pt x="1615" y="461"/>
                  <a:pt x="1615" y="461"/>
                </a:cubicBezTo>
                <a:cubicBezTo>
                  <a:pt x="1615" y="460"/>
                  <a:pt x="1615" y="460"/>
                  <a:pt x="1615" y="460"/>
                </a:cubicBezTo>
                <a:cubicBezTo>
                  <a:pt x="1604" y="460"/>
                  <a:pt x="1604" y="460"/>
                  <a:pt x="1604" y="460"/>
                </a:cubicBezTo>
                <a:cubicBezTo>
                  <a:pt x="1600" y="463"/>
                  <a:pt x="1600" y="463"/>
                  <a:pt x="1600" y="463"/>
                </a:cubicBezTo>
                <a:cubicBezTo>
                  <a:pt x="1601" y="464"/>
                  <a:pt x="1591" y="464"/>
                  <a:pt x="1603" y="465"/>
                </a:cubicBezTo>
                <a:cubicBezTo>
                  <a:pt x="1602" y="465"/>
                  <a:pt x="1603" y="466"/>
                  <a:pt x="1602" y="466"/>
                </a:cubicBezTo>
                <a:cubicBezTo>
                  <a:pt x="1597" y="465"/>
                  <a:pt x="1597" y="465"/>
                  <a:pt x="1597" y="465"/>
                </a:cubicBezTo>
                <a:cubicBezTo>
                  <a:pt x="1595" y="469"/>
                  <a:pt x="1595" y="469"/>
                  <a:pt x="1595" y="469"/>
                </a:cubicBezTo>
                <a:cubicBezTo>
                  <a:pt x="1593" y="469"/>
                  <a:pt x="1593" y="469"/>
                  <a:pt x="1593" y="469"/>
                </a:cubicBezTo>
                <a:cubicBezTo>
                  <a:pt x="1577" y="479"/>
                  <a:pt x="1577" y="479"/>
                  <a:pt x="1577" y="479"/>
                </a:cubicBezTo>
                <a:cubicBezTo>
                  <a:pt x="1569" y="484"/>
                  <a:pt x="1569" y="484"/>
                  <a:pt x="1569" y="484"/>
                </a:cubicBezTo>
                <a:cubicBezTo>
                  <a:pt x="1568" y="485"/>
                  <a:pt x="1578" y="478"/>
                  <a:pt x="1566" y="485"/>
                </a:cubicBezTo>
                <a:cubicBezTo>
                  <a:pt x="1571" y="487"/>
                  <a:pt x="1571" y="487"/>
                  <a:pt x="1571" y="487"/>
                </a:cubicBezTo>
                <a:cubicBezTo>
                  <a:pt x="1572" y="487"/>
                  <a:pt x="1567" y="490"/>
                  <a:pt x="1573" y="486"/>
                </a:cubicBezTo>
                <a:cubicBezTo>
                  <a:pt x="1572" y="485"/>
                  <a:pt x="1572" y="485"/>
                  <a:pt x="1572" y="485"/>
                </a:cubicBezTo>
                <a:cubicBezTo>
                  <a:pt x="1574" y="484"/>
                  <a:pt x="1574" y="484"/>
                  <a:pt x="1574" y="484"/>
                </a:cubicBezTo>
                <a:cubicBezTo>
                  <a:pt x="1575" y="485"/>
                  <a:pt x="1575" y="485"/>
                  <a:pt x="1575" y="485"/>
                </a:cubicBezTo>
                <a:cubicBezTo>
                  <a:pt x="1578" y="483"/>
                  <a:pt x="1578" y="483"/>
                  <a:pt x="1578" y="483"/>
                </a:cubicBezTo>
                <a:cubicBezTo>
                  <a:pt x="1579" y="484"/>
                  <a:pt x="1579" y="484"/>
                  <a:pt x="1579" y="484"/>
                </a:cubicBezTo>
                <a:cubicBezTo>
                  <a:pt x="1578" y="483"/>
                  <a:pt x="1579" y="484"/>
                  <a:pt x="1581" y="482"/>
                </a:cubicBezTo>
                <a:cubicBezTo>
                  <a:pt x="1581" y="484"/>
                  <a:pt x="1581" y="484"/>
                  <a:pt x="1581" y="484"/>
                </a:cubicBezTo>
                <a:cubicBezTo>
                  <a:pt x="1582" y="484"/>
                  <a:pt x="1582" y="484"/>
                  <a:pt x="1582" y="484"/>
                </a:cubicBezTo>
                <a:cubicBezTo>
                  <a:pt x="1583" y="483"/>
                  <a:pt x="1585" y="483"/>
                  <a:pt x="1586" y="481"/>
                </a:cubicBezTo>
                <a:cubicBezTo>
                  <a:pt x="1583" y="477"/>
                  <a:pt x="1582" y="483"/>
                  <a:pt x="1579" y="482"/>
                </a:cubicBezTo>
                <a:cubicBezTo>
                  <a:pt x="1578" y="480"/>
                  <a:pt x="1581" y="481"/>
                  <a:pt x="1579" y="480"/>
                </a:cubicBezTo>
                <a:cubicBezTo>
                  <a:pt x="1585" y="481"/>
                  <a:pt x="1577" y="475"/>
                  <a:pt x="1586" y="480"/>
                </a:cubicBezTo>
                <a:cubicBezTo>
                  <a:pt x="1587" y="477"/>
                  <a:pt x="1587" y="477"/>
                  <a:pt x="1587" y="477"/>
                </a:cubicBezTo>
                <a:cubicBezTo>
                  <a:pt x="1590" y="477"/>
                  <a:pt x="1590" y="477"/>
                  <a:pt x="1590" y="477"/>
                </a:cubicBezTo>
                <a:cubicBezTo>
                  <a:pt x="1587" y="480"/>
                  <a:pt x="1587" y="480"/>
                  <a:pt x="1587" y="480"/>
                </a:cubicBezTo>
                <a:cubicBezTo>
                  <a:pt x="1587" y="480"/>
                  <a:pt x="1587" y="480"/>
                  <a:pt x="1587" y="480"/>
                </a:cubicBezTo>
                <a:cubicBezTo>
                  <a:pt x="1597" y="479"/>
                  <a:pt x="1597" y="479"/>
                  <a:pt x="1597" y="479"/>
                </a:cubicBezTo>
                <a:cubicBezTo>
                  <a:pt x="1596" y="475"/>
                  <a:pt x="1596" y="475"/>
                  <a:pt x="1596" y="475"/>
                </a:cubicBezTo>
                <a:cubicBezTo>
                  <a:pt x="1603" y="478"/>
                  <a:pt x="1600" y="471"/>
                  <a:pt x="1608" y="473"/>
                </a:cubicBezTo>
                <a:cubicBezTo>
                  <a:pt x="1612" y="473"/>
                  <a:pt x="1612" y="473"/>
                  <a:pt x="1612" y="473"/>
                </a:cubicBezTo>
                <a:cubicBezTo>
                  <a:pt x="1612" y="473"/>
                  <a:pt x="1615" y="473"/>
                  <a:pt x="1611" y="474"/>
                </a:cubicBezTo>
                <a:cubicBezTo>
                  <a:pt x="1613" y="475"/>
                  <a:pt x="1613" y="475"/>
                  <a:pt x="1613" y="475"/>
                </a:cubicBezTo>
                <a:cubicBezTo>
                  <a:pt x="1621" y="472"/>
                  <a:pt x="1621" y="472"/>
                  <a:pt x="1621" y="472"/>
                </a:cubicBezTo>
                <a:cubicBezTo>
                  <a:pt x="1636" y="468"/>
                  <a:pt x="1636" y="468"/>
                  <a:pt x="1636" y="468"/>
                </a:cubicBezTo>
                <a:cubicBezTo>
                  <a:pt x="1645" y="467"/>
                  <a:pt x="1645" y="467"/>
                  <a:pt x="1645" y="467"/>
                </a:cubicBezTo>
                <a:cubicBezTo>
                  <a:pt x="1654" y="463"/>
                  <a:pt x="1654" y="463"/>
                  <a:pt x="1654" y="463"/>
                </a:cubicBezTo>
                <a:cubicBezTo>
                  <a:pt x="1668" y="460"/>
                  <a:pt x="1668" y="460"/>
                  <a:pt x="1668" y="460"/>
                </a:cubicBezTo>
                <a:cubicBezTo>
                  <a:pt x="1670" y="459"/>
                  <a:pt x="1670" y="459"/>
                  <a:pt x="1670" y="459"/>
                </a:cubicBezTo>
                <a:cubicBezTo>
                  <a:pt x="1675" y="461"/>
                  <a:pt x="1675" y="461"/>
                  <a:pt x="1675" y="461"/>
                </a:cubicBezTo>
                <a:cubicBezTo>
                  <a:pt x="1677" y="459"/>
                  <a:pt x="1677" y="459"/>
                  <a:pt x="1677" y="459"/>
                </a:cubicBezTo>
                <a:cubicBezTo>
                  <a:pt x="1676" y="463"/>
                  <a:pt x="1676" y="463"/>
                  <a:pt x="1676" y="463"/>
                </a:cubicBezTo>
                <a:cubicBezTo>
                  <a:pt x="1680" y="459"/>
                  <a:pt x="1659" y="461"/>
                  <a:pt x="1683" y="462"/>
                </a:cubicBezTo>
                <a:cubicBezTo>
                  <a:pt x="1684" y="462"/>
                  <a:pt x="1682" y="461"/>
                  <a:pt x="1684" y="461"/>
                </a:cubicBezTo>
                <a:cubicBezTo>
                  <a:pt x="1682" y="459"/>
                  <a:pt x="1682" y="459"/>
                  <a:pt x="1682" y="459"/>
                </a:cubicBezTo>
                <a:cubicBezTo>
                  <a:pt x="1690" y="457"/>
                  <a:pt x="1690" y="457"/>
                  <a:pt x="1690" y="457"/>
                </a:cubicBezTo>
                <a:cubicBezTo>
                  <a:pt x="1692" y="457"/>
                  <a:pt x="1692" y="457"/>
                  <a:pt x="1692" y="457"/>
                </a:cubicBezTo>
                <a:cubicBezTo>
                  <a:pt x="1692" y="461"/>
                  <a:pt x="1692" y="461"/>
                  <a:pt x="1692" y="461"/>
                </a:cubicBezTo>
                <a:cubicBezTo>
                  <a:pt x="1686" y="460"/>
                  <a:pt x="1686" y="460"/>
                  <a:pt x="1686" y="460"/>
                </a:cubicBezTo>
                <a:cubicBezTo>
                  <a:pt x="1686" y="462"/>
                  <a:pt x="1686" y="462"/>
                  <a:pt x="1686" y="462"/>
                </a:cubicBezTo>
                <a:cubicBezTo>
                  <a:pt x="1683" y="463"/>
                  <a:pt x="1688" y="457"/>
                  <a:pt x="1682" y="462"/>
                </a:cubicBezTo>
                <a:cubicBezTo>
                  <a:pt x="1686" y="465"/>
                  <a:pt x="1686" y="465"/>
                  <a:pt x="1686" y="465"/>
                </a:cubicBezTo>
                <a:cubicBezTo>
                  <a:pt x="1684" y="466"/>
                  <a:pt x="1684" y="466"/>
                  <a:pt x="1684" y="466"/>
                </a:cubicBezTo>
                <a:cubicBezTo>
                  <a:pt x="1683" y="465"/>
                  <a:pt x="1683" y="465"/>
                  <a:pt x="1683" y="465"/>
                </a:cubicBezTo>
                <a:cubicBezTo>
                  <a:pt x="1673" y="473"/>
                  <a:pt x="1673" y="473"/>
                  <a:pt x="1673" y="473"/>
                </a:cubicBezTo>
                <a:cubicBezTo>
                  <a:pt x="1668" y="475"/>
                  <a:pt x="1668" y="475"/>
                  <a:pt x="1668" y="475"/>
                </a:cubicBezTo>
                <a:cubicBezTo>
                  <a:pt x="1665" y="477"/>
                  <a:pt x="1665" y="477"/>
                  <a:pt x="1665" y="477"/>
                </a:cubicBezTo>
                <a:cubicBezTo>
                  <a:pt x="1656" y="481"/>
                  <a:pt x="1656" y="481"/>
                  <a:pt x="1656" y="481"/>
                </a:cubicBezTo>
                <a:cubicBezTo>
                  <a:pt x="1654" y="479"/>
                  <a:pt x="1663" y="480"/>
                  <a:pt x="1653" y="483"/>
                </a:cubicBezTo>
                <a:cubicBezTo>
                  <a:pt x="1653" y="480"/>
                  <a:pt x="1653" y="480"/>
                  <a:pt x="1653" y="480"/>
                </a:cubicBezTo>
                <a:cubicBezTo>
                  <a:pt x="1650" y="481"/>
                  <a:pt x="1650" y="481"/>
                  <a:pt x="1650" y="481"/>
                </a:cubicBezTo>
                <a:cubicBezTo>
                  <a:pt x="1650" y="484"/>
                  <a:pt x="1650" y="484"/>
                  <a:pt x="1650" y="484"/>
                </a:cubicBezTo>
                <a:cubicBezTo>
                  <a:pt x="1649" y="484"/>
                  <a:pt x="1649" y="484"/>
                  <a:pt x="1649" y="484"/>
                </a:cubicBezTo>
                <a:cubicBezTo>
                  <a:pt x="1648" y="483"/>
                  <a:pt x="1648" y="483"/>
                  <a:pt x="1648" y="483"/>
                </a:cubicBezTo>
                <a:cubicBezTo>
                  <a:pt x="1655" y="478"/>
                  <a:pt x="1655" y="478"/>
                  <a:pt x="1655" y="478"/>
                </a:cubicBezTo>
                <a:cubicBezTo>
                  <a:pt x="1658" y="479"/>
                  <a:pt x="1658" y="479"/>
                  <a:pt x="1658" y="479"/>
                </a:cubicBezTo>
                <a:cubicBezTo>
                  <a:pt x="1659" y="477"/>
                  <a:pt x="1659" y="477"/>
                  <a:pt x="1659" y="477"/>
                </a:cubicBezTo>
                <a:cubicBezTo>
                  <a:pt x="1650" y="475"/>
                  <a:pt x="1650" y="475"/>
                  <a:pt x="1650" y="475"/>
                </a:cubicBezTo>
                <a:cubicBezTo>
                  <a:pt x="1644" y="477"/>
                  <a:pt x="1644" y="477"/>
                  <a:pt x="1644" y="477"/>
                </a:cubicBezTo>
                <a:cubicBezTo>
                  <a:pt x="1646" y="475"/>
                  <a:pt x="1646" y="475"/>
                  <a:pt x="1646" y="475"/>
                </a:cubicBezTo>
                <a:cubicBezTo>
                  <a:pt x="1651" y="471"/>
                  <a:pt x="1648" y="478"/>
                  <a:pt x="1656" y="473"/>
                </a:cubicBezTo>
                <a:cubicBezTo>
                  <a:pt x="1657" y="474"/>
                  <a:pt x="1657" y="474"/>
                  <a:pt x="1657" y="474"/>
                </a:cubicBezTo>
                <a:cubicBezTo>
                  <a:pt x="1664" y="470"/>
                  <a:pt x="1664" y="470"/>
                  <a:pt x="1664" y="470"/>
                </a:cubicBezTo>
                <a:cubicBezTo>
                  <a:pt x="1657" y="470"/>
                  <a:pt x="1657" y="470"/>
                  <a:pt x="1657" y="470"/>
                </a:cubicBezTo>
                <a:cubicBezTo>
                  <a:pt x="1657" y="470"/>
                  <a:pt x="1657" y="470"/>
                  <a:pt x="1657" y="470"/>
                </a:cubicBezTo>
                <a:cubicBezTo>
                  <a:pt x="1657" y="470"/>
                  <a:pt x="1657" y="471"/>
                  <a:pt x="1656" y="470"/>
                </a:cubicBezTo>
                <a:cubicBezTo>
                  <a:pt x="1658" y="468"/>
                  <a:pt x="1658" y="468"/>
                  <a:pt x="1658" y="468"/>
                </a:cubicBezTo>
                <a:cubicBezTo>
                  <a:pt x="1664" y="469"/>
                  <a:pt x="1648" y="476"/>
                  <a:pt x="1667" y="468"/>
                </a:cubicBezTo>
                <a:cubicBezTo>
                  <a:pt x="1668" y="469"/>
                  <a:pt x="1668" y="469"/>
                  <a:pt x="1668" y="469"/>
                </a:cubicBezTo>
                <a:cubicBezTo>
                  <a:pt x="1677" y="467"/>
                  <a:pt x="1677" y="467"/>
                  <a:pt x="1677" y="467"/>
                </a:cubicBezTo>
                <a:cubicBezTo>
                  <a:pt x="1679" y="466"/>
                  <a:pt x="1679" y="466"/>
                  <a:pt x="1679" y="466"/>
                </a:cubicBezTo>
                <a:cubicBezTo>
                  <a:pt x="1672" y="464"/>
                  <a:pt x="1672" y="464"/>
                  <a:pt x="1672" y="464"/>
                </a:cubicBezTo>
                <a:cubicBezTo>
                  <a:pt x="1655" y="467"/>
                  <a:pt x="1655" y="467"/>
                  <a:pt x="1655" y="467"/>
                </a:cubicBezTo>
                <a:cubicBezTo>
                  <a:pt x="1651" y="470"/>
                  <a:pt x="1651" y="470"/>
                  <a:pt x="1651" y="470"/>
                </a:cubicBezTo>
                <a:cubicBezTo>
                  <a:pt x="1650" y="471"/>
                  <a:pt x="1664" y="461"/>
                  <a:pt x="1644" y="473"/>
                </a:cubicBezTo>
                <a:cubicBezTo>
                  <a:pt x="1639" y="473"/>
                  <a:pt x="1639" y="473"/>
                  <a:pt x="1639" y="473"/>
                </a:cubicBezTo>
                <a:cubicBezTo>
                  <a:pt x="1632" y="477"/>
                  <a:pt x="1632" y="477"/>
                  <a:pt x="1632" y="477"/>
                </a:cubicBezTo>
                <a:cubicBezTo>
                  <a:pt x="1630" y="475"/>
                  <a:pt x="1630" y="475"/>
                  <a:pt x="1630" y="475"/>
                </a:cubicBezTo>
                <a:cubicBezTo>
                  <a:pt x="1629" y="479"/>
                  <a:pt x="1629" y="479"/>
                  <a:pt x="1629" y="479"/>
                </a:cubicBezTo>
                <a:cubicBezTo>
                  <a:pt x="1620" y="482"/>
                  <a:pt x="1620" y="482"/>
                  <a:pt x="1620" y="482"/>
                </a:cubicBezTo>
                <a:cubicBezTo>
                  <a:pt x="1618" y="484"/>
                  <a:pt x="1618" y="484"/>
                  <a:pt x="1618" y="484"/>
                </a:cubicBezTo>
                <a:cubicBezTo>
                  <a:pt x="1627" y="482"/>
                  <a:pt x="1627" y="482"/>
                  <a:pt x="1627" y="482"/>
                </a:cubicBezTo>
                <a:cubicBezTo>
                  <a:pt x="1623" y="485"/>
                  <a:pt x="1623" y="485"/>
                  <a:pt x="1623" y="485"/>
                </a:cubicBezTo>
                <a:cubicBezTo>
                  <a:pt x="1617" y="486"/>
                  <a:pt x="1617" y="486"/>
                  <a:pt x="1617" y="486"/>
                </a:cubicBezTo>
                <a:cubicBezTo>
                  <a:pt x="1621" y="483"/>
                  <a:pt x="1621" y="489"/>
                  <a:pt x="1609" y="489"/>
                </a:cubicBezTo>
                <a:cubicBezTo>
                  <a:pt x="1607" y="491"/>
                  <a:pt x="1607" y="491"/>
                  <a:pt x="1607" y="491"/>
                </a:cubicBezTo>
                <a:cubicBezTo>
                  <a:pt x="1602" y="493"/>
                  <a:pt x="1602" y="493"/>
                  <a:pt x="1602" y="493"/>
                </a:cubicBezTo>
                <a:cubicBezTo>
                  <a:pt x="1600" y="490"/>
                  <a:pt x="1608" y="491"/>
                  <a:pt x="1597" y="494"/>
                </a:cubicBezTo>
                <a:cubicBezTo>
                  <a:pt x="1598" y="490"/>
                  <a:pt x="1602" y="496"/>
                  <a:pt x="1603" y="490"/>
                </a:cubicBezTo>
                <a:cubicBezTo>
                  <a:pt x="1604" y="488"/>
                  <a:pt x="1607" y="492"/>
                  <a:pt x="1608" y="489"/>
                </a:cubicBezTo>
                <a:cubicBezTo>
                  <a:pt x="1608" y="488"/>
                  <a:pt x="1608" y="488"/>
                  <a:pt x="1608" y="488"/>
                </a:cubicBezTo>
                <a:cubicBezTo>
                  <a:pt x="1604" y="484"/>
                  <a:pt x="1608" y="491"/>
                  <a:pt x="1615" y="486"/>
                </a:cubicBezTo>
                <a:cubicBezTo>
                  <a:pt x="1618" y="484"/>
                  <a:pt x="1618" y="484"/>
                  <a:pt x="1618" y="484"/>
                </a:cubicBezTo>
                <a:cubicBezTo>
                  <a:pt x="1615" y="482"/>
                  <a:pt x="1611" y="481"/>
                  <a:pt x="1608" y="484"/>
                </a:cubicBezTo>
                <a:cubicBezTo>
                  <a:pt x="1601" y="487"/>
                  <a:pt x="1601" y="487"/>
                  <a:pt x="1601" y="487"/>
                </a:cubicBezTo>
                <a:cubicBezTo>
                  <a:pt x="1601" y="489"/>
                  <a:pt x="1601" y="489"/>
                  <a:pt x="1601" y="489"/>
                </a:cubicBezTo>
                <a:cubicBezTo>
                  <a:pt x="1593" y="488"/>
                  <a:pt x="1592" y="491"/>
                  <a:pt x="1584" y="494"/>
                </a:cubicBezTo>
                <a:cubicBezTo>
                  <a:pt x="1584" y="495"/>
                  <a:pt x="1584" y="495"/>
                  <a:pt x="1584" y="495"/>
                </a:cubicBezTo>
                <a:cubicBezTo>
                  <a:pt x="1582" y="494"/>
                  <a:pt x="1582" y="494"/>
                  <a:pt x="1582" y="494"/>
                </a:cubicBezTo>
                <a:cubicBezTo>
                  <a:pt x="1567" y="500"/>
                  <a:pt x="1567" y="500"/>
                  <a:pt x="1567" y="500"/>
                </a:cubicBezTo>
                <a:cubicBezTo>
                  <a:pt x="1557" y="503"/>
                  <a:pt x="1557" y="503"/>
                  <a:pt x="1557" y="503"/>
                </a:cubicBezTo>
                <a:cubicBezTo>
                  <a:pt x="1557" y="505"/>
                  <a:pt x="1557" y="505"/>
                  <a:pt x="1557" y="505"/>
                </a:cubicBezTo>
                <a:cubicBezTo>
                  <a:pt x="1557" y="504"/>
                  <a:pt x="1557" y="504"/>
                  <a:pt x="1557" y="504"/>
                </a:cubicBezTo>
                <a:cubicBezTo>
                  <a:pt x="1544" y="509"/>
                  <a:pt x="1544" y="509"/>
                  <a:pt x="1544" y="509"/>
                </a:cubicBezTo>
                <a:cubicBezTo>
                  <a:pt x="1541" y="512"/>
                  <a:pt x="1541" y="512"/>
                  <a:pt x="1541" y="512"/>
                </a:cubicBezTo>
                <a:cubicBezTo>
                  <a:pt x="1535" y="514"/>
                  <a:pt x="1535" y="514"/>
                  <a:pt x="1535" y="514"/>
                </a:cubicBezTo>
                <a:cubicBezTo>
                  <a:pt x="1535" y="512"/>
                  <a:pt x="1535" y="512"/>
                  <a:pt x="1535" y="512"/>
                </a:cubicBezTo>
                <a:cubicBezTo>
                  <a:pt x="1528" y="516"/>
                  <a:pt x="1528" y="516"/>
                  <a:pt x="1528" y="516"/>
                </a:cubicBezTo>
                <a:cubicBezTo>
                  <a:pt x="1526" y="515"/>
                  <a:pt x="1526" y="515"/>
                  <a:pt x="1526" y="515"/>
                </a:cubicBezTo>
                <a:cubicBezTo>
                  <a:pt x="1524" y="518"/>
                  <a:pt x="1524" y="518"/>
                  <a:pt x="1524" y="518"/>
                </a:cubicBezTo>
                <a:cubicBezTo>
                  <a:pt x="1518" y="516"/>
                  <a:pt x="1518" y="516"/>
                  <a:pt x="1518" y="516"/>
                </a:cubicBezTo>
                <a:cubicBezTo>
                  <a:pt x="1502" y="525"/>
                  <a:pt x="1502" y="525"/>
                  <a:pt x="1502" y="525"/>
                </a:cubicBezTo>
                <a:cubicBezTo>
                  <a:pt x="1499" y="525"/>
                  <a:pt x="1499" y="525"/>
                  <a:pt x="1499" y="525"/>
                </a:cubicBezTo>
                <a:cubicBezTo>
                  <a:pt x="1499" y="524"/>
                  <a:pt x="1499" y="524"/>
                  <a:pt x="1499" y="524"/>
                </a:cubicBezTo>
                <a:cubicBezTo>
                  <a:pt x="1499" y="524"/>
                  <a:pt x="1499" y="524"/>
                  <a:pt x="1499" y="524"/>
                </a:cubicBezTo>
                <a:cubicBezTo>
                  <a:pt x="1498" y="525"/>
                  <a:pt x="1498" y="525"/>
                  <a:pt x="1498" y="525"/>
                </a:cubicBezTo>
                <a:cubicBezTo>
                  <a:pt x="1499" y="528"/>
                  <a:pt x="1499" y="528"/>
                  <a:pt x="1499" y="528"/>
                </a:cubicBezTo>
                <a:cubicBezTo>
                  <a:pt x="1498" y="528"/>
                  <a:pt x="1498" y="528"/>
                  <a:pt x="1498" y="528"/>
                </a:cubicBezTo>
                <a:cubicBezTo>
                  <a:pt x="1499" y="531"/>
                  <a:pt x="1499" y="531"/>
                  <a:pt x="1499" y="531"/>
                </a:cubicBezTo>
                <a:cubicBezTo>
                  <a:pt x="1480" y="540"/>
                  <a:pt x="1480" y="540"/>
                  <a:pt x="1480" y="540"/>
                </a:cubicBezTo>
                <a:cubicBezTo>
                  <a:pt x="1470" y="545"/>
                  <a:pt x="1470" y="545"/>
                  <a:pt x="1470" y="545"/>
                </a:cubicBezTo>
                <a:cubicBezTo>
                  <a:pt x="1465" y="547"/>
                  <a:pt x="1465" y="547"/>
                  <a:pt x="1465" y="547"/>
                </a:cubicBezTo>
                <a:cubicBezTo>
                  <a:pt x="1465" y="548"/>
                  <a:pt x="1468" y="542"/>
                  <a:pt x="1464" y="550"/>
                </a:cubicBezTo>
                <a:cubicBezTo>
                  <a:pt x="1465" y="551"/>
                  <a:pt x="1465" y="551"/>
                  <a:pt x="1465" y="551"/>
                </a:cubicBezTo>
                <a:cubicBezTo>
                  <a:pt x="1466" y="550"/>
                  <a:pt x="1466" y="550"/>
                  <a:pt x="1466" y="550"/>
                </a:cubicBezTo>
                <a:cubicBezTo>
                  <a:pt x="1464" y="554"/>
                  <a:pt x="1464" y="554"/>
                  <a:pt x="1464" y="554"/>
                </a:cubicBezTo>
                <a:cubicBezTo>
                  <a:pt x="1465" y="554"/>
                  <a:pt x="1459" y="553"/>
                  <a:pt x="1466" y="554"/>
                </a:cubicBezTo>
                <a:cubicBezTo>
                  <a:pt x="1466" y="556"/>
                  <a:pt x="1466" y="556"/>
                  <a:pt x="1466" y="556"/>
                </a:cubicBezTo>
                <a:cubicBezTo>
                  <a:pt x="1465" y="556"/>
                  <a:pt x="1462" y="555"/>
                  <a:pt x="1464" y="558"/>
                </a:cubicBezTo>
                <a:cubicBezTo>
                  <a:pt x="1464" y="557"/>
                  <a:pt x="1463" y="558"/>
                  <a:pt x="1462" y="557"/>
                </a:cubicBezTo>
                <a:cubicBezTo>
                  <a:pt x="1464" y="556"/>
                  <a:pt x="1464" y="556"/>
                  <a:pt x="1464" y="556"/>
                </a:cubicBezTo>
                <a:cubicBezTo>
                  <a:pt x="1463" y="554"/>
                  <a:pt x="1463" y="554"/>
                  <a:pt x="1463" y="554"/>
                </a:cubicBezTo>
                <a:cubicBezTo>
                  <a:pt x="1457" y="552"/>
                  <a:pt x="1457" y="552"/>
                  <a:pt x="1457" y="552"/>
                </a:cubicBezTo>
                <a:cubicBezTo>
                  <a:pt x="1457" y="554"/>
                  <a:pt x="1457" y="554"/>
                  <a:pt x="1457" y="554"/>
                </a:cubicBezTo>
                <a:cubicBezTo>
                  <a:pt x="1451" y="554"/>
                  <a:pt x="1451" y="554"/>
                  <a:pt x="1451" y="554"/>
                </a:cubicBezTo>
                <a:cubicBezTo>
                  <a:pt x="1452" y="555"/>
                  <a:pt x="1452" y="555"/>
                  <a:pt x="1452" y="555"/>
                </a:cubicBezTo>
                <a:cubicBezTo>
                  <a:pt x="1450" y="555"/>
                  <a:pt x="1450" y="555"/>
                  <a:pt x="1450" y="555"/>
                </a:cubicBezTo>
                <a:cubicBezTo>
                  <a:pt x="1448" y="557"/>
                  <a:pt x="1448" y="557"/>
                  <a:pt x="1448" y="557"/>
                </a:cubicBezTo>
                <a:cubicBezTo>
                  <a:pt x="1452" y="561"/>
                  <a:pt x="1452" y="561"/>
                  <a:pt x="1452" y="561"/>
                </a:cubicBezTo>
                <a:cubicBezTo>
                  <a:pt x="1451" y="562"/>
                  <a:pt x="1451" y="562"/>
                  <a:pt x="1451" y="562"/>
                </a:cubicBezTo>
                <a:cubicBezTo>
                  <a:pt x="1450" y="559"/>
                  <a:pt x="1450" y="559"/>
                  <a:pt x="1450" y="559"/>
                </a:cubicBezTo>
                <a:cubicBezTo>
                  <a:pt x="1449" y="560"/>
                  <a:pt x="1449" y="560"/>
                  <a:pt x="1449" y="560"/>
                </a:cubicBezTo>
                <a:cubicBezTo>
                  <a:pt x="1444" y="563"/>
                  <a:pt x="1444" y="563"/>
                  <a:pt x="1444" y="563"/>
                </a:cubicBezTo>
                <a:cubicBezTo>
                  <a:pt x="1443" y="562"/>
                  <a:pt x="1443" y="562"/>
                  <a:pt x="1443" y="562"/>
                </a:cubicBezTo>
                <a:cubicBezTo>
                  <a:pt x="1441" y="564"/>
                  <a:pt x="1441" y="564"/>
                  <a:pt x="1441" y="564"/>
                </a:cubicBezTo>
                <a:cubicBezTo>
                  <a:pt x="1439" y="564"/>
                  <a:pt x="1439" y="564"/>
                  <a:pt x="1439" y="564"/>
                </a:cubicBezTo>
                <a:cubicBezTo>
                  <a:pt x="1440" y="563"/>
                  <a:pt x="1437" y="563"/>
                  <a:pt x="1439" y="562"/>
                </a:cubicBezTo>
                <a:cubicBezTo>
                  <a:pt x="1437" y="562"/>
                  <a:pt x="1437" y="562"/>
                  <a:pt x="1437" y="562"/>
                </a:cubicBezTo>
                <a:cubicBezTo>
                  <a:pt x="1435" y="564"/>
                  <a:pt x="1435" y="564"/>
                  <a:pt x="1435" y="564"/>
                </a:cubicBezTo>
                <a:cubicBezTo>
                  <a:pt x="1434" y="566"/>
                  <a:pt x="1434" y="566"/>
                  <a:pt x="1434" y="566"/>
                </a:cubicBezTo>
                <a:cubicBezTo>
                  <a:pt x="1433" y="566"/>
                  <a:pt x="1429" y="563"/>
                  <a:pt x="1430" y="567"/>
                </a:cubicBezTo>
                <a:cubicBezTo>
                  <a:pt x="1429" y="567"/>
                  <a:pt x="1439" y="564"/>
                  <a:pt x="1427" y="568"/>
                </a:cubicBezTo>
                <a:cubicBezTo>
                  <a:pt x="1425" y="567"/>
                  <a:pt x="1425" y="567"/>
                  <a:pt x="1425" y="567"/>
                </a:cubicBezTo>
                <a:cubicBezTo>
                  <a:pt x="1407" y="576"/>
                  <a:pt x="1407" y="576"/>
                  <a:pt x="1407" y="576"/>
                </a:cubicBezTo>
                <a:cubicBezTo>
                  <a:pt x="1398" y="580"/>
                  <a:pt x="1398" y="580"/>
                  <a:pt x="1398" y="580"/>
                </a:cubicBezTo>
                <a:cubicBezTo>
                  <a:pt x="1398" y="581"/>
                  <a:pt x="1398" y="581"/>
                  <a:pt x="1398" y="581"/>
                </a:cubicBezTo>
                <a:cubicBezTo>
                  <a:pt x="1393" y="583"/>
                  <a:pt x="1393" y="583"/>
                  <a:pt x="1393" y="583"/>
                </a:cubicBezTo>
                <a:cubicBezTo>
                  <a:pt x="1392" y="586"/>
                  <a:pt x="1392" y="586"/>
                  <a:pt x="1392" y="586"/>
                </a:cubicBezTo>
                <a:cubicBezTo>
                  <a:pt x="1395" y="587"/>
                  <a:pt x="1395" y="587"/>
                  <a:pt x="1395" y="587"/>
                </a:cubicBezTo>
                <a:cubicBezTo>
                  <a:pt x="1399" y="586"/>
                  <a:pt x="1397" y="586"/>
                  <a:pt x="1401" y="585"/>
                </a:cubicBezTo>
                <a:cubicBezTo>
                  <a:pt x="1402" y="585"/>
                  <a:pt x="1402" y="585"/>
                  <a:pt x="1402" y="585"/>
                </a:cubicBezTo>
                <a:cubicBezTo>
                  <a:pt x="1403" y="584"/>
                  <a:pt x="1403" y="584"/>
                  <a:pt x="1403" y="584"/>
                </a:cubicBezTo>
                <a:cubicBezTo>
                  <a:pt x="1402" y="584"/>
                  <a:pt x="1402" y="585"/>
                  <a:pt x="1401" y="584"/>
                </a:cubicBezTo>
                <a:cubicBezTo>
                  <a:pt x="1403" y="583"/>
                  <a:pt x="1403" y="583"/>
                  <a:pt x="1403" y="583"/>
                </a:cubicBezTo>
                <a:cubicBezTo>
                  <a:pt x="1402" y="582"/>
                  <a:pt x="1402" y="582"/>
                  <a:pt x="1402" y="582"/>
                </a:cubicBezTo>
                <a:cubicBezTo>
                  <a:pt x="1403" y="580"/>
                  <a:pt x="1388" y="585"/>
                  <a:pt x="1407" y="579"/>
                </a:cubicBezTo>
                <a:cubicBezTo>
                  <a:pt x="1408" y="580"/>
                  <a:pt x="1408" y="580"/>
                  <a:pt x="1408" y="580"/>
                </a:cubicBezTo>
                <a:cubicBezTo>
                  <a:pt x="1410" y="579"/>
                  <a:pt x="1410" y="579"/>
                  <a:pt x="1410" y="579"/>
                </a:cubicBezTo>
                <a:cubicBezTo>
                  <a:pt x="1409" y="578"/>
                  <a:pt x="1409" y="578"/>
                  <a:pt x="1409" y="578"/>
                </a:cubicBezTo>
                <a:cubicBezTo>
                  <a:pt x="1411" y="578"/>
                  <a:pt x="1411" y="578"/>
                  <a:pt x="1411" y="578"/>
                </a:cubicBezTo>
                <a:cubicBezTo>
                  <a:pt x="1410" y="580"/>
                  <a:pt x="1403" y="572"/>
                  <a:pt x="1407" y="584"/>
                </a:cubicBezTo>
                <a:cubicBezTo>
                  <a:pt x="1417" y="582"/>
                  <a:pt x="1417" y="582"/>
                  <a:pt x="1417" y="582"/>
                </a:cubicBezTo>
                <a:cubicBezTo>
                  <a:pt x="1420" y="580"/>
                  <a:pt x="1420" y="580"/>
                  <a:pt x="1420" y="580"/>
                </a:cubicBezTo>
                <a:cubicBezTo>
                  <a:pt x="1419" y="580"/>
                  <a:pt x="1417" y="578"/>
                  <a:pt x="1417" y="579"/>
                </a:cubicBezTo>
                <a:cubicBezTo>
                  <a:pt x="1417" y="579"/>
                  <a:pt x="1417" y="579"/>
                  <a:pt x="1417" y="579"/>
                </a:cubicBezTo>
                <a:cubicBezTo>
                  <a:pt x="1418" y="576"/>
                  <a:pt x="1418" y="576"/>
                  <a:pt x="1418" y="576"/>
                </a:cubicBezTo>
                <a:cubicBezTo>
                  <a:pt x="1418" y="575"/>
                  <a:pt x="1414" y="576"/>
                  <a:pt x="1417" y="573"/>
                </a:cubicBezTo>
                <a:cubicBezTo>
                  <a:pt x="1419" y="572"/>
                  <a:pt x="1419" y="572"/>
                  <a:pt x="1419" y="572"/>
                </a:cubicBezTo>
                <a:cubicBezTo>
                  <a:pt x="1420" y="573"/>
                  <a:pt x="1420" y="573"/>
                  <a:pt x="1420" y="573"/>
                </a:cubicBezTo>
                <a:cubicBezTo>
                  <a:pt x="1419" y="573"/>
                  <a:pt x="1424" y="568"/>
                  <a:pt x="1419" y="575"/>
                </a:cubicBezTo>
                <a:cubicBezTo>
                  <a:pt x="1421" y="576"/>
                  <a:pt x="1421" y="576"/>
                  <a:pt x="1421" y="576"/>
                </a:cubicBezTo>
                <a:cubicBezTo>
                  <a:pt x="1423" y="576"/>
                  <a:pt x="1423" y="576"/>
                  <a:pt x="1423" y="576"/>
                </a:cubicBezTo>
                <a:cubicBezTo>
                  <a:pt x="1420" y="577"/>
                  <a:pt x="1420" y="577"/>
                  <a:pt x="1420" y="577"/>
                </a:cubicBezTo>
                <a:cubicBezTo>
                  <a:pt x="1420" y="579"/>
                  <a:pt x="1420" y="579"/>
                  <a:pt x="1420" y="579"/>
                </a:cubicBezTo>
                <a:cubicBezTo>
                  <a:pt x="1423" y="580"/>
                  <a:pt x="1427" y="578"/>
                  <a:pt x="1428" y="579"/>
                </a:cubicBezTo>
                <a:cubicBezTo>
                  <a:pt x="1434" y="575"/>
                  <a:pt x="1434" y="575"/>
                  <a:pt x="1434" y="575"/>
                </a:cubicBezTo>
                <a:cubicBezTo>
                  <a:pt x="1435" y="575"/>
                  <a:pt x="1435" y="575"/>
                  <a:pt x="1435" y="575"/>
                </a:cubicBezTo>
                <a:cubicBezTo>
                  <a:pt x="1438" y="572"/>
                  <a:pt x="1438" y="572"/>
                  <a:pt x="1438" y="572"/>
                </a:cubicBezTo>
                <a:cubicBezTo>
                  <a:pt x="1438" y="572"/>
                  <a:pt x="1441" y="574"/>
                  <a:pt x="1437" y="572"/>
                </a:cubicBezTo>
                <a:cubicBezTo>
                  <a:pt x="1440" y="570"/>
                  <a:pt x="1440" y="570"/>
                  <a:pt x="1440" y="570"/>
                </a:cubicBezTo>
                <a:cubicBezTo>
                  <a:pt x="1444" y="573"/>
                  <a:pt x="1444" y="573"/>
                  <a:pt x="1444" y="573"/>
                </a:cubicBezTo>
                <a:cubicBezTo>
                  <a:pt x="1446" y="573"/>
                  <a:pt x="1446" y="573"/>
                  <a:pt x="1446" y="573"/>
                </a:cubicBezTo>
                <a:cubicBezTo>
                  <a:pt x="1446" y="572"/>
                  <a:pt x="1436" y="575"/>
                  <a:pt x="1447" y="569"/>
                </a:cubicBezTo>
                <a:cubicBezTo>
                  <a:pt x="1448" y="570"/>
                  <a:pt x="1448" y="570"/>
                  <a:pt x="1448" y="570"/>
                </a:cubicBezTo>
                <a:cubicBezTo>
                  <a:pt x="1449" y="568"/>
                  <a:pt x="1449" y="568"/>
                  <a:pt x="1449" y="568"/>
                </a:cubicBezTo>
                <a:cubicBezTo>
                  <a:pt x="1451" y="568"/>
                  <a:pt x="1451" y="568"/>
                  <a:pt x="1451" y="568"/>
                </a:cubicBezTo>
                <a:cubicBezTo>
                  <a:pt x="1450" y="571"/>
                  <a:pt x="1450" y="571"/>
                  <a:pt x="1450" y="571"/>
                </a:cubicBezTo>
                <a:cubicBezTo>
                  <a:pt x="1449" y="570"/>
                  <a:pt x="1453" y="571"/>
                  <a:pt x="1448" y="572"/>
                </a:cubicBezTo>
                <a:cubicBezTo>
                  <a:pt x="1451" y="576"/>
                  <a:pt x="1452" y="568"/>
                  <a:pt x="1456" y="571"/>
                </a:cubicBezTo>
                <a:cubicBezTo>
                  <a:pt x="1457" y="570"/>
                  <a:pt x="1457" y="570"/>
                  <a:pt x="1457" y="570"/>
                </a:cubicBezTo>
                <a:cubicBezTo>
                  <a:pt x="1463" y="569"/>
                  <a:pt x="1463" y="569"/>
                  <a:pt x="1463" y="569"/>
                </a:cubicBezTo>
                <a:cubicBezTo>
                  <a:pt x="1464" y="564"/>
                  <a:pt x="1464" y="564"/>
                  <a:pt x="1464" y="564"/>
                </a:cubicBezTo>
                <a:cubicBezTo>
                  <a:pt x="1465" y="562"/>
                  <a:pt x="1469" y="567"/>
                  <a:pt x="1469" y="563"/>
                </a:cubicBezTo>
                <a:cubicBezTo>
                  <a:pt x="1471" y="561"/>
                  <a:pt x="1471" y="561"/>
                  <a:pt x="1471" y="561"/>
                </a:cubicBezTo>
                <a:cubicBezTo>
                  <a:pt x="1472" y="562"/>
                  <a:pt x="1472" y="562"/>
                  <a:pt x="1472" y="562"/>
                </a:cubicBezTo>
                <a:cubicBezTo>
                  <a:pt x="1475" y="561"/>
                  <a:pt x="1475" y="561"/>
                  <a:pt x="1475" y="561"/>
                </a:cubicBezTo>
                <a:cubicBezTo>
                  <a:pt x="1476" y="564"/>
                  <a:pt x="1476" y="564"/>
                  <a:pt x="1476" y="564"/>
                </a:cubicBezTo>
                <a:cubicBezTo>
                  <a:pt x="1485" y="563"/>
                  <a:pt x="1485" y="563"/>
                  <a:pt x="1485" y="563"/>
                </a:cubicBezTo>
                <a:cubicBezTo>
                  <a:pt x="1488" y="559"/>
                  <a:pt x="1488" y="559"/>
                  <a:pt x="1488" y="559"/>
                </a:cubicBezTo>
                <a:cubicBezTo>
                  <a:pt x="1491" y="558"/>
                  <a:pt x="1491" y="558"/>
                  <a:pt x="1491" y="558"/>
                </a:cubicBezTo>
                <a:cubicBezTo>
                  <a:pt x="1492" y="559"/>
                  <a:pt x="1492" y="559"/>
                  <a:pt x="1492" y="559"/>
                </a:cubicBezTo>
                <a:cubicBezTo>
                  <a:pt x="1498" y="557"/>
                  <a:pt x="1498" y="557"/>
                  <a:pt x="1498" y="557"/>
                </a:cubicBezTo>
                <a:cubicBezTo>
                  <a:pt x="1499" y="556"/>
                  <a:pt x="1484" y="556"/>
                  <a:pt x="1502" y="560"/>
                </a:cubicBezTo>
                <a:cubicBezTo>
                  <a:pt x="1502" y="555"/>
                  <a:pt x="1502" y="555"/>
                  <a:pt x="1502" y="555"/>
                </a:cubicBezTo>
                <a:cubicBezTo>
                  <a:pt x="1509" y="555"/>
                  <a:pt x="1509" y="555"/>
                  <a:pt x="1509" y="555"/>
                </a:cubicBezTo>
                <a:cubicBezTo>
                  <a:pt x="1512" y="553"/>
                  <a:pt x="1512" y="553"/>
                  <a:pt x="1512" y="553"/>
                </a:cubicBezTo>
                <a:cubicBezTo>
                  <a:pt x="1513" y="554"/>
                  <a:pt x="1513" y="554"/>
                  <a:pt x="1513" y="554"/>
                </a:cubicBezTo>
                <a:cubicBezTo>
                  <a:pt x="1516" y="553"/>
                  <a:pt x="1516" y="553"/>
                  <a:pt x="1516" y="553"/>
                </a:cubicBezTo>
                <a:cubicBezTo>
                  <a:pt x="1517" y="551"/>
                  <a:pt x="1517" y="551"/>
                  <a:pt x="1517" y="551"/>
                </a:cubicBezTo>
                <a:cubicBezTo>
                  <a:pt x="1514" y="550"/>
                  <a:pt x="1514" y="550"/>
                  <a:pt x="1514" y="550"/>
                </a:cubicBezTo>
                <a:cubicBezTo>
                  <a:pt x="1512" y="552"/>
                  <a:pt x="1512" y="552"/>
                  <a:pt x="1512" y="552"/>
                </a:cubicBezTo>
                <a:cubicBezTo>
                  <a:pt x="1512" y="550"/>
                  <a:pt x="1512" y="550"/>
                  <a:pt x="1512" y="550"/>
                </a:cubicBezTo>
                <a:cubicBezTo>
                  <a:pt x="1516" y="550"/>
                  <a:pt x="1516" y="550"/>
                  <a:pt x="1516" y="550"/>
                </a:cubicBezTo>
                <a:cubicBezTo>
                  <a:pt x="1520" y="551"/>
                  <a:pt x="1520" y="551"/>
                  <a:pt x="1520" y="551"/>
                </a:cubicBezTo>
                <a:cubicBezTo>
                  <a:pt x="1522" y="548"/>
                  <a:pt x="1522" y="548"/>
                  <a:pt x="1522" y="548"/>
                </a:cubicBezTo>
                <a:cubicBezTo>
                  <a:pt x="1525" y="549"/>
                  <a:pt x="1525" y="549"/>
                  <a:pt x="1525" y="549"/>
                </a:cubicBezTo>
                <a:cubicBezTo>
                  <a:pt x="1526" y="549"/>
                  <a:pt x="1526" y="549"/>
                  <a:pt x="1526" y="549"/>
                </a:cubicBezTo>
                <a:cubicBezTo>
                  <a:pt x="1526" y="549"/>
                  <a:pt x="1515" y="552"/>
                  <a:pt x="1527" y="545"/>
                </a:cubicBezTo>
                <a:cubicBezTo>
                  <a:pt x="1527" y="545"/>
                  <a:pt x="1522" y="544"/>
                  <a:pt x="1527" y="547"/>
                </a:cubicBezTo>
                <a:cubicBezTo>
                  <a:pt x="1534" y="544"/>
                  <a:pt x="1534" y="544"/>
                  <a:pt x="1534" y="544"/>
                </a:cubicBezTo>
                <a:cubicBezTo>
                  <a:pt x="1534" y="544"/>
                  <a:pt x="1534" y="544"/>
                  <a:pt x="1534" y="544"/>
                </a:cubicBezTo>
                <a:cubicBezTo>
                  <a:pt x="1537" y="541"/>
                  <a:pt x="1537" y="541"/>
                  <a:pt x="1537" y="541"/>
                </a:cubicBezTo>
                <a:cubicBezTo>
                  <a:pt x="1538" y="542"/>
                  <a:pt x="1538" y="542"/>
                  <a:pt x="1538" y="542"/>
                </a:cubicBezTo>
                <a:cubicBezTo>
                  <a:pt x="1539" y="540"/>
                  <a:pt x="1539" y="540"/>
                  <a:pt x="1539" y="540"/>
                </a:cubicBezTo>
                <a:cubicBezTo>
                  <a:pt x="1543" y="544"/>
                  <a:pt x="1543" y="544"/>
                  <a:pt x="1543" y="544"/>
                </a:cubicBezTo>
                <a:cubicBezTo>
                  <a:pt x="1549" y="541"/>
                  <a:pt x="1549" y="541"/>
                  <a:pt x="1549" y="541"/>
                </a:cubicBezTo>
                <a:cubicBezTo>
                  <a:pt x="1549" y="539"/>
                  <a:pt x="1549" y="539"/>
                  <a:pt x="1549" y="539"/>
                </a:cubicBezTo>
                <a:cubicBezTo>
                  <a:pt x="1554" y="539"/>
                  <a:pt x="1554" y="539"/>
                  <a:pt x="1554" y="539"/>
                </a:cubicBezTo>
                <a:cubicBezTo>
                  <a:pt x="1554" y="538"/>
                  <a:pt x="1554" y="538"/>
                  <a:pt x="1554" y="538"/>
                </a:cubicBezTo>
                <a:cubicBezTo>
                  <a:pt x="1554" y="538"/>
                  <a:pt x="1556" y="537"/>
                  <a:pt x="1555" y="539"/>
                </a:cubicBezTo>
                <a:cubicBezTo>
                  <a:pt x="1558" y="536"/>
                  <a:pt x="1558" y="536"/>
                  <a:pt x="1558" y="536"/>
                </a:cubicBezTo>
                <a:cubicBezTo>
                  <a:pt x="1563" y="536"/>
                  <a:pt x="1563" y="536"/>
                  <a:pt x="1563" y="536"/>
                </a:cubicBezTo>
                <a:cubicBezTo>
                  <a:pt x="1566" y="539"/>
                  <a:pt x="1568" y="534"/>
                  <a:pt x="1569" y="535"/>
                </a:cubicBezTo>
                <a:cubicBezTo>
                  <a:pt x="1569" y="532"/>
                  <a:pt x="1572" y="537"/>
                  <a:pt x="1569" y="532"/>
                </a:cubicBezTo>
                <a:cubicBezTo>
                  <a:pt x="1572" y="532"/>
                  <a:pt x="1572" y="532"/>
                  <a:pt x="1572" y="532"/>
                </a:cubicBezTo>
                <a:cubicBezTo>
                  <a:pt x="1569" y="529"/>
                  <a:pt x="1569" y="529"/>
                  <a:pt x="1569" y="529"/>
                </a:cubicBezTo>
                <a:cubicBezTo>
                  <a:pt x="1575" y="529"/>
                  <a:pt x="1575" y="529"/>
                  <a:pt x="1575" y="529"/>
                </a:cubicBezTo>
                <a:cubicBezTo>
                  <a:pt x="1575" y="526"/>
                  <a:pt x="1575" y="526"/>
                  <a:pt x="1575" y="526"/>
                </a:cubicBezTo>
                <a:cubicBezTo>
                  <a:pt x="1576" y="526"/>
                  <a:pt x="1576" y="527"/>
                  <a:pt x="1577" y="526"/>
                </a:cubicBezTo>
                <a:cubicBezTo>
                  <a:pt x="1577" y="525"/>
                  <a:pt x="1577" y="525"/>
                  <a:pt x="1577" y="525"/>
                </a:cubicBezTo>
                <a:cubicBezTo>
                  <a:pt x="1572" y="525"/>
                  <a:pt x="1572" y="525"/>
                  <a:pt x="1572" y="525"/>
                </a:cubicBezTo>
                <a:cubicBezTo>
                  <a:pt x="1568" y="529"/>
                  <a:pt x="1568" y="529"/>
                  <a:pt x="1568" y="529"/>
                </a:cubicBezTo>
                <a:cubicBezTo>
                  <a:pt x="1568" y="531"/>
                  <a:pt x="1568" y="531"/>
                  <a:pt x="1568" y="531"/>
                </a:cubicBezTo>
                <a:cubicBezTo>
                  <a:pt x="1563" y="532"/>
                  <a:pt x="1563" y="532"/>
                  <a:pt x="1563" y="532"/>
                </a:cubicBezTo>
                <a:cubicBezTo>
                  <a:pt x="1559" y="531"/>
                  <a:pt x="1559" y="531"/>
                  <a:pt x="1559" y="531"/>
                </a:cubicBezTo>
                <a:cubicBezTo>
                  <a:pt x="1556" y="533"/>
                  <a:pt x="1556" y="533"/>
                  <a:pt x="1556" y="533"/>
                </a:cubicBezTo>
                <a:cubicBezTo>
                  <a:pt x="1557" y="533"/>
                  <a:pt x="1559" y="531"/>
                  <a:pt x="1561" y="535"/>
                </a:cubicBezTo>
                <a:cubicBezTo>
                  <a:pt x="1556" y="535"/>
                  <a:pt x="1556" y="535"/>
                  <a:pt x="1556" y="535"/>
                </a:cubicBezTo>
                <a:cubicBezTo>
                  <a:pt x="1550" y="538"/>
                  <a:pt x="1550" y="538"/>
                  <a:pt x="1550" y="538"/>
                </a:cubicBezTo>
                <a:cubicBezTo>
                  <a:pt x="1548" y="537"/>
                  <a:pt x="1548" y="537"/>
                  <a:pt x="1548" y="537"/>
                </a:cubicBezTo>
                <a:cubicBezTo>
                  <a:pt x="1548" y="540"/>
                  <a:pt x="1548" y="540"/>
                  <a:pt x="1548" y="540"/>
                </a:cubicBezTo>
                <a:cubicBezTo>
                  <a:pt x="1546" y="540"/>
                  <a:pt x="1546" y="540"/>
                  <a:pt x="1546" y="540"/>
                </a:cubicBezTo>
                <a:cubicBezTo>
                  <a:pt x="1546" y="538"/>
                  <a:pt x="1546" y="538"/>
                  <a:pt x="1546" y="538"/>
                </a:cubicBezTo>
                <a:cubicBezTo>
                  <a:pt x="1543" y="538"/>
                  <a:pt x="1543" y="538"/>
                  <a:pt x="1543" y="538"/>
                </a:cubicBezTo>
                <a:cubicBezTo>
                  <a:pt x="1544" y="534"/>
                  <a:pt x="1544" y="534"/>
                  <a:pt x="1544" y="534"/>
                </a:cubicBezTo>
                <a:cubicBezTo>
                  <a:pt x="1545" y="536"/>
                  <a:pt x="1545" y="536"/>
                  <a:pt x="1545" y="536"/>
                </a:cubicBezTo>
                <a:cubicBezTo>
                  <a:pt x="1549" y="536"/>
                  <a:pt x="1549" y="536"/>
                  <a:pt x="1549" y="536"/>
                </a:cubicBezTo>
                <a:cubicBezTo>
                  <a:pt x="1549" y="534"/>
                  <a:pt x="1549" y="534"/>
                  <a:pt x="1549" y="534"/>
                </a:cubicBezTo>
                <a:cubicBezTo>
                  <a:pt x="1545" y="534"/>
                  <a:pt x="1545" y="534"/>
                  <a:pt x="1545" y="534"/>
                </a:cubicBezTo>
                <a:cubicBezTo>
                  <a:pt x="1546" y="532"/>
                  <a:pt x="1546" y="532"/>
                  <a:pt x="1546" y="532"/>
                </a:cubicBezTo>
                <a:cubicBezTo>
                  <a:pt x="1546" y="532"/>
                  <a:pt x="1546" y="532"/>
                  <a:pt x="1546" y="532"/>
                </a:cubicBezTo>
                <a:cubicBezTo>
                  <a:pt x="1555" y="528"/>
                  <a:pt x="1555" y="528"/>
                  <a:pt x="1555" y="528"/>
                </a:cubicBezTo>
                <a:cubicBezTo>
                  <a:pt x="1556" y="529"/>
                  <a:pt x="1556" y="529"/>
                  <a:pt x="1556" y="529"/>
                </a:cubicBezTo>
                <a:cubicBezTo>
                  <a:pt x="1561" y="525"/>
                  <a:pt x="1561" y="525"/>
                  <a:pt x="1561" y="525"/>
                </a:cubicBezTo>
                <a:cubicBezTo>
                  <a:pt x="1565" y="525"/>
                  <a:pt x="1565" y="525"/>
                  <a:pt x="1565" y="525"/>
                </a:cubicBezTo>
                <a:cubicBezTo>
                  <a:pt x="1564" y="525"/>
                  <a:pt x="1564" y="525"/>
                  <a:pt x="1564" y="525"/>
                </a:cubicBezTo>
                <a:cubicBezTo>
                  <a:pt x="1567" y="526"/>
                  <a:pt x="1567" y="526"/>
                  <a:pt x="1567" y="526"/>
                </a:cubicBezTo>
                <a:cubicBezTo>
                  <a:pt x="1571" y="525"/>
                  <a:pt x="1571" y="525"/>
                  <a:pt x="1571" y="525"/>
                </a:cubicBezTo>
                <a:cubicBezTo>
                  <a:pt x="1571" y="523"/>
                  <a:pt x="1571" y="523"/>
                  <a:pt x="1571" y="523"/>
                </a:cubicBezTo>
                <a:cubicBezTo>
                  <a:pt x="1573" y="523"/>
                  <a:pt x="1573" y="523"/>
                  <a:pt x="1573" y="523"/>
                </a:cubicBezTo>
                <a:cubicBezTo>
                  <a:pt x="1575" y="522"/>
                  <a:pt x="1575" y="522"/>
                  <a:pt x="1575" y="522"/>
                </a:cubicBezTo>
                <a:cubicBezTo>
                  <a:pt x="1573" y="521"/>
                  <a:pt x="1573" y="521"/>
                  <a:pt x="1573" y="521"/>
                </a:cubicBezTo>
                <a:cubicBezTo>
                  <a:pt x="1576" y="520"/>
                  <a:pt x="1576" y="520"/>
                  <a:pt x="1576" y="520"/>
                </a:cubicBezTo>
                <a:cubicBezTo>
                  <a:pt x="1578" y="516"/>
                  <a:pt x="1578" y="516"/>
                  <a:pt x="1578" y="516"/>
                </a:cubicBezTo>
                <a:cubicBezTo>
                  <a:pt x="1582" y="516"/>
                  <a:pt x="1582" y="516"/>
                  <a:pt x="1582" y="516"/>
                </a:cubicBezTo>
                <a:cubicBezTo>
                  <a:pt x="1584" y="514"/>
                  <a:pt x="1584" y="514"/>
                  <a:pt x="1584" y="514"/>
                </a:cubicBezTo>
                <a:cubicBezTo>
                  <a:pt x="1585" y="516"/>
                  <a:pt x="1585" y="516"/>
                  <a:pt x="1585" y="516"/>
                </a:cubicBezTo>
                <a:cubicBezTo>
                  <a:pt x="1586" y="515"/>
                  <a:pt x="1586" y="515"/>
                  <a:pt x="1586" y="515"/>
                </a:cubicBezTo>
                <a:cubicBezTo>
                  <a:pt x="1585" y="520"/>
                  <a:pt x="1585" y="520"/>
                  <a:pt x="1585" y="520"/>
                </a:cubicBezTo>
                <a:cubicBezTo>
                  <a:pt x="1585" y="520"/>
                  <a:pt x="1585" y="520"/>
                  <a:pt x="1585" y="520"/>
                </a:cubicBezTo>
                <a:cubicBezTo>
                  <a:pt x="1585" y="518"/>
                  <a:pt x="1579" y="522"/>
                  <a:pt x="1583" y="517"/>
                </a:cubicBezTo>
                <a:cubicBezTo>
                  <a:pt x="1582" y="520"/>
                  <a:pt x="1582" y="520"/>
                  <a:pt x="1582" y="520"/>
                </a:cubicBezTo>
                <a:cubicBezTo>
                  <a:pt x="1577" y="521"/>
                  <a:pt x="1577" y="521"/>
                  <a:pt x="1577" y="521"/>
                </a:cubicBezTo>
                <a:cubicBezTo>
                  <a:pt x="1578" y="525"/>
                  <a:pt x="1578" y="525"/>
                  <a:pt x="1578" y="525"/>
                </a:cubicBezTo>
                <a:cubicBezTo>
                  <a:pt x="1581" y="525"/>
                  <a:pt x="1581" y="525"/>
                  <a:pt x="1581" y="525"/>
                </a:cubicBezTo>
                <a:cubicBezTo>
                  <a:pt x="1581" y="523"/>
                  <a:pt x="1583" y="527"/>
                  <a:pt x="1582" y="523"/>
                </a:cubicBezTo>
                <a:cubicBezTo>
                  <a:pt x="1583" y="525"/>
                  <a:pt x="1583" y="525"/>
                  <a:pt x="1583" y="525"/>
                </a:cubicBezTo>
                <a:cubicBezTo>
                  <a:pt x="1584" y="524"/>
                  <a:pt x="1593" y="529"/>
                  <a:pt x="1590" y="522"/>
                </a:cubicBezTo>
                <a:cubicBezTo>
                  <a:pt x="1593" y="520"/>
                  <a:pt x="1593" y="520"/>
                  <a:pt x="1593" y="520"/>
                </a:cubicBezTo>
                <a:cubicBezTo>
                  <a:pt x="1600" y="517"/>
                  <a:pt x="1600" y="517"/>
                  <a:pt x="1600" y="517"/>
                </a:cubicBezTo>
                <a:cubicBezTo>
                  <a:pt x="1599" y="515"/>
                  <a:pt x="1599" y="515"/>
                  <a:pt x="1599" y="515"/>
                </a:cubicBezTo>
                <a:cubicBezTo>
                  <a:pt x="1601" y="515"/>
                  <a:pt x="1601" y="515"/>
                  <a:pt x="1601" y="515"/>
                </a:cubicBezTo>
                <a:cubicBezTo>
                  <a:pt x="1600" y="517"/>
                  <a:pt x="1600" y="517"/>
                  <a:pt x="1600" y="517"/>
                </a:cubicBezTo>
                <a:cubicBezTo>
                  <a:pt x="1600" y="519"/>
                  <a:pt x="1600" y="519"/>
                  <a:pt x="1600" y="519"/>
                </a:cubicBezTo>
                <a:cubicBezTo>
                  <a:pt x="1594" y="522"/>
                  <a:pt x="1594" y="522"/>
                  <a:pt x="1594" y="522"/>
                </a:cubicBezTo>
                <a:cubicBezTo>
                  <a:pt x="1592" y="522"/>
                  <a:pt x="1597" y="520"/>
                  <a:pt x="1591" y="521"/>
                </a:cubicBezTo>
                <a:cubicBezTo>
                  <a:pt x="1588" y="525"/>
                  <a:pt x="1588" y="525"/>
                  <a:pt x="1588" y="525"/>
                </a:cubicBezTo>
                <a:cubicBezTo>
                  <a:pt x="1583" y="527"/>
                  <a:pt x="1619" y="508"/>
                  <a:pt x="1572" y="534"/>
                </a:cubicBezTo>
                <a:cubicBezTo>
                  <a:pt x="1563" y="539"/>
                  <a:pt x="1563" y="539"/>
                  <a:pt x="1563" y="539"/>
                </a:cubicBezTo>
                <a:cubicBezTo>
                  <a:pt x="1562" y="537"/>
                  <a:pt x="1562" y="537"/>
                  <a:pt x="1562" y="537"/>
                </a:cubicBezTo>
                <a:cubicBezTo>
                  <a:pt x="1555" y="545"/>
                  <a:pt x="1555" y="545"/>
                  <a:pt x="1555" y="545"/>
                </a:cubicBezTo>
                <a:cubicBezTo>
                  <a:pt x="1552" y="546"/>
                  <a:pt x="1552" y="546"/>
                  <a:pt x="1552" y="546"/>
                </a:cubicBezTo>
                <a:cubicBezTo>
                  <a:pt x="1552" y="545"/>
                  <a:pt x="1552" y="545"/>
                  <a:pt x="1552" y="545"/>
                </a:cubicBezTo>
                <a:cubicBezTo>
                  <a:pt x="1543" y="549"/>
                  <a:pt x="1543" y="549"/>
                  <a:pt x="1543" y="549"/>
                </a:cubicBezTo>
                <a:cubicBezTo>
                  <a:pt x="1543" y="549"/>
                  <a:pt x="1546" y="550"/>
                  <a:pt x="1542" y="550"/>
                </a:cubicBezTo>
                <a:cubicBezTo>
                  <a:pt x="1544" y="553"/>
                  <a:pt x="1550" y="546"/>
                  <a:pt x="1561" y="547"/>
                </a:cubicBezTo>
                <a:cubicBezTo>
                  <a:pt x="1559" y="547"/>
                  <a:pt x="1559" y="545"/>
                  <a:pt x="1561" y="545"/>
                </a:cubicBezTo>
                <a:cubicBezTo>
                  <a:pt x="1561" y="546"/>
                  <a:pt x="1561" y="546"/>
                  <a:pt x="1561" y="546"/>
                </a:cubicBezTo>
                <a:cubicBezTo>
                  <a:pt x="1557" y="546"/>
                  <a:pt x="1564" y="551"/>
                  <a:pt x="1564" y="543"/>
                </a:cubicBezTo>
                <a:cubicBezTo>
                  <a:pt x="1564" y="544"/>
                  <a:pt x="1564" y="544"/>
                  <a:pt x="1564" y="544"/>
                </a:cubicBezTo>
                <a:cubicBezTo>
                  <a:pt x="1566" y="543"/>
                  <a:pt x="1566" y="543"/>
                  <a:pt x="1566" y="543"/>
                </a:cubicBezTo>
                <a:cubicBezTo>
                  <a:pt x="1572" y="542"/>
                  <a:pt x="1572" y="542"/>
                  <a:pt x="1572" y="542"/>
                </a:cubicBezTo>
                <a:cubicBezTo>
                  <a:pt x="1569" y="544"/>
                  <a:pt x="1569" y="544"/>
                  <a:pt x="1569" y="544"/>
                </a:cubicBezTo>
                <a:cubicBezTo>
                  <a:pt x="1577" y="546"/>
                  <a:pt x="1577" y="546"/>
                  <a:pt x="1577" y="546"/>
                </a:cubicBezTo>
                <a:cubicBezTo>
                  <a:pt x="1578" y="545"/>
                  <a:pt x="1578" y="545"/>
                  <a:pt x="1578" y="545"/>
                </a:cubicBezTo>
                <a:cubicBezTo>
                  <a:pt x="1578" y="547"/>
                  <a:pt x="1578" y="547"/>
                  <a:pt x="1578" y="547"/>
                </a:cubicBezTo>
                <a:cubicBezTo>
                  <a:pt x="1579" y="547"/>
                  <a:pt x="1580" y="549"/>
                  <a:pt x="1581" y="547"/>
                </a:cubicBezTo>
                <a:cubicBezTo>
                  <a:pt x="1581" y="545"/>
                  <a:pt x="1581" y="545"/>
                  <a:pt x="1581" y="545"/>
                </a:cubicBezTo>
                <a:cubicBezTo>
                  <a:pt x="1584" y="543"/>
                  <a:pt x="1584" y="543"/>
                  <a:pt x="1584" y="543"/>
                </a:cubicBezTo>
                <a:cubicBezTo>
                  <a:pt x="1583" y="546"/>
                  <a:pt x="1583" y="546"/>
                  <a:pt x="1583" y="546"/>
                </a:cubicBezTo>
                <a:cubicBezTo>
                  <a:pt x="1588" y="546"/>
                  <a:pt x="1588" y="546"/>
                  <a:pt x="1588" y="546"/>
                </a:cubicBezTo>
                <a:cubicBezTo>
                  <a:pt x="1590" y="543"/>
                  <a:pt x="1590" y="543"/>
                  <a:pt x="1590" y="543"/>
                </a:cubicBezTo>
                <a:cubicBezTo>
                  <a:pt x="1591" y="543"/>
                  <a:pt x="1592" y="543"/>
                  <a:pt x="1593" y="543"/>
                </a:cubicBezTo>
                <a:cubicBezTo>
                  <a:pt x="1589" y="542"/>
                  <a:pt x="1589" y="542"/>
                  <a:pt x="1589" y="542"/>
                </a:cubicBezTo>
                <a:cubicBezTo>
                  <a:pt x="1588" y="542"/>
                  <a:pt x="1588" y="542"/>
                  <a:pt x="1588" y="542"/>
                </a:cubicBezTo>
                <a:cubicBezTo>
                  <a:pt x="1589" y="541"/>
                  <a:pt x="1589" y="541"/>
                  <a:pt x="1589" y="541"/>
                </a:cubicBezTo>
                <a:cubicBezTo>
                  <a:pt x="1587" y="540"/>
                  <a:pt x="1587" y="540"/>
                  <a:pt x="1587" y="540"/>
                </a:cubicBezTo>
                <a:cubicBezTo>
                  <a:pt x="1587" y="536"/>
                  <a:pt x="1587" y="536"/>
                  <a:pt x="1587" y="536"/>
                </a:cubicBezTo>
                <a:cubicBezTo>
                  <a:pt x="1590" y="537"/>
                  <a:pt x="1590" y="537"/>
                  <a:pt x="1590" y="537"/>
                </a:cubicBezTo>
                <a:cubicBezTo>
                  <a:pt x="1590" y="540"/>
                  <a:pt x="1590" y="540"/>
                  <a:pt x="1590" y="540"/>
                </a:cubicBezTo>
                <a:cubicBezTo>
                  <a:pt x="1594" y="539"/>
                  <a:pt x="1594" y="539"/>
                  <a:pt x="1594" y="539"/>
                </a:cubicBezTo>
                <a:cubicBezTo>
                  <a:pt x="1594" y="535"/>
                  <a:pt x="1594" y="535"/>
                  <a:pt x="1594" y="535"/>
                </a:cubicBezTo>
                <a:cubicBezTo>
                  <a:pt x="1597" y="535"/>
                  <a:pt x="1598" y="532"/>
                  <a:pt x="1601" y="535"/>
                </a:cubicBezTo>
                <a:cubicBezTo>
                  <a:pt x="1603" y="535"/>
                  <a:pt x="1604" y="531"/>
                  <a:pt x="1605" y="535"/>
                </a:cubicBezTo>
                <a:cubicBezTo>
                  <a:pt x="1603" y="538"/>
                  <a:pt x="1603" y="538"/>
                  <a:pt x="1603" y="538"/>
                </a:cubicBezTo>
                <a:cubicBezTo>
                  <a:pt x="1605" y="539"/>
                  <a:pt x="1605" y="539"/>
                  <a:pt x="1605" y="539"/>
                </a:cubicBezTo>
                <a:cubicBezTo>
                  <a:pt x="1614" y="535"/>
                  <a:pt x="1614" y="535"/>
                  <a:pt x="1614" y="535"/>
                </a:cubicBezTo>
                <a:cubicBezTo>
                  <a:pt x="1614" y="533"/>
                  <a:pt x="1614" y="533"/>
                  <a:pt x="1614" y="533"/>
                </a:cubicBezTo>
                <a:cubicBezTo>
                  <a:pt x="1623" y="531"/>
                  <a:pt x="1623" y="531"/>
                  <a:pt x="1623" y="531"/>
                </a:cubicBezTo>
                <a:cubicBezTo>
                  <a:pt x="1631" y="527"/>
                  <a:pt x="1631" y="527"/>
                  <a:pt x="1631" y="527"/>
                </a:cubicBezTo>
                <a:cubicBezTo>
                  <a:pt x="1636" y="527"/>
                  <a:pt x="1636" y="527"/>
                  <a:pt x="1636" y="527"/>
                </a:cubicBezTo>
                <a:cubicBezTo>
                  <a:pt x="1636" y="524"/>
                  <a:pt x="1636" y="524"/>
                  <a:pt x="1636" y="524"/>
                </a:cubicBezTo>
                <a:cubicBezTo>
                  <a:pt x="1640" y="524"/>
                  <a:pt x="1640" y="524"/>
                  <a:pt x="1640" y="524"/>
                </a:cubicBezTo>
                <a:cubicBezTo>
                  <a:pt x="1640" y="523"/>
                  <a:pt x="1639" y="523"/>
                  <a:pt x="1640" y="522"/>
                </a:cubicBezTo>
                <a:cubicBezTo>
                  <a:pt x="1641" y="524"/>
                  <a:pt x="1641" y="524"/>
                  <a:pt x="1641" y="524"/>
                </a:cubicBezTo>
                <a:cubicBezTo>
                  <a:pt x="1642" y="522"/>
                  <a:pt x="1644" y="524"/>
                  <a:pt x="1646" y="523"/>
                </a:cubicBezTo>
                <a:cubicBezTo>
                  <a:pt x="1647" y="524"/>
                  <a:pt x="1647" y="524"/>
                  <a:pt x="1647" y="524"/>
                </a:cubicBezTo>
                <a:cubicBezTo>
                  <a:pt x="1643" y="525"/>
                  <a:pt x="1643" y="525"/>
                  <a:pt x="1643" y="525"/>
                </a:cubicBezTo>
                <a:cubicBezTo>
                  <a:pt x="1647" y="522"/>
                  <a:pt x="1640" y="522"/>
                  <a:pt x="1636" y="528"/>
                </a:cubicBezTo>
                <a:cubicBezTo>
                  <a:pt x="1634" y="528"/>
                  <a:pt x="1631" y="528"/>
                  <a:pt x="1631" y="530"/>
                </a:cubicBezTo>
                <a:cubicBezTo>
                  <a:pt x="1631" y="531"/>
                  <a:pt x="1631" y="531"/>
                  <a:pt x="1631" y="531"/>
                </a:cubicBezTo>
                <a:cubicBezTo>
                  <a:pt x="1635" y="532"/>
                  <a:pt x="1635" y="532"/>
                  <a:pt x="1635" y="532"/>
                </a:cubicBezTo>
                <a:cubicBezTo>
                  <a:pt x="1639" y="531"/>
                  <a:pt x="1639" y="531"/>
                  <a:pt x="1639" y="531"/>
                </a:cubicBezTo>
                <a:cubicBezTo>
                  <a:pt x="1640" y="528"/>
                  <a:pt x="1640" y="528"/>
                  <a:pt x="1640" y="528"/>
                </a:cubicBezTo>
                <a:cubicBezTo>
                  <a:pt x="1644" y="528"/>
                  <a:pt x="1644" y="528"/>
                  <a:pt x="1644" y="528"/>
                </a:cubicBezTo>
                <a:cubicBezTo>
                  <a:pt x="1645" y="528"/>
                  <a:pt x="1640" y="528"/>
                  <a:pt x="1646" y="527"/>
                </a:cubicBezTo>
                <a:cubicBezTo>
                  <a:pt x="1640" y="532"/>
                  <a:pt x="1640" y="532"/>
                  <a:pt x="1640" y="532"/>
                </a:cubicBezTo>
                <a:cubicBezTo>
                  <a:pt x="1649" y="529"/>
                  <a:pt x="1649" y="529"/>
                  <a:pt x="1649" y="529"/>
                </a:cubicBezTo>
                <a:cubicBezTo>
                  <a:pt x="1650" y="529"/>
                  <a:pt x="1642" y="531"/>
                  <a:pt x="1653" y="529"/>
                </a:cubicBezTo>
                <a:cubicBezTo>
                  <a:pt x="1654" y="525"/>
                  <a:pt x="1632" y="538"/>
                  <a:pt x="1660" y="522"/>
                </a:cubicBezTo>
                <a:cubicBezTo>
                  <a:pt x="1661" y="522"/>
                  <a:pt x="1661" y="522"/>
                  <a:pt x="1661" y="522"/>
                </a:cubicBezTo>
                <a:cubicBezTo>
                  <a:pt x="1664" y="520"/>
                  <a:pt x="1664" y="520"/>
                  <a:pt x="1664" y="520"/>
                </a:cubicBezTo>
                <a:cubicBezTo>
                  <a:pt x="1660" y="517"/>
                  <a:pt x="1660" y="517"/>
                  <a:pt x="1660" y="517"/>
                </a:cubicBezTo>
                <a:cubicBezTo>
                  <a:pt x="1657" y="516"/>
                  <a:pt x="1659" y="522"/>
                  <a:pt x="1655" y="517"/>
                </a:cubicBezTo>
                <a:cubicBezTo>
                  <a:pt x="1654" y="518"/>
                  <a:pt x="1654" y="518"/>
                  <a:pt x="1654" y="518"/>
                </a:cubicBezTo>
                <a:cubicBezTo>
                  <a:pt x="1653" y="517"/>
                  <a:pt x="1653" y="517"/>
                  <a:pt x="1653" y="517"/>
                </a:cubicBezTo>
                <a:cubicBezTo>
                  <a:pt x="1655" y="515"/>
                  <a:pt x="1655" y="515"/>
                  <a:pt x="1655" y="515"/>
                </a:cubicBezTo>
                <a:cubicBezTo>
                  <a:pt x="1655" y="514"/>
                  <a:pt x="1655" y="514"/>
                  <a:pt x="1655" y="514"/>
                </a:cubicBezTo>
                <a:cubicBezTo>
                  <a:pt x="1657" y="511"/>
                  <a:pt x="1657" y="511"/>
                  <a:pt x="1657" y="511"/>
                </a:cubicBezTo>
                <a:cubicBezTo>
                  <a:pt x="1659" y="512"/>
                  <a:pt x="1659" y="512"/>
                  <a:pt x="1659" y="512"/>
                </a:cubicBezTo>
                <a:cubicBezTo>
                  <a:pt x="1659" y="513"/>
                  <a:pt x="1654" y="509"/>
                  <a:pt x="1658" y="515"/>
                </a:cubicBezTo>
                <a:cubicBezTo>
                  <a:pt x="1660" y="513"/>
                  <a:pt x="1660" y="513"/>
                  <a:pt x="1660" y="513"/>
                </a:cubicBezTo>
                <a:cubicBezTo>
                  <a:pt x="1660" y="515"/>
                  <a:pt x="1660" y="515"/>
                  <a:pt x="1660" y="515"/>
                </a:cubicBezTo>
                <a:cubicBezTo>
                  <a:pt x="1664" y="516"/>
                  <a:pt x="1664" y="516"/>
                  <a:pt x="1664" y="516"/>
                </a:cubicBezTo>
                <a:cubicBezTo>
                  <a:pt x="1667" y="515"/>
                  <a:pt x="1667" y="515"/>
                  <a:pt x="1667" y="515"/>
                </a:cubicBezTo>
                <a:cubicBezTo>
                  <a:pt x="1668" y="517"/>
                  <a:pt x="1668" y="517"/>
                  <a:pt x="1668" y="517"/>
                </a:cubicBezTo>
                <a:cubicBezTo>
                  <a:pt x="1673" y="514"/>
                  <a:pt x="1673" y="514"/>
                  <a:pt x="1673" y="514"/>
                </a:cubicBezTo>
                <a:cubicBezTo>
                  <a:pt x="1672" y="511"/>
                  <a:pt x="1672" y="511"/>
                  <a:pt x="1672" y="511"/>
                </a:cubicBezTo>
                <a:cubicBezTo>
                  <a:pt x="1674" y="509"/>
                  <a:pt x="1674" y="509"/>
                  <a:pt x="1674" y="509"/>
                </a:cubicBezTo>
                <a:cubicBezTo>
                  <a:pt x="1677" y="510"/>
                  <a:pt x="1677" y="510"/>
                  <a:pt x="1677" y="510"/>
                </a:cubicBezTo>
                <a:cubicBezTo>
                  <a:pt x="1679" y="507"/>
                  <a:pt x="1679" y="507"/>
                  <a:pt x="1679" y="507"/>
                </a:cubicBezTo>
                <a:cubicBezTo>
                  <a:pt x="1681" y="507"/>
                  <a:pt x="1681" y="507"/>
                  <a:pt x="1681" y="507"/>
                </a:cubicBezTo>
                <a:cubicBezTo>
                  <a:pt x="1681" y="512"/>
                  <a:pt x="1681" y="512"/>
                  <a:pt x="1681" y="512"/>
                </a:cubicBezTo>
                <a:cubicBezTo>
                  <a:pt x="1678" y="513"/>
                  <a:pt x="1678" y="513"/>
                  <a:pt x="1678" y="513"/>
                </a:cubicBezTo>
                <a:cubicBezTo>
                  <a:pt x="1679" y="514"/>
                  <a:pt x="1679" y="514"/>
                  <a:pt x="1679" y="514"/>
                </a:cubicBezTo>
                <a:cubicBezTo>
                  <a:pt x="1677" y="516"/>
                  <a:pt x="1677" y="516"/>
                  <a:pt x="1677" y="516"/>
                </a:cubicBezTo>
                <a:cubicBezTo>
                  <a:pt x="1678" y="519"/>
                  <a:pt x="1678" y="519"/>
                  <a:pt x="1678" y="519"/>
                </a:cubicBezTo>
                <a:cubicBezTo>
                  <a:pt x="1673" y="519"/>
                  <a:pt x="1673" y="519"/>
                  <a:pt x="1673" y="519"/>
                </a:cubicBezTo>
                <a:cubicBezTo>
                  <a:pt x="1672" y="519"/>
                  <a:pt x="1672" y="520"/>
                  <a:pt x="1675" y="521"/>
                </a:cubicBezTo>
                <a:cubicBezTo>
                  <a:pt x="1668" y="520"/>
                  <a:pt x="1668" y="520"/>
                  <a:pt x="1668" y="520"/>
                </a:cubicBezTo>
                <a:cubicBezTo>
                  <a:pt x="1670" y="522"/>
                  <a:pt x="1670" y="522"/>
                  <a:pt x="1670" y="522"/>
                </a:cubicBezTo>
                <a:cubicBezTo>
                  <a:pt x="1668" y="520"/>
                  <a:pt x="1666" y="527"/>
                  <a:pt x="1665" y="521"/>
                </a:cubicBezTo>
                <a:cubicBezTo>
                  <a:pt x="1657" y="528"/>
                  <a:pt x="1657" y="528"/>
                  <a:pt x="1657" y="528"/>
                </a:cubicBezTo>
                <a:cubicBezTo>
                  <a:pt x="1659" y="529"/>
                  <a:pt x="1659" y="529"/>
                  <a:pt x="1659" y="529"/>
                </a:cubicBezTo>
                <a:cubicBezTo>
                  <a:pt x="1667" y="527"/>
                  <a:pt x="1667" y="527"/>
                  <a:pt x="1667" y="527"/>
                </a:cubicBezTo>
                <a:cubicBezTo>
                  <a:pt x="1672" y="529"/>
                  <a:pt x="1672" y="529"/>
                  <a:pt x="1672" y="529"/>
                </a:cubicBezTo>
                <a:cubicBezTo>
                  <a:pt x="1679" y="527"/>
                  <a:pt x="1679" y="527"/>
                  <a:pt x="1679" y="527"/>
                </a:cubicBezTo>
                <a:cubicBezTo>
                  <a:pt x="1716" y="525"/>
                  <a:pt x="1716" y="525"/>
                  <a:pt x="1716" y="525"/>
                </a:cubicBezTo>
                <a:cubicBezTo>
                  <a:pt x="1721" y="525"/>
                  <a:pt x="1721" y="525"/>
                  <a:pt x="1721" y="525"/>
                </a:cubicBezTo>
                <a:cubicBezTo>
                  <a:pt x="1722" y="526"/>
                  <a:pt x="1722" y="526"/>
                  <a:pt x="1722" y="526"/>
                </a:cubicBezTo>
                <a:cubicBezTo>
                  <a:pt x="1714" y="528"/>
                  <a:pt x="1714" y="528"/>
                  <a:pt x="1714" y="528"/>
                </a:cubicBezTo>
                <a:cubicBezTo>
                  <a:pt x="1752" y="530"/>
                  <a:pt x="1752" y="530"/>
                  <a:pt x="1752" y="530"/>
                </a:cubicBezTo>
                <a:cubicBezTo>
                  <a:pt x="1771" y="528"/>
                  <a:pt x="1771" y="528"/>
                  <a:pt x="1771" y="528"/>
                </a:cubicBezTo>
                <a:cubicBezTo>
                  <a:pt x="1770" y="529"/>
                  <a:pt x="1770" y="529"/>
                  <a:pt x="1770" y="529"/>
                </a:cubicBezTo>
                <a:cubicBezTo>
                  <a:pt x="1771" y="531"/>
                  <a:pt x="1771" y="531"/>
                  <a:pt x="1771" y="531"/>
                </a:cubicBezTo>
                <a:cubicBezTo>
                  <a:pt x="1756" y="532"/>
                  <a:pt x="1756" y="532"/>
                  <a:pt x="1756" y="532"/>
                </a:cubicBezTo>
                <a:cubicBezTo>
                  <a:pt x="1757" y="536"/>
                  <a:pt x="1757" y="536"/>
                  <a:pt x="1757" y="536"/>
                </a:cubicBezTo>
                <a:cubicBezTo>
                  <a:pt x="1757" y="539"/>
                  <a:pt x="1757" y="539"/>
                  <a:pt x="1757" y="539"/>
                </a:cubicBezTo>
                <a:cubicBezTo>
                  <a:pt x="1756" y="539"/>
                  <a:pt x="1756" y="539"/>
                  <a:pt x="1756" y="539"/>
                </a:cubicBezTo>
                <a:cubicBezTo>
                  <a:pt x="1755" y="540"/>
                  <a:pt x="1755" y="540"/>
                  <a:pt x="1755" y="540"/>
                </a:cubicBezTo>
                <a:cubicBezTo>
                  <a:pt x="1757" y="541"/>
                  <a:pt x="1757" y="541"/>
                  <a:pt x="1757" y="541"/>
                </a:cubicBezTo>
                <a:cubicBezTo>
                  <a:pt x="1753" y="542"/>
                  <a:pt x="1753" y="542"/>
                  <a:pt x="1753" y="542"/>
                </a:cubicBezTo>
                <a:cubicBezTo>
                  <a:pt x="1751" y="540"/>
                  <a:pt x="1751" y="540"/>
                  <a:pt x="1751" y="540"/>
                </a:cubicBezTo>
                <a:cubicBezTo>
                  <a:pt x="1749" y="542"/>
                  <a:pt x="1749" y="542"/>
                  <a:pt x="1749" y="542"/>
                </a:cubicBezTo>
                <a:cubicBezTo>
                  <a:pt x="1744" y="542"/>
                  <a:pt x="1744" y="542"/>
                  <a:pt x="1744" y="542"/>
                </a:cubicBezTo>
                <a:cubicBezTo>
                  <a:pt x="1741" y="544"/>
                  <a:pt x="1741" y="544"/>
                  <a:pt x="1741" y="544"/>
                </a:cubicBezTo>
                <a:cubicBezTo>
                  <a:pt x="1742" y="543"/>
                  <a:pt x="1742" y="543"/>
                  <a:pt x="1742" y="543"/>
                </a:cubicBezTo>
                <a:cubicBezTo>
                  <a:pt x="1735" y="544"/>
                  <a:pt x="1735" y="544"/>
                  <a:pt x="1735" y="544"/>
                </a:cubicBezTo>
                <a:cubicBezTo>
                  <a:pt x="1732" y="546"/>
                  <a:pt x="1754" y="540"/>
                  <a:pt x="1728" y="547"/>
                </a:cubicBezTo>
                <a:cubicBezTo>
                  <a:pt x="1726" y="546"/>
                  <a:pt x="1726" y="546"/>
                  <a:pt x="1726" y="546"/>
                </a:cubicBezTo>
                <a:cubicBezTo>
                  <a:pt x="1725" y="546"/>
                  <a:pt x="1729" y="549"/>
                  <a:pt x="1724" y="547"/>
                </a:cubicBezTo>
                <a:cubicBezTo>
                  <a:pt x="1724" y="549"/>
                  <a:pt x="1724" y="549"/>
                  <a:pt x="1724" y="549"/>
                </a:cubicBezTo>
                <a:cubicBezTo>
                  <a:pt x="1721" y="550"/>
                  <a:pt x="1721" y="550"/>
                  <a:pt x="1721" y="550"/>
                </a:cubicBezTo>
                <a:cubicBezTo>
                  <a:pt x="1710" y="552"/>
                  <a:pt x="1710" y="552"/>
                  <a:pt x="1710" y="552"/>
                </a:cubicBezTo>
                <a:cubicBezTo>
                  <a:pt x="1706" y="554"/>
                  <a:pt x="1706" y="554"/>
                  <a:pt x="1706" y="554"/>
                </a:cubicBezTo>
                <a:cubicBezTo>
                  <a:pt x="1704" y="553"/>
                  <a:pt x="1704" y="553"/>
                  <a:pt x="1704" y="553"/>
                </a:cubicBezTo>
                <a:cubicBezTo>
                  <a:pt x="1700" y="553"/>
                  <a:pt x="1700" y="553"/>
                  <a:pt x="1700" y="553"/>
                </a:cubicBezTo>
                <a:cubicBezTo>
                  <a:pt x="1700" y="551"/>
                  <a:pt x="1697" y="554"/>
                  <a:pt x="1698" y="551"/>
                </a:cubicBezTo>
                <a:cubicBezTo>
                  <a:pt x="1695" y="555"/>
                  <a:pt x="1695" y="555"/>
                  <a:pt x="1695" y="555"/>
                </a:cubicBezTo>
                <a:cubicBezTo>
                  <a:pt x="1691" y="558"/>
                  <a:pt x="1691" y="558"/>
                  <a:pt x="1691" y="558"/>
                </a:cubicBezTo>
                <a:cubicBezTo>
                  <a:pt x="1691" y="557"/>
                  <a:pt x="1691" y="557"/>
                  <a:pt x="1691" y="557"/>
                </a:cubicBezTo>
                <a:cubicBezTo>
                  <a:pt x="1684" y="560"/>
                  <a:pt x="1684" y="560"/>
                  <a:pt x="1684" y="560"/>
                </a:cubicBezTo>
                <a:cubicBezTo>
                  <a:pt x="1683" y="561"/>
                  <a:pt x="1683" y="561"/>
                  <a:pt x="1683" y="561"/>
                </a:cubicBezTo>
                <a:cubicBezTo>
                  <a:pt x="1686" y="563"/>
                  <a:pt x="1686" y="563"/>
                  <a:pt x="1686" y="563"/>
                </a:cubicBezTo>
                <a:cubicBezTo>
                  <a:pt x="1708" y="558"/>
                  <a:pt x="1708" y="558"/>
                  <a:pt x="1708" y="558"/>
                </a:cubicBezTo>
                <a:cubicBezTo>
                  <a:pt x="1716" y="556"/>
                  <a:pt x="1716" y="556"/>
                  <a:pt x="1716" y="556"/>
                </a:cubicBezTo>
                <a:cubicBezTo>
                  <a:pt x="1730" y="557"/>
                  <a:pt x="1730" y="557"/>
                  <a:pt x="1730" y="557"/>
                </a:cubicBezTo>
                <a:cubicBezTo>
                  <a:pt x="1732" y="556"/>
                  <a:pt x="1732" y="556"/>
                  <a:pt x="1732" y="556"/>
                </a:cubicBezTo>
                <a:cubicBezTo>
                  <a:pt x="1736" y="557"/>
                  <a:pt x="1736" y="557"/>
                  <a:pt x="1736" y="557"/>
                </a:cubicBezTo>
                <a:cubicBezTo>
                  <a:pt x="1736" y="560"/>
                  <a:pt x="1736" y="560"/>
                  <a:pt x="1736" y="560"/>
                </a:cubicBezTo>
                <a:cubicBezTo>
                  <a:pt x="1732" y="562"/>
                  <a:pt x="1732" y="562"/>
                  <a:pt x="1732" y="562"/>
                </a:cubicBezTo>
                <a:cubicBezTo>
                  <a:pt x="1725" y="562"/>
                  <a:pt x="1725" y="562"/>
                  <a:pt x="1725" y="562"/>
                </a:cubicBezTo>
                <a:cubicBezTo>
                  <a:pt x="1724" y="561"/>
                  <a:pt x="1724" y="561"/>
                  <a:pt x="1724" y="561"/>
                </a:cubicBezTo>
                <a:cubicBezTo>
                  <a:pt x="1714" y="564"/>
                  <a:pt x="1714" y="564"/>
                  <a:pt x="1714" y="564"/>
                </a:cubicBezTo>
                <a:cubicBezTo>
                  <a:pt x="1708" y="563"/>
                  <a:pt x="1708" y="563"/>
                  <a:pt x="1708" y="563"/>
                </a:cubicBezTo>
                <a:cubicBezTo>
                  <a:pt x="1700" y="564"/>
                  <a:pt x="1700" y="564"/>
                  <a:pt x="1700" y="564"/>
                </a:cubicBezTo>
                <a:cubicBezTo>
                  <a:pt x="1701" y="564"/>
                  <a:pt x="1701" y="564"/>
                  <a:pt x="1701" y="564"/>
                </a:cubicBezTo>
                <a:cubicBezTo>
                  <a:pt x="1698" y="568"/>
                  <a:pt x="1698" y="568"/>
                  <a:pt x="1698" y="568"/>
                </a:cubicBezTo>
                <a:cubicBezTo>
                  <a:pt x="1697" y="566"/>
                  <a:pt x="1697" y="566"/>
                  <a:pt x="1697" y="566"/>
                </a:cubicBezTo>
                <a:cubicBezTo>
                  <a:pt x="1694" y="567"/>
                  <a:pt x="1694" y="567"/>
                  <a:pt x="1694" y="567"/>
                </a:cubicBezTo>
                <a:cubicBezTo>
                  <a:pt x="1695" y="568"/>
                  <a:pt x="1693" y="566"/>
                  <a:pt x="1693" y="569"/>
                </a:cubicBezTo>
                <a:cubicBezTo>
                  <a:pt x="1709" y="567"/>
                  <a:pt x="1709" y="567"/>
                  <a:pt x="1709" y="567"/>
                </a:cubicBezTo>
                <a:cubicBezTo>
                  <a:pt x="1708" y="568"/>
                  <a:pt x="1708" y="568"/>
                  <a:pt x="1708" y="568"/>
                </a:cubicBezTo>
                <a:cubicBezTo>
                  <a:pt x="1709" y="569"/>
                  <a:pt x="1709" y="569"/>
                  <a:pt x="1709" y="569"/>
                </a:cubicBezTo>
                <a:cubicBezTo>
                  <a:pt x="1706" y="568"/>
                  <a:pt x="1706" y="568"/>
                  <a:pt x="1706" y="568"/>
                </a:cubicBezTo>
                <a:cubicBezTo>
                  <a:pt x="1704" y="571"/>
                  <a:pt x="1704" y="571"/>
                  <a:pt x="1704" y="571"/>
                </a:cubicBezTo>
                <a:cubicBezTo>
                  <a:pt x="1707" y="576"/>
                  <a:pt x="1707" y="576"/>
                  <a:pt x="1707" y="576"/>
                </a:cubicBezTo>
                <a:cubicBezTo>
                  <a:pt x="1714" y="575"/>
                  <a:pt x="1714" y="575"/>
                  <a:pt x="1714" y="575"/>
                </a:cubicBezTo>
                <a:cubicBezTo>
                  <a:pt x="1715" y="573"/>
                  <a:pt x="1715" y="573"/>
                  <a:pt x="1715" y="573"/>
                </a:cubicBezTo>
                <a:cubicBezTo>
                  <a:pt x="1720" y="573"/>
                  <a:pt x="1720" y="573"/>
                  <a:pt x="1720" y="573"/>
                </a:cubicBezTo>
                <a:cubicBezTo>
                  <a:pt x="1720" y="572"/>
                  <a:pt x="1720" y="572"/>
                  <a:pt x="1720" y="572"/>
                </a:cubicBezTo>
                <a:cubicBezTo>
                  <a:pt x="1720" y="574"/>
                  <a:pt x="1720" y="574"/>
                  <a:pt x="1720" y="574"/>
                </a:cubicBezTo>
                <a:cubicBezTo>
                  <a:pt x="1724" y="574"/>
                  <a:pt x="1724" y="574"/>
                  <a:pt x="1724" y="574"/>
                </a:cubicBezTo>
                <a:cubicBezTo>
                  <a:pt x="1724" y="575"/>
                  <a:pt x="1724" y="575"/>
                  <a:pt x="1724" y="575"/>
                </a:cubicBezTo>
                <a:cubicBezTo>
                  <a:pt x="1710" y="578"/>
                  <a:pt x="1710" y="578"/>
                  <a:pt x="1710" y="578"/>
                </a:cubicBezTo>
                <a:cubicBezTo>
                  <a:pt x="1710" y="579"/>
                  <a:pt x="1719" y="574"/>
                  <a:pt x="1707" y="580"/>
                </a:cubicBezTo>
                <a:cubicBezTo>
                  <a:pt x="1702" y="580"/>
                  <a:pt x="1702" y="580"/>
                  <a:pt x="1702" y="580"/>
                </a:cubicBezTo>
                <a:cubicBezTo>
                  <a:pt x="1701" y="577"/>
                  <a:pt x="1701" y="577"/>
                  <a:pt x="1701" y="577"/>
                </a:cubicBezTo>
                <a:cubicBezTo>
                  <a:pt x="1693" y="581"/>
                  <a:pt x="1693" y="581"/>
                  <a:pt x="1693" y="581"/>
                </a:cubicBezTo>
                <a:cubicBezTo>
                  <a:pt x="1687" y="581"/>
                  <a:pt x="1687" y="581"/>
                  <a:pt x="1687" y="581"/>
                </a:cubicBezTo>
                <a:cubicBezTo>
                  <a:pt x="1679" y="585"/>
                  <a:pt x="1679" y="585"/>
                  <a:pt x="1679" y="585"/>
                </a:cubicBezTo>
                <a:cubicBezTo>
                  <a:pt x="1678" y="586"/>
                  <a:pt x="1678" y="586"/>
                  <a:pt x="1678" y="586"/>
                </a:cubicBezTo>
                <a:cubicBezTo>
                  <a:pt x="1680" y="584"/>
                  <a:pt x="1680" y="584"/>
                  <a:pt x="1680" y="584"/>
                </a:cubicBezTo>
                <a:cubicBezTo>
                  <a:pt x="1677" y="579"/>
                  <a:pt x="1677" y="579"/>
                  <a:pt x="1677" y="579"/>
                </a:cubicBezTo>
                <a:cubicBezTo>
                  <a:pt x="1682" y="579"/>
                  <a:pt x="1682" y="579"/>
                  <a:pt x="1682" y="579"/>
                </a:cubicBezTo>
                <a:cubicBezTo>
                  <a:pt x="1679" y="577"/>
                  <a:pt x="1679" y="577"/>
                  <a:pt x="1679" y="577"/>
                </a:cubicBezTo>
                <a:cubicBezTo>
                  <a:pt x="1672" y="578"/>
                  <a:pt x="1672" y="578"/>
                  <a:pt x="1672" y="578"/>
                </a:cubicBezTo>
                <a:cubicBezTo>
                  <a:pt x="1669" y="574"/>
                  <a:pt x="1669" y="574"/>
                  <a:pt x="1669" y="574"/>
                </a:cubicBezTo>
                <a:cubicBezTo>
                  <a:pt x="1667" y="579"/>
                  <a:pt x="1667" y="579"/>
                  <a:pt x="1667" y="579"/>
                </a:cubicBezTo>
                <a:cubicBezTo>
                  <a:pt x="1656" y="581"/>
                  <a:pt x="1656" y="581"/>
                  <a:pt x="1656" y="581"/>
                </a:cubicBezTo>
                <a:cubicBezTo>
                  <a:pt x="1655" y="581"/>
                  <a:pt x="1654" y="581"/>
                  <a:pt x="1653" y="582"/>
                </a:cubicBezTo>
                <a:cubicBezTo>
                  <a:pt x="1646" y="583"/>
                  <a:pt x="1646" y="583"/>
                  <a:pt x="1646" y="583"/>
                </a:cubicBezTo>
                <a:cubicBezTo>
                  <a:pt x="1641" y="583"/>
                  <a:pt x="1641" y="583"/>
                  <a:pt x="1641" y="583"/>
                </a:cubicBezTo>
                <a:cubicBezTo>
                  <a:pt x="1641" y="583"/>
                  <a:pt x="1639" y="585"/>
                  <a:pt x="1641" y="581"/>
                </a:cubicBezTo>
                <a:cubicBezTo>
                  <a:pt x="1633" y="585"/>
                  <a:pt x="1633" y="585"/>
                  <a:pt x="1633" y="585"/>
                </a:cubicBezTo>
                <a:cubicBezTo>
                  <a:pt x="1631" y="583"/>
                  <a:pt x="1631" y="583"/>
                  <a:pt x="1631" y="583"/>
                </a:cubicBezTo>
                <a:cubicBezTo>
                  <a:pt x="1628" y="587"/>
                  <a:pt x="1628" y="587"/>
                  <a:pt x="1628" y="587"/>
                </a:cubicBezTo>
                <a:cubicBezTo>
                  <a:pt x="1627" y="586"/>
                  <a:pt x="1627" y="586"/>
                  <a:pt x="1627" y="586"/>
                </a:cubicBezTo>
                <a:cubicBezTo>
                  <a:pt x="1626" y="591"/>
                  <a:pt x="1627" y="583"/>
                  <a:pt x="1622" y="587"/>
                </a:cubicBezTo>
                <a:cubicBezTo>
                  <a:pt x="1625" y="588"/>
                  <a:pt x="1625" y="588"/>
                  <a:pt x="1625" y="588"/>
                </a:cubicBezTo>
                <a:cubicBezTo>
                  <a:pt x="1628" y="590"/>
                  <a:pt x="1628" y="590"/>
                  <a:pt x="1628" y="590"/>
                </a:cubicBezTo>
                <a:cubicBezTo>
                  <a:pt x="1625" y="592"/>
                  <a:pt x="1625" y="592"/>
                  <a:pt x="1625" y="592"/>
                </a:cubicBezTo>
                <a:cubicBezTo>
                  <a:pt x="1631" y="593"/>
                  <a:pt x="1631" y="593"/>
                  <a:pt x="1631" y="593"/>
                </a:cubicBezTo>
                <a:cubicBezTo>
                  <a:pt x="1635" y="593"/>
                  <a:pt x="1635" y="593"/>
                  <a:pt x="1635" y="593"/>
                </a:cubicBezTo>
                <a:cubicBezTo>
                  <a:pt x="1639" y="590"/>
                  <a:pt x="1639" y="590"/>
                  <a:pt x="1639" y="590"/>
                </a:cubicBezTo>
                <a:cubicBezTo>
                  <a:pt x="1652" y="587"/>
                  <a:pt x="1652" y="587"/>
                  <a:pt x="1652" y="587"/>
                </a:cubicBezTo>
                <a:cubicBezTo>
                  <a:pt x="1653" y="587"/>
                  <a:pt x="1653" y="587"/>
                  <a:pt x="1653" y="587"/>
                </a:cubicBezTo>
                <a:cubicBezTo>
                  <a:pt x="1653" y="587"/>
                  <a:pt x="1653" y="587"/>
                  <a:pt x="1653" y="587"/>
                </a:cubicBezTo>
                <a:cubicBezTo>
                  <a:pt x="1642" y="591"/>
                  <a:pt x="1642" y="591"/>
                  <a:pt x="1642" y="591"/>
                </a:cubicBezTo>
                <a:cubicBezTo>
                  <a:pt x="1641" y="592"/>
                  <a:pt x="1645" y="590"/>
                  <a:pt x="1641" y="593"/>
                </a:cubicBezTo>
                <a:cubicBezTo>
                  <a:pt x="1642" y="594"/>
                  <a:pt x="1642" y="594"/>
                  <a:pt x="1642" y="594"/>
                </a:cubicBezTo>
                <a:cubicBezTo>
                  <a:pt x="1641" y="594"/>
                  <a:pt x="1641" y="594"/>
                  <a:pt x="1641" y="594"/>
                </a:cubicBezTo>
                <a:cubicBezTo>
                  <a:pt x="1641" y="596"/>
                  <a:pt x="1641" y="596"/>
                  <a:pt x="1641" y="596"/>
                </a:cubicBezTo>
                <a:cubicBezTo>
                  <a:pt x="1642" y="597"/>
                  <a:pt x="1642" y="597"/>
                  <a:pt x="1642" y="597"/>
                </a:cubicBezTo>
                <a:cubicBezTo>
                  <a:pt x="1643" y="596"/>
                  <a:pt x="1643" y="596"/>
                  <a:pt x="1643" y="596"/>
                </a:cubicBezTo>
                <a:cubicBezTo>
                  <a:pt x="1644" y="597"/>
                  <a:pt x="1644" y="597"/>
                  <a:pt x="1644" y="597"/>
                </a:cubicBezTo>
                <a:cubicBezTo>
                  <a:pt x="1650" y="595"/>
                  <a:pt x="1647" y="600"/>
                  <a:pt x="1665" y="597"/>
                </a:cubicBezTo>
                <a:cubicBezTo>
                  <a:pt x="1667" y="598"/>
                  <a:pt x="1667" y="598"/>
                  <a:pt x="1667" y="598"/>
                </a:cubicBezTo>
                <a:cubicBezTo>
                  <a:pt x="1662" y="600"/>
                  <a:pt x="1662" y="600"/>
                  <a:pt x="1662" y="600"/>
                </a:cubicBezTo>
                <a:cubicBezTo>
                  <a:pt x="1660" y="601"/>
                  <a:pt x="1660" y="601"/>
                  <a:pt x="1660" y="601"/>
                </a:cubicBezTo>
                <a:cubicBezTo>
                  <a:pt x="1662" y="603"/>
                  <a:pt x="1662" y="603"/>
                  <a:pt x="1662" y="603"/>
                </a:cubicBezTo>
                <a:cubicBezTo>
                  <a:pt x="1673" y="599"/>
                  <a:pt x="1673" y="599"/>
                  <a:pt x="1673" y="599"/>
                </a:cubicBezTo>
                <a:cubicBezTo>
                  <a:pt x="1679" y="599"/>
                  <a:pt x="1679" y="599"/>
                  <a:pt x="1679" y="599"/>
                </a:cubicBezTo>
                <a:cubicBezTo>
                  <a:pt x="1683" y="595"/>
                  <a:pt x="1685" y="599"/>
                  <a:pt x="1693" y="596"/>
                </a:cubicBezTo>
                <a:cubicBezTo>
                  <a:pt x="1705" y="594"/>
                  <a:pt x="1705" y="594"/>
                  <a:pt x="1705" y="594"/>
                </a:cubicBezTo>
                <a:cubicBezTo>
                  <a:pt x="1724" y="590"/>
                  <a:pt x="1724" y="590"/>
                  <a:pt x="1724" y="590"/>
                </a:cubicBezTo>
                <a:cubicBezTo>
                  <a:pt x="1733" y="593"/>
                  <a:pt x="1733" y="593"/>
                  <a:pt x="1733" y="593"/>
                </a:cubicBezTo>
                <a:cubicBezTo>
                  <a:pt x="1738" y="596"/>
                  <a:pt x="1738" y="596"/>
                  <a:pt x="1738" y="596"/>
                </a:cubicBezTo>
                <a:cubicBezTo>
                  <a:pt x="1740" y="596"/>
                  <a:pt x="1740" y="596"/>
                  <a:pt x="1740" y="596"/>
                </a:cubicBezTo>
                <a:cubicBezTo>
                  <a:pt x="1740" y="594"/>
                  <a:pt x="1740" y="594"/>
                  <a:pt x="1740" y="594"/>
                </a:cubicBezTo>
                <a:cubicBezTo>
                  <a:pt x="1740" y="596"/>
                  <a:pt x="1734" y="591"/>
                  <a:pt x="1742" y="596"/>
                </a:cubicBezTo>
                <a:cubicBezTo>
                  <a:pt x="1743" y="593"/>
                  <a:pt x="1743" y="593"/>
                  <a:pt x="1743" y="593"/>
                </a:cubicBezTo>
                <a:cubicBezTo>
                  <a:pt x="1747" y="592"/>
                  <a:pt x="1747" y="592"/>
                  <a:pt x="1747" y="592"/>
                </a:cubicBezTo>
                <a:cubicBezTo>
                  <a:pt x="1750" y="593"/>
                  <a:pt x="1750" y="593"/>
                  <a:pt x="1750" y="593"/>
                </a:cubicBezTo>
                <a:cubicBezTo>
                  <a:pt x="1755" y="591"/>
                  <a:pt x="1755" y="591"/>
                  <a:pt x="1755" y="591"/>
                </a:cubicBezTo>
                <a:cubicBezTo>
                  <a:pt x="1757" y="592"/>
                  <a:pt x="1757" y="592"/>
                  <a:pt x="1757" y="592"/>
                </a:cubicBezTo>
                <a:cubicBezTo>
                  <a:pt x="1772" y="589"/>
                  <a:pt x="1772" y="589"/>
                  <a:pt x="1772" y="589"/>
                </a:cubicBezTo>
                <a:cubicBezTo>
                  <a:pt x="1775" y="590"/>
                  <a:pt x="1775" y="590"/>
                  <a:pt x="1775" y="590"/>
                </a:cubicBezTo>
                <a:cubicBezTo>
                  <a:pt x="1773" y="592"/>
                  <a:pt x="1773" y="592"/>
                  <a:pt x="1773" y="592"/>
                </a:cubicBezTo>
                <a:cubicBezTo>
                  <a:pt x="1778" y="593"/>
                  <a:pt x="1778" y="593"/>
                  <a:pt x="1778" y="593"/>
                </a:cubicBezTo>
                <a:cubicBezTo>
                  <a:pt x="1775" y="596"/>
                  <a:pt x="1775" y="596"/>
                  <a:pt x="1775" y="596"/>
                </a:cubicBezTo>
                <a:cubicBezTo>
                  <a:pt x="1767" y="596"/>
                  <a:pt x="1767" y="596"/>
                  <a:pt x="1767" y="596"/>
                </a:cubicBezTo>
                <a:cubicBezTo>
                  <a:pt x="1767" y="596"/>
                  <a:pt x="1767" y="596"/>
                  <a:pt x="1767" y="596"/>
                </a:cubicBezTo>
                <a:cubicBezTo>
                  <a:pt x="1761" y="596"/>
                  <a:pt x="1761" y="596"/>
                  <a:pt x="1761" y="596"/>
                </a:cubicBezTo>
                <a:cubicBezTo>
                  <a:pt x="1762" y="599"/>
                  <a:pt x="1762" y="599"/>
                  <a:pt x="1762" y="599"/>
                </a:cubicBezTo>
                <a:cubicBezTo>
                  <a:pt x="1756" y="599"/>
                  <a:pt x="1756" y="599"/>
                  <a:pt x="1756" y="599"/>
                </a:cubicBezTo>
                <a:cubicBezTo>
                  <a:pt x="1748" y="603"/>
                  <a:pt x="1748" y="603"/>
                  <a:pt x="1748" y="603"/>
                </a:cubicBezTo>
                <a:cubicBezTo>
                  <a:pt x="1736" y="608"/>
                  <a:pt x="1736" y="608"/>
                  <a:pt x="1736" y="608"/>
                </a:cubicBezTo>
                <a:cubicBezTo>
                  <a:pt x="1734" y="607"/>
                  <a:pt x="1734" y="607"/>
                  <a:pt x="1734" y="607"/>
                </a:cubicBezTo>
                <a:cubicBezTo>
                  <a:pt x="1733" y="607"/>
                  <a:pt x="1733" y="607"/>
                  <a:pt x="1733" y="607"/>
                </a:cubicBezTo>
                <a:cubicBezTo>
                  <a:pt x="1732" y="609"/>
                  <a:pt x="1732" y="609"/>
                  <a:pt x="1732" y="609"/>
                </a:cubicBezTo>
                <a:cubicBezTo>
                  <a:pt x="1729" y="608"/>
                  <a:pt x="1729" y="608"/>
                  <a:pt x="1729" y="608"/>
                </a:cubicBezTo>
                <a:cubicBezTo>
                  <a:pt x="1727" y="609"/>
                  <a:pt x="1727" y="609"/>
                  <a:pt x="1727" y="609"/>
                </a:cubicBezTo>
                <a:cubicBezTo>
                  <a:pt x="1729" y="610"/>
                  <a:pt x="1729" y="610"/>
                  <a:pt x="1729" y="610"/>
                </a:cubicBezTo>
                <a:cubicBezTo>
                  <a:pt x="1720" y="612"/>
                  <a:pt x="1720" y="612"/>
                  <a:pt x="1720" y="612"/>
                </a:cubicBezTo>
                <a:cubicBezTo>
                  <a:pt x="1715" y="616"/>
                  <a:pt x="1715" y="616"/>
                  <a:pt x="1715" y="616"/>
                </a:cubicBezTo>
                <a:cubicBezTo>
                  <a:pt x="1702" y="620"/>
                  <a:pt x="1702" y="620"/>
                  <a:pt x="1702" y="620"/>
                </a:cubicBezTo>
                <a:cubicBezTo>
                  <a:pt x="1701" y="619"/>
                  <a:pt x="1701" y="619"/>
                  <a:pt x="1701" y="619"/>
                </a:cubicBezTo>
                <a:cubicBezTo>
                  <a:pt x="1700" y="621"/>
                  <a:pt x="1700" y="621"/>
                  <a:pt x="1700" y="621"/>
                </a:cubicBezTo>
                <a:cubicBezTo>
                  <a:pt x="1703" y="620"/>
                  <a:pt x="1699" y="621"/>
                  <a:pt x="1699" y="618"/>
                </a:cubicBezTo>
                <a:cubicBezTo>
                  <a:pt x="1694" y="621"/>
                  <a:pt x="1694" y="621"/>
                  <a:pt x="1694" y="621"/>
                </a:cubicBezTo>
                <a:cubicBezTo>
                  <a:pt x="1693" y="620"/>
                  <a:pt x="1693" y="620"/>
                  <a:pt x="1693" y="620"/>
                </a:cubicBezTo>
                <a:cubicBezTo>
                  <a:pt x="1692" y="622"/>
                  <a:pt x="1692" y="622"/>
                  <a:pt x="1692" y="622"/>
                </a:cubicBezTo>
                <a:cubicBezTo>
                  <a:pt x="1693" y="626"/>
                  <a:pt x="1693" y="626"/>
                  <a:pt x="1693" y="626"/>
                </a:cubicBezTo>
                <a:cubicBezTo>
                  <a:pt x="1689" y="629"/>
                  <a:pt x="1708" y="630"/>
                  <a:pt x="1687" y="627"/>
                </a:cubicBezTo>
                <a:cubicBezTo>
                  <a:pt x="1691" y="629"/>
                  <a:pt x="1691" y="629"/>
                  <a:pt x="1691" y="629"/>
                </a:cubicBezTo>
                <a:cubicBezTo>
                  <a:pt x="1696" y="629"/>
                  <a:pt x="1696" y="629"/>
                  <a:pt x="1696" y="629"/>
                </a:cubicBezTo>
                <a:cubicBezTo>
                  <a:pt x="1697" y="628"/>
                  <a:pt x="1697" y="628"/>
                  <a:pt x="1697" y="628"/>
                </a:cubicBezTo>
                <a:cubicBezTo>
                  <a:pt x="1700" y="628"/>
                  <a:pt x="1698" y="625"/>
                  <a:pt x="1704" y="624"/>
                </a:cubicBezTo>
                <a:cubicBezTo>
                  <a:pt x="1706" y="625"/>
                  <a:pt x="1706" y="625"/>
                  <a:pt x="1706" y="625"/>
                </a:cubicBezTo>
                <a:cubicBezTo>
                  <a:pt x="1707" y="624"/>
                  <a:pt x="1707" y="624"/>
                  <a:pt x="1707" y="624"/>
                </a:cubicBezTo>
                <a:cubicBezTo>
                  <a:pt x="1712" y="625"/>
                  <a:pt x="1712" y="625"/>
                  <a:pt x="1712" y="625"/>
                </a:cubicBezTo>
                <a:cubicBezTo>
                  <a:pt x="1716" y="623"/>
                  <a:pt x="1716" y="623"/>
                  <a:pt x="1716" y="623"/>
                </a:cubicBezTo>
                <a:cubicBezTo>
                  <a:pt x="1719" y="624"/>
                  <a:pt x="1719" y="624"/>
                  <a:pt x="1719" y="624"/>
                </a:cubicBezTo>
                <a:cubicBezTo>
                  <a:pt x="1719" y="626"/>
                  <a:pt x="1719" y="626"/>
                  <a:pt x="1719" y="626"/>
                </a:cubicBezTo>
                <a:cubicBezTo>
                  <a:pt x="1717" y="629"/>
                  <a:pt x="1717" y="629"/>
                  <a:pt x="1717" y="629"/>
                </a:cubicBezTo>
                <a:cubicBezTo>
                  <a:pt x="1709" y="629"/>
                  <a:pt x="1709" y="629"/>
                  <a:pt x="1709" y="629"/>
                </a:cubicBezTo>
                <a:cubicBezTo>
                  <a:pt x="1705" y="632"/>
                  <a:pt x="1705" y="632"/>
                  <a:pt x="1705" y="632"/>
                </a:cubicBezTo>
                <a:cubicBezTo>
                  <a:pt x="1701" y="634"/>
                  <a:pt x="1701" y="634"/>
                  <a:pt x="1701" y="634"/>
                </a:cubicBezTo>
                <a:cubicBezTo>
                  <a:pt x="1700" y="633"/>
                  <a:pt x="1700" y="633"/>
                  <a:pt x="1700" y="633"/>
                </a:cubicBezTo>
                <a:cubicBezTo>
                  <a:pt x="1695" y="632"/>
                  <a:pt x="1695" y="632"/>
                  <a:pt x="1695" y="632"/>
                </a:cubicBezTo>
                <a:cubicBezTo>
                  <a:pt x="1693" y="632"/>
                  <a:pt x="1693" y="632"/>
                  <a:pt x="1693" y="632"/>
                </a:cubicBezTo>
                <a:cubicBezTo>
                  <a:pt x="1692" y="633"/>
                  <a:pt x="1692" y="633"/>
                  <a:pt x="1692" y="633"/>
                </a:cubicBezTo>
                <a:cubicBezTo>
                  <a:pt x="1696" y="636"/>
                  <a:pt x="1696" y="636"/>
                  <a:pt x="1696" y="636"/>
                </a:cubicBezTo>
                <a:cubicBezTo>
                  <a:pt x="1693" y="638"/>
                  <a:pt x="1693" y="638"/>
                  <a:pt x="1693" y="638"/>
                </a:cubicBezTo>
                <a:cubicBezTo>
                  <a:pt x="1687" y="638"/>
                  <a:pt x="1687" y="638"/>
                  <a:pt x="1687" y="638"/>
                </a:cubicBezTo>
                <a:cubicBezTo>
                  <a:pt x="1683" y="640"/>
                  <a:pt x="1683" y="640"/>
                  <a:pt x="1683" y="640"/>
                </a:cubicBezTo>
                <a:cubicBezTo>
                  <a:pt x="1680" y="640"/>
                  <a:pt x="1688" y="635"/>
                  <a:pt x="1678" y="642"/>
                </a:cubicBezTo>
                <a:cubicBezTo>
                  <a:pt x="1678" y="643"/>
                  <a:pt x="1678" y="643"/>
                  <a:pt x="1678" y="643"/>
                </a:cubicBezTo>
                <a:cubicBezTo>
                  <a:pt x="1684" y="642"/>
                  <a:pt x="1684" y="642"/>
                  <a:pt x="1684" y="642"/>
                </a:cubicBezTo>
                <a:cubicBezTo>
                  <a:pt x="1679" y="645"/>
                  <a:pt x="1679" y="645"/>
                  <a:pt x="1679" y="645"/>
                </a:cubicBezTo>
                <a:cubicBezTo>
                  <a:pt x="1681" y="646"/>
                  <a:pt x="1681" y="646"/>
                  <a:pt x="1681" y="646"/>
                </a:cubicBezTo>
                <a:cubicBezTo>
                  <a:pt x="1686" y="645"/>
                  <a:pt x="1686" y="645"/>
                  <a:pt x="1686" y="645"/>
                </a:cubicBezTo>
                <a:cubicBezTo>
                  <a:pt x="1686" y="647"/>
                  <a:pt x="1679" y="644"/>
                  <a:pt x="1687" y="648"/>
                </a:cubicBezTo>
                <a:cubicBezTo>
                  <a:pt x="1683" y="648"/>
                  <a:pt x="1683" y="648"/>
                  <a:pt x="1683" y="648"/>
                </a:cubicBezTo>
                <a:cubicBezTo>
                  <a:pt x="1683" y="649"/>
                  <a:pt x="1683" y="649"/>
                  <a:pt x="1683" y="649"/>
                </a:cubicBezTo>
                <a:cubicBezTo>
                  <a:pt x="1684" y="650"/>
                  <a:pt x="1684" y="650"/>
                  <a:pt x="1684" y="650"/>
                </a:cubicBezTo>
                <a:cubicBezTo>
                  <a:pt x="1681" y="649"/>
                  <a:pt x="1681" y="649"/>
                  <a:pt x="1681" y="649"/>
                </a:cubicBezTo>
                <a:cubicBezTo>
                  <a:pt x="1680" y="650"/>
                  <a:pt x="1680" y="650"/>
                  <a:pt x="1680" y="650"/>
                </a:cubicBezTo>
                <a:cubicBezTo>
                  <a:pt x="1677" y="646"/>
                  <a:pt x="1677" y="646"/>
                  <a:pt x="1677" y="646"/>
                </a:cubicBezTo>
                <a:cubicBezTo>
                  <a:pt x="1673" y="645"/>
                  <a:pt x="1673" y="645"/>
                  <a:pt x="1673" y="645"/>
                </a:cubicBezTo>
                <a:cubicBezTo>
                  <a:pt x="1676" y="644"/>
                  <a:pt x="1676" y="644"/>
                  <a:pt x="1676" y="644"/>
                </a:cubicBezTo>
                <a:cubicBezTo>
                  <a:pt x="1675" y="643"/>
                  <a:pt x="1673" y="650"/>
                  <a:pt x="1677" y="642"/>
                </a:cubicBezTo>
                <a:cubicBezTo>
                  <a:pt x="1670" y="642"/>
                  <a:pt x="1670" y="642"/>
                  <a:pt x="1670" y="642"/>
                </a:cubicBezTo>
                <a:cubicBezTo>
                  <a:pt x="1669" y="643"/>
                  <a:pt x="1669" y="643"/>
                  <a:pt x="1669" y="643"/>
                </a:cubicBezTo>
                <a:cubicBezTo>
                  <a:pt x="1660" y="644"/>
                  <a:pt x="1660" y="644"/>
                  <a:pt x="1660" y="644"/>
                </a:cubicBezTo>
                <a:cubicBezTo>
                  <a:pt x="1657" y="647"/>
                  <a:pt x="1657" y="647"/>
                  <a:pt x="1657" y="647"/>
                </a:cubicBezTo>
                <a:cubicBezTo>
                  <a:pt x="1657" y="648"/>
                  <a:pt x="1657" y="648"/>
                  <a:pt x="1657" y="648"/>
                </a:cubicBezTo>
                <a:cubicBezTo>
                  <a:pt x="1656" y="647"/>
                  <a:pt x="1656" y="647"/>
                  <a:pt x="1656" y="647"/>
                </a:cubicBezTo>
                <a:cubicBezTo>
                  <a:pt x="1653" y="650"/>
                  <a:pt x="1653" y="650"/>
                  <a:pt x="1653" y="650"/>
                </a:cubicBezTo>
                <a:cubicBezTo>
                  <a:pt x="1648" y="657"/>
                  <a:pt x="1652" y="647"/>
                  <a:pt x="1640" y="652"/>
                </a:cubicBezTo>
                <a:cubicBezTo>
                  <a:pt x="1641" y="651"/>
                  <a:pt x="1641" y="651"/>
                  <a:pt x="1641" y="651"/>
                </a:cubicBezTo>
                <a:cubicBezTo>
                  <a:pt x="1640" y="650"/>
                  <a:pt x="1640" y="650"/>
                  <a:pt x="1640" y="650"/>
                </a:cubicBezTo>
                <a:cubicBezTo>
                  <a:pt x="1628" y="654"/>
                  <a:pt x="1628" y="654"/>
                  <a:pt x="1628" y="654"/>
                </a:cubicBezTo>
                <a:cubicBezTo>
                  <a:pt x="1627" y="654"/>
                  <a:pt x="1635" y="650"/>
                  <a:pt x="1625" y="655"/>
                </a:cubicBezTo>
                <a:cubicBezTo>
                  <a:pt x="1625" y="657"/>
                  <a:pt x="1625" y="657"/>
                  <a:pt x="1625" y="657"/>
                </a:cubicBezTo>
                <a:cubicBezTo>
                  <a:pt x="1627" y="658"/>
                  <a:pt x="1627" y="658"/>
                  <a:pt x="1627" y="658"/>
                </a:cubicBezTo>
                <a:cubicBezTo>
                  <a:pt x="1629" y="657"/>
                  <a:pt x="1629" y="657"/>
                  <a:pt x="1629" y="657"/>
                </a:cubicBezTo>
                <a:cubicBezTo>
                  <a:pt x="1649" y="658"/>
                  <a:pt x="1649" y="658"/>
                  <a:pt x="1649" y="658"/>
                </a:cubicBezTo>
                <a:cubicBezTo>
                  <a:pt x="1650" y="658"/>
                  <a:pt x="1650" y="658"/>
                  <a:pt x="1650" y="658"/>
                </a:cubicBezTo>
                <a:cubicBezTo>
                  <a:pt x="1651" y="657"/>
                  <a:pt x="1651" y="657"/>
                  <a:pt x="1651" y="657"/>
                </a:cubicBezTo>
                <a:cubicBezTo>
                  <a:pt x="1650" y="655"/>
                  <a:pt x="1650" y="655"/>
                  <a:pt x="1650" y="655"/>
                </a:cubicBezTo>
                <a:cubicBezTo>
                  <a:pt x="1651" y="655"/>
                  <a:pt x="1654" y="657"/>
                  <a:pt x="1653" y="654"/>
                </a:cubicBezTo>
                <a:cubicBezTo>
                  <a:pt x="1649" y="652"/>
                  <a:pt x="1649" y="652"/>
                  <a:pt x="1649" y="652"/>
                </a:cubicBezTo>
                <a:cubicBezTo>
                  <a:pt x="1658" y="651"/>
                  <a:pt x="1658" y="651"/>
                  <a:pt x="1658" y="651"/>
                </a:cubicBezTo>
                <a:cubicBezTo>
                  <a:pt x="1656" y="653"/>
                  <a:pt x="1656" y="653"/>
                  <a:pt x="1656" y="653"/>
                </a:cubicBezTo>
                <a:cubicBezTo>
                  <a:pt x="1661" y="658"/>
                  <a:pt x="1661" y="658"/>
                  <a:pt x="1661" y="658"/>
                </a:cubicBezTo>
                <a:cubicBezTo>
                  <a:pt x="1663" y="657"/>
                  <a:pt x="1663" y="657"/>
                  <a:pt x="1663" y="657"/>
                </a:cubicBezTo>
                <a:cubicBezTo>
                  <a:pt x="1665" y="658"/>
                  <a:pt x="1665" y="658"/>
                  <a:pt x="1665" y="658"/>
                </a:cubicBezTo>
                <a:cubicBezTo>
                  <a:pt x="1665" y="657"/>
                  <a:pt x="1665" y="657"/>
                  <a:pt x="1665" y="657"/>
                </a:cubicBezTo>
                <a:cubicBezTo>
                  <a:pt x="1671" y="657"/>
                  <a:pt x="1671" y="657"/>
                  <a:pt x="1671" y="657"/>
                </a:cubicBezTo>
                <a:cubicBezTo>
                  <a:pt x="1670" y="658"/>
                  <a:pt x="1670" y="658"/>
                  <a:pt x="1670" y="658"/>
                </a:cubicBezTo>
                <a:cubicBezTo>
                  <a:pt x="1675" y="657"/>
                  <a:pt x="1675" y="657"/>
                  <a:pt x="1675" y="657"/>
                </a:cubicBezTo>
                <a:cubicBezTo>
                  <a:pt x="1673" y="655"/>
                  <a:pt x="1673" y="655"/>
                  <a:pt x="1673" y="655"/>
                </a:cubicBezTo>
                <a:cubicBezTo>
                  <a:pt x="1676" y="657"/>
                  <a:pt x="1676" y="657"/>
                  <a:pt x="1676" y="657"/>
                </a:cubicBezTo>
                <a:cubicBezTo>
                  <a:pt x="1677" y="657"/>
                  <a:pt x="1677" y="657"/>
                  <a:pt x="1677" y="657"/>
                </a:cubicBezTo>
                <a:cubicBezTo>
                  <a:pt x="1678" y="657"/>
                  <a:pt x="1678" y="657"/>
                  <a:pt x="1678" y="657"/>
                </a:cubicBezTo>
                <a:cubicBezTo>
                  <a:pt x="1679" y="656"/>
                  <a:pt x="1679" y="656"/>
                  <a:pt x="1679" y="656"/>
                </a:cubicBezTo>
                <a:cubicBezTo>
                  <a:pt x="1683" y="659"/>
                  <a:pt x="1683" y="659"/>
                  <a:pt x="1683" y="659"/>
                </a:cubicBezTo>
                <a:cubicBezTo>
                  <a:pt x="1685" y="658"/>
                  <a:pt x="1685" y="658"/>
                  <a:pt x="1685" y="658"/>
                </a:cubicBezTo>
                <a:cubicBezTo>
                  <a:pt x="1686" y="657"/>
                  <a:pt x="1686" y="657"/>
                  <a:pt x="1686" y="657"/>
                </a:cubicBezTo>
                <a:cubicBezTo>
                  <a:pt x="1687" y="658"/>
                  <a:pt x="1687" y="658"/>
                  <a:pt x="1687" y="658"/>
                </a:cubicBezTo>
                <a:cubicBezTo>
                  <a:pt x="1690" y="655"/>
                  <a:pt x="1690" y="655"/>
                  <a:pt x="1690" y="655"/>
                </a:cubicBezTo>
                <a:cubicBezTo>
                  <a:pt x="1689" y="653"/>
                  <a:pt x="1689" y="653"/>
                  <a:pt x="1689" y="653"/>
                </a:cubicBezTo>
                <a:cubicBezTo>
                  <a:pt x="1693" y="654"/>
                  <a:pt x="1693" y="654"/>
                  <a:pt x="1693" y="654"/>
                </a:cubicBezTo>
                <a:cubicBezTo>
                  <a:pt x="1694" y="653"/>
                  <a:pt x="1694" y="653"/>
                  <a:pt x="1694" y="653"/>
                </a:cubicBezTo>
                <a:cubicBezTo>
                  <a:pt x="1700" y="654"/>
                  <a:pt x="1681" y="660"/>
                  <a:pt x="1700" y="653"/>
                </a:cubicBezTo>
                <a:cubicBezTo>
                  <a:pt x="1704" y="652"/>
                  <a:pt x="1704" y="652"/>
                  <a:pt x="1704" y="652"/>
                </a:cubicBezTo>
                <a:cubicBezTo>
                  <a:pt x="1729" y="648"/>
                  <a:pt x="1729" y="648"/>
                  <a:pt x="1729" y="648"/>
                </a:cubicBezTo>
                <a:cubicBezTo>
                  <a:pt x="1743" y="645"/>
                  <a:pt x="1743" y="645"/>
                  <a:pt x="1743" y="645"/>
                </a:cubicBezTo>
                <a:cubicBezTo>
                  <a:pt x="1767" y="644"/>
                  <a:pt x="1767" y="644"/>
                  <a:pt x="1767" y="644"/>
                </a:cubicBezTo>
                <a:cubicBezTo>
                  <a:pt x="1769" y="644"/>
                  <a:pt x="1769" y="644"/>
                  <a:pt x="1769" y="644"/>
                </a:cubicBezTo>
                <a:cubicBezTo>
                  <a:pt x="1764" y="647"/>
                  <a:pt x="1764" y="647"/>
                  <a:pt x="1764" y="647"/>
                </a:cubicBezTo>
                <a:cubicBezTo>
                  <a:pt x="1751" y="650"/>
                  <a:pt x="1751" y="650"/>
                  <a:pt x="1751" y="650"/>
                </a:cubicBezTo>
                <a:cubicBezTo>
                  <a:pt x="1745" y="653"/>
                  <a:pt x="1745" y="653"/>
                  <a:pt x="1745" y="653"/>
                </a:cubicBezTo>
                <a:cubicBezTo>
                  <a:pt x="1737" y="655"/>
                  <a:pt x="1737" y="655"/>
                  <a:pt x="1737" y="655"/>
                </a:cubicBezTo>
                <a:cubicBezTo>
                  <a:pt x="1736" y="661"/>
                  <a:pt x="1736" y="661"/>
                  <a:pt x="1736" y="661"/>
                </a:cubicBezTo>
                <a:cubicBezTo>
                  <a:pt x="1736" y="661"/>
                  <a:pt x="1736" y="661"/>
                  <a:pt x="1736" y="661"/>
                </a:cubicBezTo>
                <a:cubicBezTo>
                  <a:pt x="1743" y="658"/>
                  <a:pt x="1743" y="658"/>
                  <a:pt x="1743" y="658"/>
                </a:cubicBezTo>
                <a:cubicBezTo>
                  <a:pt x="1743" y="659"/>
                  <a:pt x="1743" y="659"/>
                  <a:pt x="1743" y="659"/>
                </a:cubicBezTo>
                <a:cubicBezTo>
                  <a:pt x="1736" y="664"/>
                  <a:pt x="1736" y="664"/>
                  <a:pt x="1736" y="664"/>
                </a:cubicBezTo>
                <a:cubicBezTo>
                  <a:pt x="1720" y="667"/>
                  <a:pt x="1720" y="667"/>
                  <a:pt x="1720" y="667"/>
                </a:cubicBezTo>
                <a:cubicBezTo>
                  <a:pt x="1712" y="670"/>
                  <a:pt x="1712" y="670"/>
                  <a:pt x="1712" y="670"/>
                </a:cubicBezTo>
                <a:cubicBezTo>
                  <a:pt x="1714" y="671"/>
                  <a:pt x="1714" y="671"/>
                  <a:pt x="1714" y="671"/>
                </a:cubicBezTo>
                <a:cubicBezTo>
                  <a:pt x="1714" y="671"/>
                  <a:pt x="1711" y="669"/>
                  <a:pt x="1713" y="673"/>
                </a:cubicBezTo>
                <a:cubicBezTo>
                  <a:pt x="1707" y="668"/>
                  <a:pt x="1707" y="668"/>
                  <a:pt x="1707" y="668"/>
                </a:cubicBezTo>
                <a:cubicBezTo>
                  <a:pt x="1706" y="670"/>
                  <a:pt x="1713" y="665"/>
                  <a:pt x="1704" y="670"/>
                </a:cubicBezTo>
                <a:cubicBezTo>
                  <a:pt x="1706" y="673"/>
                  <a:pt x="1706" y="673"/>
                  <a:pt x="1706" y="673"/>
                </a:cubicBezTo>
                <a:cubicBezTo>
                  <a:pt x="1702" y="674"/>
                  <a:pt x="1702" y="674"/>
                  <a:pt x="1702" y="674"/>
                </a:cubicBezTo>
                <a:cubicBezTo>
                  <a:pt x="1702" y="677"/>
                  <a:pt x="1702" y="677"/>
                  <a:pt x="1702" y="677"/>
                </a:cubicBezTo>
                <a:cubicBezTo>
                  <a:pt x="1698" y="677"/>
                  <a:pt x="1698" y="677"/>
                  <a:pt x="1698" y="677"/>
                </a:cubicBezTo>
                <a:cubicBezTo>
                  <a:pt x="1693" y="681"/>
                  <a:pt x="1693" y="681"/>
                  <a:pt x="1693" y="681"/>
                </a:cubicBezTo>
                <a:cubicBezTo>
                  <a:pt x="1688" y="682"/>
                  <a:pt x="1688" y="682"/>
                  <a:pt x="1688" y="682"/>
                </a:cubicBezTo>
                <a:cubicBezTo>
                  <a:pt x="1687" y="685"/>
                  <a:pt x="1687" y="685"/>
                  <a:pt x="1687" y="685"/>
                </a:cubicBezTo>
                <a:cubicBezTo>
                  <a:pt x="1688" y="686"/>
                  <a:pt x="1688" y="686"/>
                  <a:pt x="1688" y="686"/>
                </a:cubicBezTo>
                <a:cubicBezTo>
                  <a:pt x="1687" y="687"/>
                  <a:pt x="1687" y="687"/>
                  <a:pt x="1687" y="687"/>
                </a:cubicBezTo>
                <a:cubicBezTo>
                  <a:pt x="1677" y="684"/>
                  <a:pt x="1677" y="684"/>
                  <a:pt x="1677" y="684"/>
                </a:cubicBezTo>
                <a:cubicBezTo>
                  <a:pt x="1672" y="683"/>
                  <a:pt x="1693" y="690"/>
                  <a:pt x="1670" y="683"/>
                </a:cubicBezTo>
                <a:cubicBezTo>
                  <a:pt x="1665" y="685"/>
                  <a:pt x="1665" y="685"/>
                  <a:pt x="1665" y="685"/>
                </a:cubicBezTo>
                <a:cubicBezTo>
                  <a:pt x="1672" y="690"/>
                  <a:pt x="1672" y="690"/>
                  <a:pt x="1672" y="690"/>
                </a:cubicBezTo>
                <a:cubicBezTo>
                  <a:pt x="1673" y="692"/>
                  <a:pt x="1673" y="692"/>
                  <a:pt x="1673" y="692"/>
                </a:cubicBezTo>
                <a:cubicBezTo>
                  <a:pt x="1669" y="693"/>
                  <a:pt x="1669" y="693"/>
                  <a:pt x="1669" y="693"/>
                </a:cubicBezTo>
                <a:cubicBezTo>
                  <a:pt x="1664" y="690"/>
                  <a:pt x="1664" y="690"/>
                  <a:pt x="1664" y="690"/>
                </a:cubicBezTo>
                <a:cubicBezTo>
                  <a:pt x="1660" y="690"/>
                  <a:pt x="1660" y="690"/>
                  <a:pt x="1660" y="690"/>
                </a:cubicBezTo>
                <a:cubicBezTo>
                  <a:pt x="1659" y="690"/>
                  <a:pt x="1659" y="690"/>
                  <a:pt x="1659" y="690"/>
                </a:cubicBezTo>
                <a:cubicBezTo>
                  <a:pt x="1661" y="687"/>
                  <a:pt x="1661" y="687"/>
                  <a:pt x="1661" y="687"/>
                </a:cubicBezTo>
                <a:cubicBezTo>
                  <a:pt x="1653" y="688"/>
                  <a:pt x="1653" y="688"/>
                  <a:pt x="1653" y="688"/>
                </a:cubicBezTo>
                <a:cubicBezTo>
                  <a:pt x="1650" y="690"/>
                  <a:pt x="1650" y="690"/>
                  <a:pt x="1650" y="690"/>
                </a:cubicBezTo>
                <a:cubicBezTo>
                  <a:pt x="1639" y="690"/>
                  <a:pt x="1639" y="690"/>
                  <a:pt x="1639" y="690"/>
                </a:cubicBezTo>
                <a:cubicBezTo>
                  <a:pt x="1638" y="695"/>
                  <a:pt x="1638" y="695"/>
                  <a:pt x="1638" y="695"/>
                </a:cubicBezTo>
                <a:cubicBezTo>
                  <a:pt x="1638" y="695"/>
                  <a:pt x="1639" y="695"/>
                  <a:pt x="1640" y="695"/>
                </a:cubicBezTo>
                <a:cubicBezTo>
                  <a:pt x="1634" y="696"/>
                  <a:pt x="1634" y="696"/>
                  <a:pt x="1634" y="696"/>
                </a:cubicBezTo>
                <a:cubicBezTo>
                  <a:pt x="1636" y="696"/>
                  <a:pt x="1636" y="696"/>
                  <a:pt x="1636" y="696"/>
                </a:cubicBezTo>
                <a:cubicBezTo>
                  <a:pt x="1633" y="694"/>
                  <a:pt x="1633" y="694"/>
                  <a:pt x="1633" y="694"/>
                </a:cubicBezTo>
                <a:cubicBezTo>
                  <a:pt x="1630" y="694"/>
                  <a:pt x="1630" y="694"/>
                  <a:pt x="1630" y="694"/>
                </a:cubicBezTo>
                <a:cubicBezTo>
                  <a:pt x="1620" y="696"/>
                  <a:pt x="1620" y="696"/>
                  <a:pt x="1620" y="696"/>
                </a:cubicBezTo>
                <a:cubicBezTo>
                  <a:pt x="1613" y="699"/>
                  <a:pt x="1613" y="699"/>
                  <a:pt x="1613" y="699"/>
                </a:cubicBezTo>
                <a:cubicBezTo>
                  <a:pt x="1611" y="698"/>
                  <a:pt x="1611" y="698"/>
                  <a:pt x="1611" y="698"/>
                </a:cubicBezTo>
                <a:cubicBezTo>
                  <a:pt x="1597" y="702"/>
                  <a:pt x="1597" y="702"/>
                  <a:pt x="1597" y="702"/>
                </a:cubicBezTo>
                <a:cubicBezTo>
                  <a:pt x="1594" y="702"/>
                  <a:pt x="1594" y="702"/>
                  <a:pt x="1594" y="702"/>
                </a:cubicBezTo>
                <a:cubicBezTo>
                  <a:pt x="1594" y="701"/>
                  <a:pt x="1594" y="700"/>
                  <a:pt x="1597" y="701"/>
                </a:cubicBezTo>
                <a:cubicBezTo>
                  <a:pt x="1597" y="701"/>
                  <a:pt x="1597" y="701"/>
                  <a:pt x="1597" y="701"/>
                </a:cubicBezTo>
                <a:cubicBezTo>
                  <a:pt x="1596" y="699"/>
                  <a:pt x="1607" y="702"/>
                  <a:pt x="1593" y="699"/>
                </a:cubicBezTo>
                <a:cubicBezTo>
                  <a:pt x="1592" y="701"/>
                  <a:pt x="1592" y="701"/>
                  <a:pt x="1592" y="701"/>
                </a:cubicBezTo>
                <a:cubicBezTo>
                  <a:pt x="1589" y="700"/>
                  <a:pt x="1597" y="698"/>
                  <a:pt x="1589" y="702"/>
                </a:cubicBezTo>
                <a:cubicBezTo>
                  <a:pt x="1587" y="700"/>
                  <a:pt x="1587" y="700"/>
                  <a:pt x="1587" y="700"/>
                </a:cubicBezTo>
                <a:cubicBezTo>
                  <a:pt x="1587" y="703"/>
                  <a:pt x="1587" y="703"/>
                  <a:pt x="1587" y="703"/>
                </a:cubicBezTo>
                <a:cubicBezTo>
                  <a:pt x="1586" y="702"/>
                  <a:pt x="1586" y="702"/>
                  <a:pt x="1586" y="702"/>
                </a:cubicBezTo>
                <a:cubicBezTo>
                  <a:pt x="1582" y="703"/>
                  <a:pt x="1582" y="703"/>
                  <a:pt x="1582" y="703"/>
                </a:cubicBezTo>
                <a:cubicBezTo>
                  <a:pt x="1581" y="705"/>
                  <a:pt x="1581" y="705"/>
                  <a:pt x="1581" y="705"/>
                </a:cubicBezTo>
                <a:cubicBezTo>
                  <a:pt x="1582" y="705"/>
                  <a:pt x="1583" y="704"/>
                  <a:pt x="1581" y="702"/>
                </a:cubicBezTo>
                <a:cubicBezTo>
                  <a:pt x="1577" y="704"/>
                  <a:pt x="1577" y="704"/>
                  <a:pt x="1577" y="704"/>
                </a:cubicBezTo>
                <a:cubicBezTo>
                  <a:pt x="1572" y="705"/>
                  <a:pt x="1572" y="705"/>
                  <a:pt x="1572" y="705"/>
                </a:cubicBezTo>
                <a:cubicBezTo>
                  <a:pt x="1570" y="707"/>
                  <a:pt x="1570" y="707"/>
                  <a:pt x="1570" y="707"/>
                </a:cubicBezTo>
                <a:cubicBezTo>
                  <a:pt x="1566" y="707"/>
                  <a:pt x="1566" y="707"/>
                  <a:pt x="1566" y="707"/>
                </a:cubicBezTo>
                <a:cubicBezTo>
                  <a:pt x="1561" y="709"/>
                  <a:pt x="1561" y="709"/>
                  <a:pt x="1561" y="709"/>
                </a:cubicBezTo>
                <a:cubicBezTo>
                  <a:pt x="1559" y="708"/>
                  <a:pt x="1559" y="708"/>
                  <a:pt x="1559" y="708"/>
                </a:cubicBezTo>
                <a:cubicBezTo>
                  <a:pt x="1557" y="710"/>
                  <a:pt x="1571" y="706"/>
                  <a:pt x="1554" y="709"/>
                </a:cubicBezTo>
                <a:cubicBezTo>
                  <a:pt x="1553" y="710"/>
                  <a:pt x="1556" y="710"/>
                  <a:pt x="1554" y="711"/>
                </a:cubicBezTo>
                <a:cubicBezTo>
                  <a:pt x="1559" y="712"/>
                  <a:pt x="1559" y="712"/>
                  <a:pt x="1559" y="712"/>
                </a:cubicBezTo>
                <a:cubicBezTo>
                  <a:pt x="1555" y="715"/>
                  <a:pt x="1555" y="715"/>
                  <a:pt x="1555" y="715"/>
                </a:cubicBezTo>
                <a:cubicBezTo>
                  <a:pt x="1549" y="717"/>
                  <a:pt x="1549" y="717"/>
                  <a:pt x="1549" y="717"/>
                </a:cubicBezTo>
                <a:cubicBezTo>
                  <a:pt x="1548" y="718"/>
                  <a:pt x="1548" y="718"/>
                  <a:pt x="1548" y="718"/>
                </a:cubicBezTo>
                <a:cubicBezTo>
                  <a:pt x="1546" y="718"/>
                  <a:pt x="1546" y="718"/>
                  <a:pt x="1546" y="718"/>
                </a:cubicBezTo>
                <a:cubicBezTo>
                  <a:pt x="1541" y="725"/>
                  <a:pt x="1541" y="725"/>
                  <a:pt x="1541" y="725"/>
                </a:cubicBezTo>
                <a:cubicBezTo>
                  <a:pt x="1534" y="733"/>
                  <a:pt x="1534" y="733"/>
                  <a:pt x="1534" y="733"/>
                </a:cubicBezTo>
                <a:cubicBezTo>
                  <a:pt x="1536" y="735"/>
                  <a:pt x="1536" y="735"/>
                  <a:pt x="1536" y="735"/>
                </a:cubicBezTo>
                <a:cubicBezTo>
                  <a:pt x="1541" y="732"/>
                  <a:pt x="1541" y="732"/>
                  <a:pt x="1541" y="732"/>
                </a:cubicBezTo>
                <a:cubicBezTo>
                  <a:pt x="1548" y="733"/>
                  <a:pt x="1548" y="733"/>
                  <a:pt x="1548" y="733"/>
                </a:cubicBezTo>
                <a:cubicBezTo>
                  <a:pt x="1544" y="731"/>
                  <a:pt x="1544" y="731"/>
                  <a:pt x="1544" y="731"/>
                </a:cubicBezTo>
                <a:cubicBezTo>
                  <a:pt x="1545" y="730"/>
                  <a:pt x="1545" y="730"/>
                  <a:pt x="1545" y="730"/>
                </a:cubicBezTo>
                <a:cubicBezTo>
                  <a:pt x="1548" y="732"/>
                  <a:pt x="1548" y="732"/>
                  <a:pt x="1548" y="732"/>
                </a:cubicBezTo>
                <a:cubicBezTo>
                  <a:pt x="1559" y="728"/>
                  <a:pt x="1559" y="728"/>
                  <a:pt x="1559" y="728"/>
                </a:cubicBezTo>
                <a:cubicBezTo>
                  <a:pt x="1558" y="730"/>
                  <a:pt x="1558" y="730"/>
                  <a:pt x="1558" y="730"/>
                </a:cubicBezTo>
                <a:cubicBezTo>
                  <a:pt x="1566" y="730"/>
                  <a:pt x="1566" y="730"/>
                  <a:pt x="1566" y="730"/>
                </a:cubicBezTo>
                <a:cubicBezTo>
                  <a:pt x="1567" y="729"/>
                  <a:pt x="1567" y="729"/>
                  <a:pt x="1567" y="729"/>
                </a:cubicBezTo>
                <a:cubicBezTo>
                  <a:pt x="1562" y="728"/>
                  <a:pt x="1562" y="728"/>
                  <a:pt x="1562" y="728"/>
                </a:cubicBezTo>
                <a:cubicBezTo>
                  <a:pt x="1562" y="726"/>
                  <a:pt x="1562" y="726"/>
                  <a:pt x="1562" y="726"/>
                </a:cubicBezTo>
                <a:cubicBezTo>
                  <a:pt x="1567" y="723"/>
                  <a:pt x="1563" y="733"/>
                  <a:pt x="1568" y="723"/>
                </a:cubicBezTo>
                <a:cubicBezTo>
                  <a:pt x="1569" y="726"/>
                  <a:pt x="1569" y="726"/>
                  <a:pt x="1569" y="726"/>
                </a:cubicBezTo>
                <a:cubicBezTo>
                  <a:pt x="1578" y="726"/>
                  <a:pt x="1578" y="726"/>
                  <a:pt x="1578" y="726"/>
                </a:cubicBezTo>
                <a:cubicBezTo>
                  <a:pt x="1585" y="725"/>
                  <a:pt x="1585" y="725"/>
                  <a:pt x="1585" y="725"/>
                </a:cubicBezTo>
                <a:cubicBezTo>
                  <a:pt x="1583" y="723"/>
                  <a:pt x="1583" y="731"/>
                  <a:pt x="1585" y="723"/>
                </a:cubicBezTo>
                <a:cubicBezTo>
                  <a:pt x="1586" y="723"/>
                  <a:pt x="1586" y="723"/>
                  <a:pt x="1586" y="723"/>
                </a:cubicBezTo>
                <a:cubicBezTo>
                  <a:pt x="1586" y="724"/>
                  <a:pt x="1586" y="724"/>
                  <a:pt x="1586" y="724"/>
                </a:cubicBezTo>
                <a:cubicBezTo>
                  <a:pt x="1591" y="723"/>
                  <a:pt x="1591" y="723"/>
                  <a:pt x="1591" y="723"/>
                </a:cubicBezTo>
                <a:cubicBezTo>
                  <a:pt x="1591" y="722"/>
                  <a:pt x="1591" y="722"/>
                  <a:pt x="1591" y="722"/>
                </a:cubicBezTo>
                <a:cubicBezTo>
                  <a:pt x="1594" y="720"/>
                  <a:pt x="1597" y="723"/>
                  <a:pt x="1597" y="720"/>
                </a:cubicBezTo>
                <a:cubicBezTo>
                  <a:pt x="1597" y="721"/>
                  <a:pt x="1600" y="719"/>
                  <a:pt x="1597" y="722"/>
                </a:cubicBezTo>
                <a:cubicBezTo>
                  <a:pt x="1598" y="721"/>
                  <a:pt x="1598" y="724"/>
                  <a:pt x="1599" y="720"/>
                </a:cubicBezTo>
                <a:cubicBezTo>
                  <a:pt x="1599" y="719"/>
                  <a:pt x="1599" y="719"/>
                  <a:pt x="1599" y="719"/>
                </a:cubicBezTo>
                <a:cubicBezTo>
                  <a:pt x="1603" y="717"/>
                  <a:pt x="1603" y="717"/>
                  <a:pt x="1603" y="717"/>
                </a:cubicBezTo>
                <a:cubicBezTo>
                  <a:pt x="1602" y="715"/>
                  <a:pt x="1609" y="717"/>
                  <a:pt x="1601" y="715"/>
                </a:cubicBezTo>
                <a:cubicBezTo>
                  <a:pt x="1603" y="714"/>
                  <a:pt x="1603" y="714"/>
                  <a:pt x="1603" y="714"/>
                </a:cubicBezTo>
                <a:cubicBezTo>
                  <a:pt x="1605" y="717"/>
                  <a:pt x="1605" y="717"/>
                  <a:pt x="1605" y="717"/>
                </a:cubicBezTo>
                <a:cubicBezTo>
                  <a:pt x="1613" y="715"/>
                  <a:pt x="1613" y="715"/>
                  <a:pt x="1613" y="715"/>
                </a:cubicBezTo>
                <a:cubicBezTo>
                  <a:pt x="1614" y="717"/>
                  <a:pt x="1614" y="717"/>
                  <a:pt x="1614" y="717"/>
                </a:cubicBezTo>
                <a:cubicBezTo>
                  <a:pt x="1611" y="716"/>
                  <a:pt x="1611" y="716"/>
                  <a:pt x="1611" y="716"/>
                </a:cubicBezTo>
                <a:cubicBezTo>
                  <a:pt x="1611" y="718"/>
                  <a:pt x="1611" y="718"/>
                  <a:pt x="1611" y="718"/>
                </a:cubicBezTo>
                <a:cubicBezTo>
                  <a:pt x="1614" y="718"/>
                  <a:pt x="1614" y="718"/>
                  <a:pt x="1614" y="718"/>
                </a:cubicBezTo>
                <a:cubicBezTo>
                  <a:pt x="1617" y="715"/>
                  <a:pt x="1617" y="715"/>
                  <a:pt x="1617" y="715"/>
                </a:cubicBezTo>
                <a:cubicBezTo>
                  <a:pt x="1616" y="714"/>
                  <a:pt x="1615" y="717"/>
                  <a:pt x="1615" y="715"/>
                </a:cubicBezTo>
                <a:cubicBezTo>
                  <a:pt x="1615" y="714"/>
                  <a:pt x="1613" y="715"/>
                  <a:pt x="1615" y="714"/>
                </a:cubicBezTo>
                <a:cubicBezTo>
                  <a:pt x="1618" y="716"/>
                  <a:pt x="1618" y="716"/>
                  <a:pt x="1618" y="716"/>
                </a:cubicBezTo>
                <a:cubicBezTo>
                  <a:pt x="1623" y="718"/>
                  <a:pt x="1604" y="720"/>
                  <a:pt x="1624" y="712"/>
                </a:cubicBezTo>
                <a:cubicBezTo>
                  <a:pt x="1623" y="714"/>
                  <a:pt x="1623" y="714"/>
                  <a:pt x="1623" y="714"/>
                </a:cubicBezTo>
                <a:cubicBezTo>
                  <a:pt x="1625" y="714"/>
                  <a:pt x="1625" y="714"/>
                  <a:pt x="1625" y="714"/>
                </a:cubicBezTo>
                <a:cubicBezTo>
                  <a:pt x="1626" y="712"/>
                  <a:pt x="1626" y="712"/>
                  <a:pt x="1626" y="712"/>
                </a:cubicBezTo>
                <a:cubicBezTo>
                  <a:pt x="1639" y="708"/>
                  <a:pt x="1639" y="708"/>
                  <a:pt x="1639" y="708"/>
                </a:cubicBezTo>
                <a:cubicBezTo>
                  <a:pt x="1641" y="708"/>
                  <a:pt x="1641" y="703"/>
                  <a:pt x="1645" y="707"/>
                </a:cubicBezTo>
                <a:cubicBezTo>
                  <a:pt x="1639" y="704"/>
                  <a:pt x="1639" y="704"/>
                  <a:pt x="1639" y="704"/>
                </a:cubicBezTo>
                <a:cubicBezTo>
                  <a:pt x="1636" y="705"/>
                  <a:pt x="1636" y="705"/>
                  <a:pt x="1636" y="705"/>
                </a:cubicBezTo>
                <a:cubicBezTo>
                  <a:pt x="1635" y="703"/>
                  <a:pt x="1635" y="703"/>
                  <a:pt x="1635" y="703"/>
                </a:cubicBezTo>
                <a:cubicBezTo>
                  <a:pt x="1625" y="703"/>
                  <a:pt x="1625" y="703"/>
                  <a:pt x="1625" y="703"/>
                </a:cubicBezTo>
                <a:cubicBezTo>
                  <a:pt x="1625" y="704"/>
                  <a:pt x="1625" y="703"/>
                  <a:pt x="1624" y="701"/>
                </a:cubicBezTo>
                <a:cubicBezTo>
                  <a:pt x="1622" y="702"/>
                  <a:pt x="1623" y="707"/>
                  <a:pt x="1619" y="703"/>
                </a:cubicBezTo>
                <a:cubicBezTo>
                  <a:pt x="1617" y="701"/>
                  <a:pt x="1617" y="701"/>
                  <a:pt x="1617" y="701"/>
                </a:cubicBezTo>
                <a:cubicBezTo>
                  <a:pt x="1625" y="698"/>
                  <a:pt x="1625" y="698"/>
                  <a:pt x="1625" y="698"/>
                </a:cubicBezTo>
                <a:cubicBezTo>
                  <a:pt x="1627" y="699"/>
                  <a:pt x="1627" y="699"/>
                  <a:pt x="1627" y="699"/>
                </a:cubicBezTo>
                <a:cubicBezTo>
                  <a:pt x="1625" y="700"/>
                  <a:pt x="1629" y="701"/>
                  <a:pt x="1625" y="700"/>
                </a:cubicBezTo>
                <a:cubicBezTo>
                  <a:pt x="1630" y="702"/>
                  <a:pt x="1630" y="702"/>
                  <a:pt x="1630" y="702"/>
                </a:cubicBezTo>
                <a:cubicBezTo>
                  <a:pt x="1631" y="702"/>
                  <a:pt x="1631" y="702"/>
                  <a:pt x="1631" y="702"/>
                </a:cubicBezTo>
                <a:cubicBezTo>
                  <a:pt x="1630" y="700"/>
                  <a:pt x="1639" y="704"/>
                  <a:pt x="1629" y="699"/>
                </a:cubicBezTo>
                <a:cubicBezTo>
                  <a:pt x="1628" y="698"/>
                  <a:pt x="1628" y="698"/>
                  <a:pt x="1628" y="698"/>
                </a:cubicBezTo>
                <a:cubicBezTo>
                  <a:pt x="1629" y="697"/>
                  <a:pt x="1631" y="696"/>
                  <a:pt x="1631" y="697"/>
                </a:cubicBezTo>
                <a:cubicBezTo>
                  <a:pt x="1631" y="698"/>
                  <a:pt x="1631" y="698"/>
                  <a:pt x="1631" y="698"/>
                </a:cubicBezTo>
                <a:cubicBezTo>
                  <a:pt x="1637" y="703"/>
                  <a:pt x="1637" y="703"/>
                  <a:pt x="1637" y="703"/>
                </a:cubicBezTo>
                <a:cubicBezTo>
                  <a:pt x="1646" y="703"/>
                  <a:pt x="1646" y="703"/>
                  <a:pt x="1646" y="703"/>
                </a:cubicBezTo>
                <a:cubicBezTo>
                  <a:pt x="1645" y="707"/>
                  <a:pt x="1649" y="704"/>
                  <a:pt x="1651" y="705"/>
                </a:cubicBezTo>
                <a:cubicBezTo>
                  <a:pt x="1650" y="709"/>
                  <a:pt x="1650" y="709"/>
                  <a:pt x="1650" y="709"/>
                </a:cubicBezTo>
                <a:cubicBezTo>
                  <a:pt x="1651" y="712"/>
                  <a:pt x="1654" y="708"/>
                  <a:pt x="1654" y="711"/>
                </a:cubicBezTo>
                <a:cubicBezTo>
                  <a:pt x="1654" y="710"/>
                  <a:pt x="1654" y="710"/>
                  <a:pt x="1654" y="710"/>
                </a:cubicBezTo>
                <a:cubicBezTo>
                  <a:pt x="1655" y="711"/>
                  <a:pt x="1655" y="711"/>
                  <a:pt x="1655" y="711"/>
                </a:cubicBezTo>
                <a:cubicBezTo>
                  <a:pt x="1656" y="711"/>
                  <a:pt x="1656" y="711"/>
                  <a:pt x="1656" y="711"/>
                </a:cubicBezTo>
                <a:cubicBezTo>
                  <a:pt x="1657" y="710"/>
                  <a:pt x="1657" y="710"/>
                  <a:pt x="1657" y="710"/>
                </a:cubicBezTo>
                <a:cubicBezTo>
                  <a:pt x="1656" y="709"/>
                  <a:pt x="1656" y="709"/>
                  <a:pt x="1656" y="709"/>
                </a:cubicBezTo>
                <a:cubicBezTo>
                  <a:pt x="1665" y="710"/>
                  <a:pt x="1665" y="710"/>
                  <a:pt x="1665" y="710"/>
                </a:cubicBezTo>
                <a:cubicBezTo>
                  <a:pt x="1672" y="706"/>
                  <a:pt x="1672" y="706"/>
                  <a:pt x="1672" y="706"/>
                </a:cubicBezTo>
                <a:cubicBezTo>
                  <a:pt x="1681" y="704"/>
                  <a:pt x="1681" y="704"/>
                  <a:pt x="1681" y="704"/>
                </a:cubicBezTo>
                <a:cubicBezTo>
                  <a:pt x="1681" y="702"/>
                  <a:pt x="1677" y="707"/>
                  <a:pt x="1681" y="702"/>
                </a:cubicBezTo>
                <a:cubicBezTo>
                  <a:pt x="1686" y="703"/>
                  <a:pt x="1686" y="703"/>
                  <a:pt x="1686" y="703"/>
                </a:cubicBezTo>
                <a:cubicBezTo>
                  <a:pt x="1702" y="700"/>
                  <a:pt x="1702" y="700"/>
                  <a:pt x="1702" y="700"/>
                </a:cubicBezTo>
                <a:cubicBezTo>
                  <a:pt x="1702" y="701"/>
                  <a:pt x="1702" y="701"/>
                  <a:pt x="1702" y="701"/>
                </a:cubicBezTo>
                <a:cubicBezTo>
                  <a:pt x="1708" y="701"/>
                  <a:pt x="1708" y="701"/>
                  <a:pt x="1708" y="701"/>
                </a:cubicBezTo>
                <a:cubicBezTo>
                  <a:pt x="1711" y="702"/>
                  <a:pt x="1700" y="703"/>
                  <a:pt x="1711" y="699"/>
                </a:cubicBezTo>
                <a:cubicBezTo>
                  <a:pt x="1711" y="701"/>
                  <a:pt x="1711" y="701"/>
                  <a:pt x="1711" y="701"/>
                </a:cubicBezTo>
                <a:cubicBezTo>
                  <a:pt x="1718" y="700"/>
                  <a:pt x="1718" y="700"/>
                  <a:pt x="1718" y="700"/>
                </a:cubicBezTo>
                <a:cubicBezTo>
                  <a:pt x="1719" y="699"/>
                  <a:pt x="1719" y="699"/>
                  <a:pt x="1719" y="699"/>
                </a:cubicBezTo>
                <a:cubicBezTo>
                  <a:pt x="1716" y="697"/>
                  <a:pt x="1716" y="697"/>
                  <a:pt x="1716" y="697"/>
                </a:cubicBezTo>
                <a:cubicBezTo>
                  <a:pt x="1721" y="696"/>
                  <a:pt x="1721" y="696"/>
                  <a:pt x="1721" y="696"/>
                </a:cubicBezTo>
                <a:cubicBezTo>
                  <a:pt x="1722" y="697"/>
                  <a:pt x="1722" y="697"/>
                  <a:pt x="1722" y="697"/>
                </a:cubicBezTo>
                <a:cubicBezTo>
                  <a:pt x="1731" y="692"/>
                  <a:pt x="1731" y="692"/>
                  <a:pt x="1731" y="692"/>
                </a:cubicBezTo>
                <a:cubicBezTo>
                  <a:pt x="1734" y="693"/>
                  <a:pt x="1737" y="686"/>
                  <a:pt x="1739" y="693"/>
                </a:cubicBezTo>
                <a:cubicBezTo>
                  <a:pt x="1751" y="688"/>
                  <a:pt x="1751" y="688"/>
                  <a:pt x="1751" y="688"/>
                </a:cubicBezTo>
                <a:cubicBezTo>
                  <a:pt x="1752" y="686"/>
                  <a:pt x="1752" y="686"/>
                  <a:pt x="1752" y="686"/>
                </a:cubicBezTo>
                <a:cubicBezTo>
                  <a:pt x="1753" y="688"/>
                  <a:pt x="1753" y="688"/>
                  <a:pt x="1753" y="688"/>
                </a:cubicBezTo>
                <a:cubicBezTo>
                  <a:pt x="1756" y="687"/>
                  <a:pt x="1756" y="687"/>
                  <a:pt x="1756" y="687"/>
                </a:cubicBezTo>
                <a:cubicBezTo>
                  <a:pt x="1760" y="689"/>
                  <a:pt x="1760" y="689"/>
                  <a:pt x="1760" y="689"/>
                </a:cubicBezTo>
                <a:cubicBezTo>
                  <a:pt x="1765" y="693"/>
                  <a:pt x="1765" y="693"/>
                  <a:pt x="1765" y="693"/>
                </a:cubicBezTo>
                <a:cubicBezTo>
                  <a:pt x="1761" y="696"/>
                  <a:pt x="1761" y="696"/>
                  <a:pt x="1761" y="696"/>
                </a:cubicBezTo>
                <a:cubicBezTo>
                  <a:pt x="1758" y="695"/>
                  <a:pt x="1758" y="695"/>
                  <a:pt x="1758" y="695"/>
                </a:cubicBezTo>
                <a:cubicBezTo>
                  <a:pt x="1758" y="697"/>
                  <a:pt x="1754" y="693"/>
                  <a:pt x="1756" y="698"/>
                </a:cubicBezTo>
                <a:cubicBezTo>
                  <a:pt x="1755" y="697"/>
                  <a:pt x="1755" y="697"/>
                  <a:pt x="1755" y="697"/>
                </a:cubicBezTo>
                <a:cubicBezTo>
                  <a:pt x="1743" y="701"/>
                  <a:pt x="1743" y="701"/>
                  <a:pt x="1743" y="701"/>
                </a:cubicBezTo>
                <a:cubicBezTo>
                  <a:pt x="1742" y="704"/>
                  <a:pt x="1742" y="704"/>
                  <a:pt x="1742" y="704"/>
                </a:cubicBezTo>
                <a:cubicBezTo>
                  <a:pt x="1728" y="705"/>
                  <a:pt x="1728" y="705"/>
                  <a:pt x="1728" y="705"/>
                </a:cubicBezTo>
                <a:cubicBezTo>
                  <a:pt x="1726" y="708"/>
                  <a:pt x="1726" y="708"/>
                  <a:pt x="1726" y="708"/>
                </a:cubicBezTo>
                <a:cubicBezTo>
                  <a:pt x="1718" y="710"/>
                  <a:pt x="1718" y="710"/>
                  <a:pt x="1718" y="710"/>
                </a:cubicBezTo>
                <a:cubicBezTo>
                  <a:pt x="1715" y="712"/>
                  <a:pt x="1715" y="712"/>
                  <a:pt x="1715" y="712"/>
                </a:cubicBezTo>
                <a:cubicBezTo>
                  <a:pt x="1707" y="715"/>
                  <a:pt x="1707" y="715"/>
                  <a:pt x="1707" y="715"/>
                </a:cubicBezTo>
                <a:cubicBezTo>
                  <a:pt x="1707" y="718"/>
                  <a:pt x="1707" y="718"/>
                  <a:pt x="1707" y="718"/>
                </a:cubicBezTo>
                <a:cubicBezTo>
                  <a:pt x="1701" y="718"/>
                  <a:pt x="1701" y="718"/>
                  <a:pt x="1701" y="718"/>
                </a:cubicBezTo>
                <a:cubicBezTo>
                  <a:pt x="1701" y="718"/>
                  <a:pt x="1702" y="720"/>
                  <a:pt x="1701" y="717"/>
                </a:cubicBezTo>
                <a:cubicBezTo>
                  <a:pt x="1693" y="722"/>
                  <a:pt x="1693" y="722"/>
                  <a:pt x="1693" y="722"/>
                </a:cubicBezTo>
                <a:cubicBezTo>
                  <a:pt x="1690" y="722"/>
                  <a:pt x="1690" y="722"/>
                  <a:pt x="1690" y="722"/>
                </a:cubicBezTo>
                <a:cubicBezTo>
                  <a:pt x="1688" y="725"/>
                  <a:pt x="1688" y="725"/>
                  <a:pt x="1688" y="725"/>
                </a:cubicBezTo>
                <a:cubicBezTo>
                  <a:pt x="1687" y="722"/>
                  <a:pt x="1687" y="722"/>
                  <a:pt x="1687" y="722"/>
                </a:cubicBezTo>
                <a:cubicBezTo>
                  <a:pt x="1683" y="724"/>
                  <a:pt x="1683" y="724"/>
                  <a:pt x="1683" y="724"/>
                </a:cubicBezTo>
                <a:cubicBezTo>
                  <a:pt x="1683" y="724"/>
                  <a:pt x="1679" y="722"/>
                  <a:pt x="1683" y="727"/>
                </a:cubicBezTo>
                <a:cubicBezTo>
                  <a:pt x="1680" y="727"/>
                  <a:pt x="1680" y="727"/>
                  <a:pt x="1680" y="727"/>
                </a:cubicBezTo>
                <a:cubicBezTo>
                  <a:pt x="1679" y="729"/>
                  <a:pt x="1679" y="729"/>
                  <a:pt x="1679" y="729"/>
                </a:cubicBezTo>
                <a:cubicBezTo>
                  <a:pt x="1675" y="729"/>
                  <a:pt x="1675" y="729"/>
                  <a:pt x="1675" y="729"/>
                </a:cubicBezTo>
                <a:cubicBezTo>
                  <a:pt x="1673" y="732"/>
                  <a:pt x="1673" y="732"/>
                  <a:pt x="1673" y="732"/>
                </a:cubicBezTo>
                <a:cubicBezTo>
                  <a:pt x="1667" y="730"/>
                  <a:pt x="1667" y="730"/>
                  <a:pt x="1667" y="730"/>
                </a:cubicBezTo>
                <a:cubicBezTo>
                  <a:pt x="1662" y="731"/>
                  <a:pt x="1662" y="731"/>
                  <a:pt x="1662" y="731"/>
                </a:cubicBezTo>
                <a:cubicBezTo>
                  <a:pt x="1662" y="733"/>
                  <a:pt x="1662" y="733"/>
                  <a:pt x="1662" y="733"/>
                </a:cubicBezTo>
                <a:cubicBezTo>
                  <a:pt x="1667" y="736"/>
                  <a:pt x="1667" y="736"/>
                  <a:pt x="1667" y="736"/>
                </a:cubicBezTo>
                <a:cubicBezTo>
                  <a:pt x="1671" y="740"/>
                  <a:pt x="1671" y="740"/>
                  <a:pt x="1671" y="740"/>
                </a:cubicBezTo>
                <a:cubicBezTo>
                  <a:pt x="1668" y="742"/>
                  <a:pt x="1668" y="742"/>
                  <a:pt x="1668" y="742"/>
                </a:cubicBezTo>
                <a:cubicBezTo>
                  <a:pt x="1664" y="738"/>
                  <a:pt x="1664" y="738"/>
                  <a:pt x="1664" y="738"/>
                </a:cubicBezTo>
                <a:cubicBezTo>
                  <a:pt x="1645" y="741"/>
                  <a:pt x="1645" y="741"/>
                  <a:pt x="1645" y="741"/>
                </a:cubicBezTo>
                <a:cubicBezTo>
                  <a:pt x="1643" y="740"/>
                  <a:pt x="1643" y="740"/>
                  <a:pt x="1643" y="740"/>
                </a:cubicBezTo>
                <a:cubicBezTo>
                  <a:pt x="1631" y="743"/>
                  <a:pt x="1631" y="743"/>
                  <a:pt x="1631" y="743"/>
                </a:cubicBezTo>
                <a:cubicBezTo>
                  <a:pt x="1631" y="743"/>
                  <a:pt x="1631" y="743"/>
                  <a:pt x="1631" y="743"/>
                </a:cubicBezTo>
                <a:cubicBezTo>
                  <a:pt x="1625" y="743"/>
                  <a:pt x="1625" y="743"/>
                  <a:pt x="1625" y="743"/>
                </a:cubicBezTo>
                <a:cubicBezTo>
                  <a:pt x="1625" y="744"/>
                  <a:pt x="1625" y="744"/>
                  <a:pt x="1625" y="744"/>
                </a:cubicBezTo>
                <a:cubicBezTo>
                  <a:pt x="1622" y="743"/>
                  <a:pt x="1622" y="743"/>
                  <a:pt x="1622" y="743"/>
                </a:cubicBezTo>
                <a:cubicBezTo>
                  <a:pt x="1618" y="746"/>
                  <a:pt x="1618" y="746"/>
                  <a:pt x="1618" y="746"/>
                </a:cubicBezTo>
                <a:cubicBezTo>
                  <a:pt x="1618" y="746"/>
                  <a:pt x="1616" y="748"/>
                  <a:pt x="1616" y="745"/>
                </a:cubicBezTo>
                <a:cubicBezTo>
                  <a:pt x="1615" y="746"/>
                  <a:pt x="1615" y="746"/>
                  <a:pt x="1615" y="746"/>
                </a:cubicBezTo>
                <a:cubicBezTo>
                  <a:pt x="1602" y="748"/>
                  <a:pt x="1602" y="748"/>
                  <a:pt x="1602" y="748"/>
                </a:cubicBezTo>
                <a:cubicBezTo>
                  <a:pt x="1574" y="757"/>
                  <a:pt x="1574" y="757"/>
                  <a:pt x="1574" y="757"/>
                </a:cubicBezTo>
                <a:cubicBezTo>
                  <a:pt x="1569" y="760"/>
                  <a:pt x="1569" y="760"/>
                  <a:pt x="1569" y="760"/>
                </a:cubicBezTo>
                <a:cubicBezTo>
                  <a:pt x="1566" y="759"/>
                  <a:pt x="1566" y="759"/>
                  <a:pt x="1566" y="759"/>
                </a:cubicBezTo>
                <a:cubicBezTo>
                  <a:pt x="1563" y="760"/>
                  <a:pt x="1563" y="760"/>
                  <a:pt x="1563" y="760"/>
                </a:cubicBezTo>
                <a:cubicBezTo>
                  <a:pt x="1563" y="761"/>
                  <a:pt x="1563" y="761"/>
                  <a:pt x="1563" y="761"/>
                </a:cubicBezTo>
                <a:cubicBezTo>
                  <a:pt x="1565" y="762"/>
                  <a:pt x="1565" y="762"/>
                  <a:pt x="1565" y="762"/>
                </a:cubicBezTo>
                <a:cubicBezTo>
                  <a:pt x="1539" y="771"/>
                  <a:pt x="1539" y="771"/>
                  <a:pt x="1539" y="771"/>
                </a:cubicBezTo>
                <a:cubicBezTo>
                  <a:pt x="1531" y="775"/>
                  <a:pt x="1531" y="775"/>
                  <a:pt x="1531" y="775"/>
                </a:cubicBezTo>
                <a:cubicBezTo>
                  <a:pt x="1528" y="775"/>
                  <a:pt x="1528" y="775"/>
                  <a:pt x="1528" y="775"/>
                </a:cubicBezTo>
                <a:cubicBezTo>
                  <a:pt x="1527" y="777"/>
                  <a:pt x="1527" y="777"/>
                  <a:pt x="1527" y="777"/>
                </a:cubicBezTo>
                <a:cubicBezTo>
                  <a:pt x="1525" y="776"/>
                  <a:pt x="1525" y="776"/>
                  <a:pt x="1525" y="776"/>
                </a:cubicBezTo>
                <a:cubicBezTo>
                  <a:pt x="1519" y="779"/>
                  <a:pt x="1519" y="779"/>
                  <a:pt x="1519" y="779"/>
                </a:cubicBezTo>
                <a:cubicBezTo>
                  <a:pt x="1519" y="779"/>
                  <a:pt x="1521" y="781"/>
                  <a:pt x="1518" y="778"/>
                </a:cubicBezTo>
                <a:cubicBezTo>
                  <a:pt x="1502" y="782"/>
                  <a:pt x="1502" y="782"/>
                  <a:pt x="1502" y="782"/>
                </a:cubicBezTo>
                <a:cubicBezTo>
                  <a:pt x="1498" y="783"/>
                  <a:pt x="1498" y="783"/>
                  <a:pt x="1498" y="783"/>
                </a:cubicBezTo>
                <a:cubicBezTo>
                  <a:pt x="1486" y="787"/>
                  <a:pt x="1486" y="787"/>
                  <a:pt x="1486" y="787"/>
                </a:cubicBezTo>
                <a:cubicBezTo>
                  <a:pt x="1480" y="790"/>
                  <a:pt x="1480" y="790"/>
                  <a:pt x="1480" y="790"/>
                </a:cubicBezTo>
                <a:cubicBezTo>
                  <a:pt x="1465" y="805"/>
                  <a:pt x="1465" y="805"/>
                  <a:pt x="1465" y="805"/>
                </a:cubicBezTo>
                <a:cubicBezTo>
                  <a:pt x="1459" y="812"/>
                  <a:pt x="1459" y="812"/>
                  <a:pt x="1459" y="812"/>
                </a:cubicBezTo>
                <a:cubicBezTo>
                  <a:pt x="1454" y="816"/>
                  <a:pt x="1454" y="816"/>
                  <a:pt x="1454" y="816"/>
                </a:cubicBezTo>
                <a:cubicBezTo>
                  <a:pt x="1454" y="820"/>
                  <a:pt x="1467" y="802"/>
                  <a:pt x="1448" y="822"/>
                </a:cubicBezTo>
                <a:cubicBezTo>
                  <a:pt x="1440" y="828"/>
                  <a:pt x="1440" y="828"/>
                  <a:pt x="1440" y="828"/>
                </a:cubicBezTo>
                <a:cubicBezTo>
                  <a:pt x="1439" y="829"/>
                  <a:pt x="1439" y="829"/>
                  <a:pt x="1439" y="829"/>
                </a:cubicBezTo>
                <a:cubicBezTo>
                  <a:pt x="1440" y="830"/>
                  <a:pt x="1440" y="830"/>
                  <a:pt x="1440" y="830"/>
                </a:cubicBezTo>
                <a:cubicBezTo>
                  <a:pt x="1439" y="832"/>
                  <a:pt x="1439" y="832"/>
                  <a:pt x="1439" y="832"/>
                </a:cubicBezTo>
                <a:cubicBezTo>
                  <a:pt x="1438" y="831"/>
                  <a:pt x="1438" y="831"/>
                  <a:pt x="1438" y="831"/>
                </a:cubicBezTo>
                <a:cubicBezTo>
                  <a:pt x="1433" y="835"/>
                  <a:pt x="1433" y="835"/>
                  <a:pt x="1433" y="835"/>
                </a:cubicBezTo>
                <a:cubicBezTo>
                  <a:pt x="1433" y="837"/>
                  <a:pt x="1433" y="837"/>
                  <a:pt x="1433" y="837"/>
                </a:cubicBezTo>
                <a:cubicBezTo>
                  <a:pt x="1429" y="841"/>
                  <a:pt x="1429" y="841"/>
                  <a:pt x="1429" y="841"/>
                </a:cubicBezTo>
                <a:cubicBezTo>
                  <a:pt x="1417" y="851"/>
                  <a:pt x="1417" y="851"/>
                  <a:pt x="1417" y="851"/>
                </a:cubicBezTo>
                <a:cubicBezTo>
                  <a:pt x="1415" y="855"/>
                  <a:pt x="1415" y="855"/>
                  <a:pt x="1415" y="855"/>
                </a:cubicBezTo>
                <a:cubicBezTo>
                  <a:pt x="1409" y="858"/>
                  <a:pt x="1409" y="858"/>
                  <a:pt x="1409" y="858"/>
                </a:cubicBezTo>
                <a:cubicBezTo>
                  <a:pt x="1408" y="857"/>
                  <a:pt x="1407" y="857"/>
                  <a:pt x="1407" y="858"/>
                </a:cubicBezTo>
                <a:cubicBezTo>
                  <a:pt x="1406" y="862"/>
                  <a:pt x="1406" y="862"/>
                  <a:pt x="1406" y="862"/>
                </a:cubicBezTo>
                <a:cubicBezTo>
                  <a:pt x="1398" y="869"/>
                  <a:pt x="1398" y="869"/>
                  <a:pt x="1398" y="869"/>
                </a:cubicBezTo>
                <a:cubicBezTo>
                  <a:pt x="1397" y="869"/>
                  <a:pt x="1397" y="869"/>
                  <a:pt x="1397" y="869"/>
                </a:cubicBezTo>
                <a:cubicBezTo>
                  <a:pt x="1396" y="869"/>
                  <a:pt x="1396" y="869"/>
                  <a:pt x="1396" y="869"/>
                </a:cubicBezTo>
                <a:cubicBezTo>
                  <a:pt x="1396" y="872"/>
                  <a:pt x="1396" y="872"/>
                  <a:pt x="1396" y="872"/>
                </a:cubicBezTo>
                <a:cubicBezTo>
                  <a:pt x="1389" y="878"/>
                  <a:pt x="1389" y="878"/>
                  <a:pt x="1389" y="878"/>
                </a:cubicBezTo>
                <a:cubicBezTo>
                  <a:pt x="1386" y="880"/>
                  <a:pt x="1386" y="880"/>
                  <a:pt x="1386" y="880"/>
                </a:cubicBezTo>
                <a:cubicBezTo>
                  <a:pt x="1386" y="880"/>
                  <a:pt x="1389" y="874"/>
                  <a:pt x="1385" y="881"/>
                </a:cubicBezTo>
                <a:cubicBezTo>
                  <a:pt x="1384" y="881"/>
                  <a:pt x="1384" y="881"/>
                  <a:pt x="1384" y="881"/>
                </a:cubicBezTo>
                <a:cubicBezTo>
                  <a:pt x="1385" y="884"/>
                  <a:pt x="1385" y="884"/>
                  <a:pt x="1385" y="884"/>
                </a:cubicBezTo>
                <a:cubicBezTo>
                  <a:pt x="1381" y="886"/>
                  <a:pt x="1381" y="886"/>
                  <a:pt x="1381" y="886"/>
                </a:cubicBezTo>
                <a:cubicBezTo>
                  <a:pt x="1380" y="887"/>
                  <a:pt x="1380" y="887"/>
                  <a:pt x="1380" y="887"/>
                </a:cubicBezTo>
                <a:cubicBezTo>
                  <a:pt x="1378" y="886"/>
                  <a:pt x="1388" y="884"/>
                  <a:pt x="1377" y="886"/>
                </a:cubicBezTo>
                <a:cubicBezTo>
                  <a:pt x="1375" y="889"/>
                  <a:pt x="1375" y="889"/>
                  <a:pt x="1375" y="889"/>
                </a:cubicBezTo>
                <a:cubicBezTo>
                  <a:pt x="1377" y="890"/>
                  <a:pt x="1377" y="890"/>
                  <a:pt x="1377" y="890"/>
                </a:cubicBezTo>
                <a:cubicBezTo>
                  <a:pt x="1371" y="894"/>
                  <a:pt x="1371" y="894"/>
                  <a:pt x="1371" y="894"/>
                </a:cubicBezTo>
                <a:cubicBezTo>
                  <a:pt x="1369" y="894"/>
                  <a:pt x="1369" y="894"/>
                  <a:pt x="1369" y="894"/>
                </a:cubicBezTo>
                <a:cubicBezTo>
                  <a:pt x="1369" y="897"/>
                  <a:pt x="1369" y="897"/>
                  <a:pt x="1369" y="897"/>
                </a:cubicBezTo>
                <a:cubicBezTo>
                  <a:pt x="1365" y="900"/>
                  <a:pt x="1365" y="900"/>
                  <a:pt x="1365" y="900"/>
                </a:cubicBezTo>
                <a:cubicBezTo>
                  <a:pt x="1364" y="902"/>
                  <a:pt x="1364" y="902"/>
                  <a:pt x="1364" y="902"/>
                </a:cubicBezTo>
                <a:cubicBezTo>
                  <a:pt x="1360" y="902"/>
                  <a:pt x="1360" y="902"/>
                  <a:pt x="1360" y="902"/>
                </a:cubicBezTo>
                <a:cubicBezTo>
                  <a:pt x="1360" y="904"/>
                  <a:pt x="1360" y="904"/>
                  <a:pt x="1360" y="904"/>
                </a:cubicBezTo>
                <a:cubicBezTo>
                  <a:pt x="1353" y="909"/>
                  <a:pt x="1353" y="909"/>
                  <a:pt x="1353" y="909"/>
                </a:cubicBezTo>
                <a:cubicBezTo>
                  <a:pt x="1352" y="909"/>
                  <a:pt x="1355" y="904"/>
                  <a:pt x="1355" y="911"/>
                </a:cubicBezTo>
                <a:cubicBezTo>
                  <a:pt x="1352" y="912"/>
                  <a:pt x="1352" y="912"/>
                  <a:pt x="1352" y="912"/>
                </a:cubicBezTo>
                <a:cubicBezTo>
                  <a:pt x="1350" y="915"/>
                  <a:pt x="1350" y="915"/>
                  <a:pt x="1350" y="915"/>
                </a:cubicBezTo>
                <a:cubicBezTo>
                  <a:pt x="1345" y="916"/>
                  <a:pt x="1345" y="916"/>
                  <a:pt x="1345" y="916"/>
                </a:cubicBezTo>
                <a:cubicBezTo>
                  <a:pt x="1345" y="919"/>
                  <a:pt x="1345" y="919"/>
                  <a:pt x="1345" y="919"/>
                </a:cubicBezTo>
                <a:cubicBezTo>
                  <a:pt x="1341" y="922"/>
                  <a:pt x="1341" y="922"/>
                  <a:pt x="1341" y="922"/>
                </a:cubicBezTo>
                <a:cubicBezTo>
                  <a:pt x="1338" y="922"/>
                  <a:pt x="1338" y="922"/>
                  <a:pt x="1338" y="922"/>
                </a:cubicBezTo>
                <a:cubicBezTo>
                  <a:pt x="1339" y="925"/>
                  <a:pt x="1339" y="925"/>
                  <a:pt x="1339" y="925"/>
                </a:cubicBezTo>
                <a:cubicBezTo>
                  <a:pt x="1335" y="929"/>
                  <a:pt x="1335" y="929"/>
                  <a:pt x="1335" y="929"/>
                </a:cubicBezTo>
                <a:cubicBezTo>
                  <a:pt x="1333" y="929"/>
                  <a:pt x="1333" y="929"/>
                  <a:pt x="1333" y="929"/>
                </a:cubicBezTo>
                <a:cubicBezTo>
                  <a:pt x="1320" y="939"/>
                  <a:pt x="1320" y="939"/>
                  <a:pt x="1320" y="939"/>
                </a:cubicBezTo>
                <a:cubicBezTo>
                  <a:pt x="1321" y="940"/>
                  <a:pt x="1321" y="940"/>
                  <a:pt x="1321" y="940"/>
                </a:cubicBezTo>
                <a:cubicBezTo>
                  <a:pt x="1318" y="942"/>
                  <a:pt x="1318" y="942"/>
                  <a:pt x="1318" y="942"/>
                </a:cubicBezTo>
                <a:cubicBezTo>
                  <a:pt x="1318" y="944"/>
                  <a:pt x="1314" y="939"/>
                  <a:pt x="1319" y="944"/>
                </a:cubicBezTo>
                <a:cubicBezTo>
                  <a:pt x="1317" y="942"/>
                  <a:pt x="1317" y="942"/>
                  <a:pt x="1317" y="942"/>
                </a:cubicBezTo>
                <a:cubicBezTo>
                  <a:pt x="1313" y="947"/>
                  <a:pt x="1313" y="947"/>
                  <a:pt x="1313" y="947"/>
                </a:cubicBezTo>
                <a:cubicBezTo>
                  <a:pt x="1309" y="948"/>
                  <a:pt x="1309" y="948"/>
                  <a:pt x="1309" y="948"/>
                </a:cubicBezTo>
                <a:cubicBezTo>
                  <a:pt x="1311" y="949"/>
                  <a:pt x="1310" y="950"/>
                  <a:pt x="1309" y="951"/>
                </a:cubicBezTo>
                <a:cubicBezTo>
                  <a:pt x="1304" y="954"/>
                  <a:pt x="1304" y="954"/>
                  <a:pt x="1304" y="954"/>
                </a:cubicBezTo>
                <a:cubicBezTo>
                  <a:pt x="1303" y="957"/>
                  <a:pt x="1303" y="957"/>
                  <a:pt x="1303" y="957"/>
                </a:cubicBezTo>
                <a:cubicBezTo>
                  <a:pt x="1299" y="958"/>
                  <a:pt x="1299" y="958"/>
                  <a:pt x="1299" y="958"/>
                </a:cubicBezTo>
                <a:cubicBezTo>
                  <a:pt x="1296" y="963"/>
                  <a:pt x="1296" y="963"/>
                  <a:pt x="1296" y="963"/>
                </a:cubicBezTo>
                <a:cubicBezTo>
                  <a:pt x="1276" y="981"/>
                  <a:pt x="1255" y="1001"/>
                  <a:pt x="1234" y="1020"/>
                </a:cubicBezTo>
                <a:cubicBezTo>
                  <a:pt x="1235" y="1021"/>
                  <a:pt x="1235" y="1021"/>
                  <a:pt x="1235" y="1021"/>
                </a:cubicBezTo>
                <a:cubicBezTo>
                  <a:pt x="1228" y="1024"/>
                  <a:pt x="1224" y="1034"/>
                  <a:pt x="1217" y="1034"/>
                </a:cubicBezTo>
                <a:cubicBezTo>
                  <a:pt x="1218" y="1035"/>
                  <a:pt x="1218" y="1035"/>
                  <a:pt x="1218" y="1035"/>
                </a:cubicBezTo>
                <a:cubicBezTo>
                  <a:pt x="1214" y="1040"/>
                  <a:pt x="1205" y="1047"/>
                  <a:pt x="1203" y="1051"/>
                </a:cubicBezTo>
                <a:cubicBezTo>
                  <a:pt x="1203" y="1054"/>
                  <a:pt x="1200" y="1055"/>
                  <a:pt x="1198" y="1056"/>
                </a:cubicBezTo>
                <a:cubicBezTo>
                  <a:pt x="1199" y="1057"/>
                  <a:pt x="1199" y="1057"/>
                  <a:pt x="1199" y="1057"/>
                </a:cubicBezTo>
                <a:cubicBezTo>
                  <a:pt x="1199" y="1057"/>
                  <a:pt x="1203" y="1056"/>
                  <a:pt x="1198" y="1059"/>
                </a:cubicBezTo>
                <a:cubicBezTo>
                  <a:pt x="1200" y="1060"/>
                  <a:pt x="1200" y="1060"/>
                  <a:pt x="1200" y="1060"/>
                </a:cubicBezTo>
                <a:cubicBezTo>
                  <a:pt x="1200" y="1062"/>
                  <a:pt x="1198" y="1056"/>
                  <a:pt x="1199" y="1062"/>
                </a:cubicBezTo>
                <a:cubicBezTo>
                  <a:pt x="1195" y="1060"/>
                  <a:pt x="1195" y="1060"/>
                  <a:pt x="1195" y="1060"/>
                </a:cubicBezTo>
                <a:cubicBezTo>
                  <a:pt x="1189" y="1063"/>
                  <a:pt x="1183" y="1068"/>
                  <a:pt x="1179" y="1073"/>
                </a:cubicBezTo>
                <a:cubicBezTo>
                  <a:pt x="1178" y="1076"/>
                  <a:pt x="1178" y="1076"/>
                  <a:pt x="1178" y="1076"/>
                </a:cubicBezTo>
                <a:cubicBezTo>
                  <a:pt x="1172" y="1078"/>
                  <a:pt x="1172" y="1078"/>
                  <a:pt x="1172" y="1078"/>
                </a:cubicBezTo>
                <a:cubicBezTo>
                  <a:pt x="1158" y="1078"/>
                  <a:pt x="1158" y="1078"/>
                  <a:pt x="1158" y="1078"/>
                </a:cubicBezTo>
                <a:cubicBezTo>
                  <a:pt x="1154" y="1075"/>
                  <a:pt x="1154" y="1075"/>
                  <a:pt x="1154" y="1075"/>
                </a:cubicBezTo>
                <a:cubicBezTo>
                  <a:pt x="1157" y="1074"/>
                  <a:pt x="1157" y="1074"/>
                  <a:pt x="1157" y="1074"/>
                </a:cubicBezTo>
                <a:cubicBezTo>
                  <a:pt x="1157" y="1072"/>
                  <a:pt x="1157" y="1072"/>
                  <a:pt x="1157" y="1072"/>
                </a:cubicBezTo>
                <a:cubicBezTo>
                  <a:pt x="1162" y="1066"/>
                  <a:pt x="1162" y="1066"/>
                  <a:pt x="1162" y="1066"/>
                </a:cubicBezTo>
                <a:cubicBezTo>
                  <a:pt x="1161" y="1065"/>
                  <a:pt x="1161" y="1065"/>
                  <a:pt x="1161" y="1065"/>
                </a:cubicBezTo>
                <a:cubicBezTo>
                  <a:pt x="1163" y="1063"/>
                  <a:pt x="1163" y="1063"/>
                  <a:pt x="1163" y="1063"/>
                </a:cubicBezTo>
                <a:cubicBezTo>
                  <a:pt x="1162" y="1062"/>
                  <a:pt x="1162" y="1062"/>
                  <a:pt x="1162" y="1062"/>
                </a:cubicBezTo>
                <a:cubicBezTo>
                  <a:pt x="1160" y="1064"/>
                  <a:pt x="1156" y="1064"/>
                  <a:pt x="1154" y="1066"/>
                </a:cubicBezTo>
                <a:cubicBezTo>
                  <a:pt x="1151" y="1072"/>
                  <a:pt x="1151" y="1072"/>
                  <a:pt x="1151" y="1072"/>
                </a:cubicBezTo>
                <a:cubicBezTo>
                  <a:pt x="1147" y="1074"/>
                  <a:pt x="1147" y="1074"/>
                  <a:pt x="1147" y="1074"/>
                </a:cubicBezTo>
                <a:cubicBezTo>
                  <a:pt x="1148" y="1075"/>
                  <a:pt x="1148" y="1075"/>
                  <a:pt x="1148" y="1075"/>
                </a:cubicBezTo>
                <a:cubicBezTo>
                  <a:pt x="1145" y="1078"/>
                  <a:pt x="1145" y="1078"/>
                  <a:pt x="1145" y="1078"/>
                </a:cubicBezTo>
                <a:cubicBezTo>
                  <a:pt x="1127" y="1078"/>
                  <a:pt x="1127" y="1078"/>
                  <a:pt x="1127" y="1078"/>
                </a:cubicBezTo>
                <a:cubicBezTo>
                  <a:pt x="1127" y="1076"/>
                  <a:pt x="1127" y="1076"/>
                  <a:pt x="1127" y="1076"/>
                </a:cubicBezTo>
                <a:cubicBezTo>
                  <a:pt x="1133" y="1074"/>
                  <a:pt x="1133" y="1074"/>
                  <a:pt x="1133" y="1074"/>
                </a:cubicBezTo>
                <a:cubicBezTo>
                  <a:pt x="1136" y="1071"/>
                  <a:pt x="1136" y="1071"/>
                  <a:pt x="1136" y="1071"/>
                </a:cubicBezTo>
                <a:cubicBezTo>
                  <a:pt x="1135" y="1069"/>
                  <a:pt x="1135" y="1069"/>
                  <a:pt x="1135" y="1069"/>
                </a:cubicBezTo>
                <a:cubicBezTo>
                  <a:pt x="1141" y="1065"/>
                  <a:pt x="1141" y="1065"/>
                  <a:pt x="1141" y="1065"/>
                </a:cubicBezTo>
                <a:cubicBezTo>
                  <a:pt x="1141" y="1064"/>
                  <a:pt x="1142" y="1067"/>
                  <a:pt x="1140" y="1064"/>
                </a:cubicBezTo>
                <a:cubicBezTo>
                  <a:pt x="1146" y="1067"/>
                  <a:pt x="1146" y="1067"/>
                  <a:pt x="1146" y="1067"/>
                </a:cubicBezTo>
                <a:cubicBezTo>
                  <a:pt x="1147" y="1066"/>
                  <a:pt x="1147" y="1066"/>
                  <a:pt x="1147" y="1066"/>
                </a:cubicBezTo>
                <a:cubicBezTo>
                  <a:pt x="1146" y="1065"/>
                  <a:pt x="1146" y="1065"/>
                  <a:pt x="1146" y="1065"/>
                </a:cubicBezTo>
                <a:cubicBezTo>
                  <a:pt x="1143" y="1064"/>
                  <a:pt x="1143" y="1064"/>
                  <a:pt x="1143" y="1064"/>
                </a:cubicBezTo>
                <a:cubicBezTo>
                  <a:pt x="1145" y="1062"/>
                  <a:pt x="1145" y="1062"/>
                  <a:pt x="1145" y="1062"/>
                </a:cubicBezTo>
                <a:cubicBezTo>
                  <a:pt x="1145" y="1060"/>
                  <a:pt x="1145" y="1060"/>
                  <a:pt x="1145" y="1060"/>
                </a:cubicBezTo>
                <a:cubicBezTo>
                  <a:pt x="1142" y="1066"/>
                  <a:pt x="1135" y="1060"/>
                  <a:pt x="1133" y="1062"/>
                </a:cubicBezTo>
                <a:cubicBezTo>
                  <a:pt x="1126" y="1068"/>
                  <a:pt x="1126" y="1068"/>
                  <a:pt x="1126" y="1068"/>
                </a:cubicBezTo>
                <a:cubicBezTo>
                  <a:pt x="1127" y="1068"/>
                  <a:pt x="1127" y="1068"/>
                  <a:pt x="1127" y="1068"/>
                </a:cubicBezTo>
                <a:cubicBezTo>
                  <a:pt x="1117" y="1078"/>
                  <a:pt x="1117" y="1078"/>
                  <a:pt x="1117" y="1078"/>
                </a:cubicBezTo>
                <a:cubicBezTo>
                  <a:pt x="1100" y="1078"/>
                  <a:pt x="1100" y="1078"/>
                  <a:pt x="1100" y="1078"/>
                </a:cubicBezTo>
                <a:cubicBezTo>
                  <a:pt x="1102" y="1076"/>
                  <a:pt x="1096" y="1079"/>
                  <a:pt x="1101" y="1075"/>
                </a:cubicBezTo>
                <a:cubicBezTo>
                  <a:pt x="1098" y="1076"/>
                  <a:pt x="1098" y="1076"/>
                  <a:pt x="1098" y="1076"/>
                </a:cubicBezTo>
                <a:cubicBezTo>
                  <a:pt x="1098" y="1076"/>
                  <a:pt x="1098" y="1076"/>
                  <a:pt x="1098" y="1076"/>
                </a:cubicBezTo>
                <a:cubicBezTo>
                  <a:pt x="1098" y="1075"/>
                  <a:pt x="1098" y="1075"/>
                  <a:pt x="1098" y="1075"/>
                </a:cubicBezTo>
                <a:cubicBezTo>
                  <a:pt x="1095" y="1078"/>
                  <a:pt x="1095" y="1078"/>
                  <a:pt x="1095" y="1078"/>
                </a:cubicBezTo>
                <a:cubicBezTo>
                  <a:pt x="1091" y="1078"/>
                  <a:pt x="1091" y="1078"/>
                  <a:pt x="1091" y="1078"/>
                </a:cubicBezTo>
                <a:cubicBezTo>
                  <a:pt x="1093" y="1075"/>
                  <a:pt x="1093" y="1075"/>
                  <a:pt x="1093" y="1075"/>
                </a:cubicBezTo>
                <a:cubicBezTo>
                  <a:pt x="1095" y="1073"/>
                  <a:pt x="1095" y="1077"/>
                  <a:pt x="1097" y="1074"/>
                </a:cubicBezTo>
                <a:cubicBezTo>
                  <a:pt x="1098" y="1076"/>
                  <a:pt x="1098" y="1076"/>
                  <a:pt x="1098" y="1076"/>
                </a:cubicBezTo>
                <a:cubicBezTo>
                  <a:pt x="1100" y="1071"/>
                  <a:pt x="1100" y="1071"/>
                  <a:pt x="1100" y="1071"/>
                </a:cubicBezTo>
                <a:cubicBezTo>
                  <a:pt x="1104" y="1071"/>
                  <a:pt x="1097" y="1069"/>
                  <a:pt x="1104" y="1069"/>
                </a:cubicBezTo>
                <a:cubicBezTo>
                  <a:pt x="1103" y="1068"/>
                  <a:pt x="1103" y="1068"/>
                  <a:pt x="1103" y="1068"/>
                </a:cubicBezTo>
                <a:cubicBezTo>
                  <a:pt x="1100" y="1070"/>
                  <a:pt x="1096" y="1069"/>
                  <a:pt x="1095" y="1070"/>
                </a:cubicBezTo>
                <a:cubicBezTo>
                  <a:pt x="1104" y="1062"/>
                  <a:pt x="1104" y="1062"/>
                  <a:pt x="1104" y="1062"/>
                </a:cubicBezTo>
                <a:cubicBezTo>
                  <a:pt x="1114" y="1055"/>
                  <a:pt x="1114" y="1055"/>
                  <a:pt x="1114" y="1055"/>
                </a:cubicBezTo>
                <a:cubicBezTo>
                  <a:pt x="1114" y="1052"/>
                  <a:pt x="1114" y="1052"/>
                  <a:pt x="1114" y="1052"/>
                </a:cubicBezTo>
                <a:cubicBezTo>
                  <a:pt x="1117" y="1052"/>
                  <a:pt x="1117" y="1052"/>
                  <a:pt x="1117" y="1052"/>
                </a:cubicBezTo>
                <a:cubicBezTo>
                  <a:pt x="1120" y="1050"/>
                  <a:pt x="1122" y="1046"/>
                  <a:pt x="1122" y="1043"/>
                </a:cubicBezTo>
                <a:cubicBezTo>
                  <a:pt x="1119" y="1046"/>
                  <a:pt x="1119" y="1046"/>
                  <a:pt x="1119" y="1046"/>
                </a:cubicBezTo>
                <a:cubicBezTo>
                  <a:pt x="1108" y="1051"/>
                  <a:pt x="1098" y="1064"/>
                  <a:pt x="1088" y="1071"/>
                </a:cubicBezTo>
                <a:cubicBezTo>
                  <a:pt x="1088" y="1074"/>
                  <a:pt x="1088" y="1074"/>
                  <a:pt x="1088" y="1074"/>
                </a:cubicBezTo>
                <a:cubicBezTo>
                  <a:pt x="1084" y="1078"/>
                  <a:pt x="1084" y="1078"/>
                  <a:pt x="1084" y="1078"/>
                </a:cubicBezTo>
                <a:cubicBezTo>
                  <a:pt x="1070" y="1078"/>
                  <a:pt x="1070" y="1078"/>
                  <a:pt x="1070" y="1078"/>
                </a:cubicBezTo>
                <a:cubicBezTo>
                  <a:pt x="1077" y="1070"/>
                  <a:pt x="1077" y="1070"/>
                  <a:pt x="1077" y="1070"/>
                </a:cubicBezTo>
                <a:cubicBezTo>
                  <a:pt x="1077" y="1069"/>
                  <a:pt x="1077" y="1069"/>
                  <a:pt x="1077" y="1069"/>
                </a:cubicBezTo>
                <a:cubicBezTo>
                  <a:pt x="1088" y="1057"/>
                  <a:pt x="1088" y="1057"/>
                  <a:pt x="1088" y="1057"/>
                </a:cubicBezTo>
                <a:cubicBezTo>
                  <a:pt x="1084" y="1055"/>
                  <a:pt x="1088" y="1055"/>
                  <a:pt x="1087" y="1052"/>
                </a:cubicBezTo>
                <a:cubicBezTo>
                  <a:pt x="1087" y="1051"/>
                  <a:pt x="1087" y="1051"/>
                  <a:pt x="1087" y="1051"/>
                </a:cubicBezTo>
                <a:cubicBezTo>
                  <a:pt x="1081" y="1055"/>
                  <a:pt x="1081" y="1055"/>
                  <a:pt x="1081" y="1055"/>
                </a:cubicBezTo>
                <a:cubicBezTo>
                  <a:pt x="1075" y="1059"/>
                  <a:pt x="1075" y="1059"/>
                  <a:pt x="1075" y="1059"/>
                </a:cubicBezTo>
                <a:cubicBezTo>
                  <a:pt x="1081" y="1051"/>
                  <a:pt x="1081" y="1051"/>
                  <a:pt x="1081" y="1051"/>
                </a:cubicBezTo>
                <a:cubicBezTo>
                  <a:pt x="1083" y="1049"/>
                  <a:pt x="1083" y="1049"/>
                  <a:pt x="1083" y="1049"/>
                </a:cubicBezTo>
                <a:cubicBezTo>
                  <a:pt x="1082" y="1048"/>
                  <a:pt x="1082" y="1048"/>
                  <a:pt x="1082" y="1048"/>
                </a:cubicBezTo>
                <a:cubicBezTo>
                  <a:pt x="1084" y="1045"/>
                  <a:pt x="1084" y="1045"/>
                  <a:pt x="1084" y="1045"/>
                </a:cubicBezTo>
                <a:cubicBezTo>
                  <a:pt x="1083" y="1044"/>
                  <a:pt x="1083" y="1044"/>
                  <a:pt x="1083" y="1044"/>
                </a:cubicBezTo>
                <a:cubicBezTo>
                  <a:pt x="1080" y="1045"/>
                  <a:pt x="1080" y="1045"/>
                  <a:pt x="1080" y="1045"/>
                </a:cubicBezTo>
                <a:cubicBezTo>
                  <a:pt x="1077" y="1047"/>
                  <a:pt x="1083" y="1047"/>
                  <a:pt x="1079" y="1048"/>
                </a:cubicBezTo>
                <a:cubicBezTo>
                  <a:pt x="1080" y="1049"/>
                  <a:pt x="1080" y="1049"/>
                  <a:pt x="1080" y="1049"/>
                </a:cubicBezTo>
                <a:cubicBezTo>
                  <a:pt x="1078" y="1051"/>
                  <a:pt x="1078" y="1051"/>
                  <a:pt x="1078" y="1051"/>
                </a:cubicBezTo>
                <a:cubicBezTo>
                  <a:pt x="1077" y="1048"/>
                  <a:pt x="1077" y="1048"/>
                  <a:pt x="1077" y="1048"/>
                </a:cubicBezTo>
                <a:cubicBezTo>
                  <a:pt x="1067" y="1057"/>
                  <a:pt x="1067" y="1057"/>
                  <a:pt x="1067" y="1057"/>
                </a:cubicBezTo>
                <a:cubicBezTo>
                  <a:pt x="1065" y="1056"/>
                  <a:pt x="1065" y="1056"/>
                  <a:pt x="1065" y="1056"/>
                </a:cubicBezTo>
                <a:cubicBezTo>
                  <a:pt x="1069" y="1054"/>
                  <a:pt x="1064" y="1053"/>
                  <a:pt x="1066" y="1051"/>
                </a:cubicBezTo>
                <a:cubicBezTo>
                  <a:pt x="1069" y="1051"/>
                  <a:pt x="1069" y="1051"/>
                  <a:pt x="1069" y="1051"/>
                </a:cubicBezTo>
                <a:cubicBezTo>
                  <a:pt x="1067" y="1051"/>
                  <a:pt x="1067" y="1051"/>
                  <a:pt x="1067" y="1051"/>
                </a:cubicBezTo>
                <a:cubicBezTo>
                  <a:pt x="1070" y="1051"/>
                  <a:pt x="1070" y="1051"/>
                  <a:pt x="1070" y="1051"/>
                </a:cubicBezTo>
                <a:cubicBezTo>
                  <a:pt x="1071" y="1049"/>
                  <a:pt x="1071" y="1049"/>
                  <a:pt x="1071" y="1049"/>
                </a:cubicBezTo>
                <a:cubicBezTo>
                  <a:pt x="1070" y="1050"/>
                  <a:pt x="1073" y="1048"/>
                  <a:pt x="1069" y="1047"/>
                </a:cubicBezTo>
                <a:cubicBezTo>
                  <a:pt x="1069" y="1046"/>
                  <a:pt x="1069" y="1046"/>
                  <a:pt x="1069" y="1046"/>
                </a:cubicBezTo>
                <a:cubicBezTo>
                  <a:pt x="1063" y="1050"/>
                  <a:pt x="1063" y="1050"/>
                  <a:pt x="1063" y="1050"/>
                </a:cubicBezTo>
                <a:cubicBezTo>
                  <a:pt x="1061" y="1053"/>
                  <a:pt x="1061" y="1053"/>
                  <a:pt x="1061" y="1053"/>
                </a:cubicBezTo>
                <a:cubicBezTo>
                  <a:pt x="1059" y="1055"/>
                  <a:pt x="1059" y="1055"/>
                  <a:pt x="1059" y="1055"/>
                </a:cubicBezTo>
                <a:cubicBezTo>
                  <a:pt x="1058" y="1052"/>
                  <a:pt x="1058" y="1052"/>
                  <a:pt x="1058" y="1052"/>
                </a:cubicBezTo>
                <a:cubicBezTo>
                  <a:pt x="1053" y="1056"/>
                  <a:pt x="1053" y="1056"/>
                  <a:pt x="1053" y="1056"/>
                </a:cubicBezTo>
                <a:cubicBezTo>
                  <a:pt x="1053" y="1059"/>
                  <a:pt x="1053" y="1059"/>
                  <a:pt x="1053" y="1059"/>
                </a:cubicBezTo>
                <a:cubicBezTo>
                  <a:pt x="1049" y="1060"/>
                  <a:pt x="1049" y="1060"/>
                  <a:pt x="1049" y="1060"/>
                </a:cubicBezTo>
                <a:cubicBezTo>
                  <a:pt x="1045" y="1064"/>
                  <a:pt x="1045" y="1064"/>
                  <a:pt x="1045" y="1064"/>
                </a:cubicBezTo>
                <a:cubicBezTo>
                  <a:pt x="1045" y="1066"/>
                  <a:pt x="1045" y="1066"/>
                  <a:pt x="1045" y="1066"/>
                </a:cubicBezTo>
                <a:cubicBezTo>
                  <a:pt x="1043" y="1067"/>
                  <a:pt x="1043" y="1067"/>
                  <a:pt x="1043" y="1067"/>
                </a:cubicBezTo>
                <a:cubicBezTo>
                  <a:pt x="1039" y="1064"/>
                  <a:pt x="1039" y="1064"/>
                  <a:pt x="1039" y="1064"/>
                </a:cubicBezTo>
                <a:cubicBezTo>
                  <a:pt x="1037" y="1066"/>
                  <a:pt x="1037" y="1066"/>
                  <a:pt x="1037" y="1066"/>
                </a:cubicBezTo>
                <a:cubicBezTo>
                  <a:pt x="1033" y="1066"/>
                  <a:pt x="1033" y="1066"/>
                  <a:pt x="1033" y="1066"/>
                </a:cubicBezTo>
                <a:cubicBezTo>
                  <a:pt x="1036" y="1065"/>
                  <a:pt x="1031" y="1067"/>
                  <a:pt x="1036" y="1068"/>
                </a:cubicBezTo>
                <a:cubicBezTo>
                  <a:pt x="1030" y="1071"/>
                  <a:pt x="1030" y="1071"/>
                  <a:pt x="1030" y="1071"/>
                </a:cubicBezTo>
                <a:cubicBezTo>
                  <a:pt x="1029" y="1074"/>
                  <a:pt x="1029" y="1074"/>
                  <a:pt x="1029" y="1074"/>
                </a:cubicBezTo>
                <a:cubicBezTo>
                  <a:pt x="1028" y="1074"/>
                  <a:pt x="1028" y="1074"/>
                  <a:pt x="1028" y="1074"/>
                </a:cubicBezTo>
                <a:cubicBezTo>
                  <a:pt x="1027" y="1070"/>
                  <a:pt x="1038" y="1067"/>
                  <a:pt x="1033" y="1062"/>
                </a:cubicBezTo>
                <a:cubicBezTo>
                  <a:pt x="1042" y="1056"/>
                  <a:pt x="1042" y="1056"/>
                  <a:pt x="1042" y="1056"/>
                </a:cubicBezTo>
                <a:cubicBezTo>
                  <a:pt x="1042" y="1053"/>
                  <a:pt x="1042" y="1053"/>
                  <a:pt x="1042" y="1053"/>
                </a:cubicBezTo>
                <a:cubicBezTo>
                  <a:pt x="1038" y="1051"/>
                  <a:pt x="1038" y="1051"/>
                  <a:pt x="1038" y="1051"/>
                </a:cubicBezTo>
                <a:cubicBezTo>
                  <a:pt x="1036" y="1051"/>
                  <a:pt x="1036" y="1051"/>
                  <a:pt x="1036" y="1051"/>
                </a:cubicBezTo>
                <a:cubicBezTo>
                  <a:pt x="1033" y="1055"/>
                  <a:pt x="1033" y="1055"/>
                  <a:pt x="1033" y="1055"/>
                </a:cubicBezTo>
                <a:cubicBezTo>
                  <a:pt x="1032" y="1053"/>
                  <a:pt x="1032" y="1053"/>
                  <a:pt x="1032" y="1053"/>
                </a:cubicBezTo>
                <a:cubicBezTo>
                  <a:pt x="1028" y="1056"/>
                  <a:pt x="1028" y="1056"/>
                  <a:pt x="1028" y="1056"/>
                </a:cubicBezTo>
                <a:cubicBezTo>
                  <a:pt x="1027" y="1055"/>
                  <a:pt x="1027" y="1055"/>
                  <a:pt x="1027" y="1055"/>
                </a:cubicBezTo>
                <a:cubicBezTo>
                  <a:pt x="1024" y="1056"/>
                  <a:pt x="1024" y="1056"/>
                  <a:pt x="1024" y="1056"/>
                </a:cubicBezTo>
                <a:cubicBezTo>
                  <a:pt x="1023" y="1056"/>
                  <a:pt x="1023" y="1056"/>
                  <a:pt x="1023" y="1056"/>
                </a:cubicBezTo>
                <a:cubicBezTo>
                  <a:pt x="1027" y="1048"/>
                  <a:pt x="1034" y="1048"/>
                  <a:pt x="1036" y="1039"/>
                </a:cubicBezTo>
                <a:cubicBezTo>
                  <a:pt x="1035" y="1039"/>
                  <a:pt x="1035" y="1039"/>
                  <a:pt x="1035" y="1039"/>
                </a:cubicBezTo>
                <a:cubicBezTo>
                  <a:pt x="1031" y="1041"/>
                  <a:pt x="1028" y="1045"/>
                  <a:pt x="1022" y="1045"/>
                </a:cubicBezTo>
                <a:cubicBezTo>
                  <a:pt x="1024" y="1044"/>
                  <a:pt x="1024" y="1044"/>
                  <a:pt x="1024" y="1044"/>
                </a:cubicBezTo>
                <a:cubicBezTo>
                  <a:pt x="1025" y="1040"/>
                  <a:pt x="1025" y="1040"/>
                  <a:pt x="1025" y="1040"/>
                </a:cubicBezTo>
                <a:cubicBezTo>
                  <a:pt x="1023" y="1040"/>
                  <a:pt x="1023" y="1040"/>
                  <a:pt x="1023" y="1040"/>
                </a:cubicBezTo>
                <a:cubicBezTo>
                  <a:pt x="1020" y="1043"/>
                  <a:pt x="1016" y="1046"/>
                  <a:pt x="1014" y="1049"/>
                </a:cubicBezTo>
                <a:cubicBezTo>
                  <a:pt x="1012" y="1049"/>
                  <a:pt x="1014" y="1053"/>
                  <a:pt x="1012" y="1048"/>
                </a:cubicBezTo>
                <a:cubicBezTo>
                  <a:pt x="1011" y="1049"/>
                  <a:pt x="1011" y="1049"/>
                  <a:pt x="1011" y="1049"/>
                </a:cubicBezTo>
                <a:cubicBezTo>
                  <a:pt x="1012" y="1051"/>
                  <a:pt x="1012" y="1051"/>
                  <a:pt x="1012" y="1051"/>
                </a:cubicBezTo>
                <a:cubicBezTo>
                  <a:pt x="1010" y="1050"/>
                  <a:pt x="1010" y="1050"/>
                  <a:pt x="1010" y="1050"/>
                </a:cubicBezTo>
                <a:cubicBezTo>
                  <a:pt x="1007" y="1051"/>
                  <a:pt x="1012" y="1048"/>
                  <a:pt x="1006" y="1051"/>
                </a:cubicBezTo>
                <a:cubicBezTo>
                  <a:pt x="1009" y="1048"/>
                  <a:pt x="1009" y="1048"/>
                  <a:pt x="1009" y="1048"/>
                </a:cubicBezTo>
                <a:cubicBezTo>
                  <a:pt x="1009" y="1046"/>
                  <a:pt x="1009" y="1046"/>
                  <a:pt x="1009" y="1046"/>
                </a:cubicBezTo>
                <a:cubicBezTo>
                  <a:pt x="1016" y="1041"/>
                  <a:pt x="1016" y="1041"/>
                  <a:pt x="1016" y="1041"/>
                </a:cubicBezTo>
                <a:cubicBezTo>
                  <a:pt x="1017" y="1039"/>
                  <a:pt x="1017" y="1039"/>
                  <a:pt x="1017" y="1039"/>
                </a:cubicBezTo>
                <a:cubicBezTo>
                  <a:pt x="1016" y="1038"/>
                  <a:pt x="1016" y="1038"/>
                  <a:pt x="1016" y="1038"/>
                </a:cubicBezTo>
                <a:cubicBezTo>
                  <a:pt x="1015" y="1036"/>
                  <a:pt x="1015" y="1036"/>
                  <a:pt x="1015" y="1036"/>
                </a:cubicBezTo>
                <a:cubicBezTo>
                  <a:pt x="1017" y="1034"/>
                  <a:pt x="1017" y="1034"/>
                  <a:pt x="1017" y="1034"/>
                </a:cubicBezTo>
                <a:cubicBezTo>
                  <a:pt x="1016" y="1033"/>
                  <a:pt x="1016" y="1033"/>
                  <a:pt x="1016" y="1033"/>
                </a:cubicBezTo>
                <a:cubicBezTo>
                  <a:pt x="1012" y="1032"/>
                  <a:pt x="1011" y="1035"/>
                  <a:pt x="1009" y="1035"/>
                </a:cubicBezTo>
                <a:cubicBezTo>
                  <a:pt x="1008" y="1036"/>
                  <a:pt x="1008" y="1036"/>
                  <a:pt x="1008" y="1036"/>
                </a:cubicBezTo>
                <a:cubicBezTo>
                  <a:pt x="1013" y="1036"/>
                  <a:pt x="1013" y="1036"/>
                  <a:pt x="1013" y="1036"/>
                </a:cubicBezTo>
                <a:cubicBezTo>
                  <a:pt x="1009" y="1037"/>
                  <a:pt x="1007" y="1037"/>
                  <a:pt x="1003" y="1037"/>
                </a:cubicBezTo>
                <a:cubicBezTo>
                  <a:pt x="1006" y="1033"/>
                  <a:pt x="1006" y="1033"/>
                  <a:pt x="1006" y="1033"/>
                </a:cubicBezTo>
                <a:cubicBezTo>
                  <a:pt x="1005" y="1031"/>
                  <a:pt x="1005" y="1031"/>
                  <a:pt x="1005" y="1031"/>
                </a:cubicBezTo>
                <a:cubicBezTo>
                  <a:pt x="1005" y="1032"/>
                  <a:pt x="1003" y="1028"/>
                  <a:pt x="1004" y="1033"/>
                </a:cubicBezTo>
                <a:cubicBezTo>
                  <a:pt x="1002" y="1032"/>
                  <a:pt x="1002" y="1032"/>
                  <a:pt x="1002" y="1032"/>
                </a:cubicBezTo>
                <a:cubicBezTo>
                  <a:pt x="1005" y="1030"/>
                  <a:pt x="1005" y="1026"/>
                  <a:pt x="1006" y="1025"/>
                </a:cubicBezTo>
                <a:cubicBezTo>
                  <a:pt x="1012" y="1023"/>
                  <a:pt x="1012" y="1023"/>
                  <a:pt x="1012" y="1023"/>
                </a:cubicBezTo>
                <a:cubicBezTo>
                  <a:pt x="1015" y="1018"/>
                  <a:pt x="1015" y="1018"/>
                  <a:pt x="1015" y="1018"/>
                </a:cubicBezTo>
                <a:cubicBezTo>
                  <a:pt x="1018" y="1017"/>
                  <a:pt x="1018" y="1017"/>
                  <a:pt x="1018" y="1017"/>
                </a:cubicBezTo>
                <a:cubicBezTo>
                  <a:pt x="1019" y="1015"/>
                  <a:pt x="1019" y="1015"/>
                  <a:pt x="1019" y="1015"/>
                </a:cubicBezTo>
                <a:cubicBezTo>
                  <a:pt x="1015" y="1015"/>
                  <a:pt x="1015" y="1015"/>
                  <a:pt x="1015" y="1015"/>
                </a:cubicBezTo>
                <a:cubicBezTo>
                  <a:pt x="1013" y="1019"/>
                  <a:pt x="1013" y="1019"/>
                  <a:pt x="1013" y="1019"/>
                </a:cubicBezTo>
                <a:cubicBezTo>
                  <a:pt x="1011" y="1017"/>
                  <a:pt x="1011" y="1017"/>
                  <a:pt x="1011" y="1017"/>
                </a:cubicBezTo>
                <a:cubicBezTo>
                  <a:pt x="1012" y="1016"/>
                  <a:pt x="1012" y="1016"/>
                  <a:pt x="1012" y="1016"/>
                </a:cubicBezTo>
                <a:cubicBezTo>
                  <a:pt x="1011" y="1015"/>
                  <a:pt x="1011" y="1015"/>
                  <a:pt x="1011" y="1015"/>
                </a:cubicBezTo>
                <a:cubicBezTo>
                  <a:pt x="1015" y="1007"/>
                  <a:pt x="1015" y="1007"/>
                  <a:pt x="1015" y="1007"/>
                </a:cubicBezTo>
                <a:cubicBezTo>
                  <a:pt x="1024" y="1001"/>
                  <a:pt x="1024" y="1001"/>
                  <a:pt x="1024" y="1001"/>
                </a:cubicBezTo>
                <a:cubicBezTo>
                  <a:pt x="1024" y="1000"/>
                  <a:pt x="1024" y="1000"/>
                  <a:pt x="1024" y="1000"/>
                </a:cubicBezTo>
                <a:cubicBezTo>
                  <a:pt x="1023" y="999"/>
                  <a:pt x="1023" y="999"/>
                  <a:pt x="1023" y="999"/>
                </a:cubicBezTo>
                <a:cubicBezTo>
                  <a:pt x="1021" y="1001"/>
                  <a:pt x="1021" y="1001"/>
                  <a:pt x="1021" y="1001"/>
                </a:cubicBezTo>
                <a:cubicBezTo>
                  <a:pt x="1018" y="1002"/>
                  <a:pt x="1018" y="1002"/>
                  <a:pt x="1018" y="1002"/>
                </a:cubicBezTo>
                <a:cubicBezTo>
                  <a:pt x="1016" y="1010"/>
                  <a:pt x="1005" y="1009"/>
                  <a:pt x="1002" y="1018"/>
                </a:cubicBezTo>
                <a:cubicBezTo>
                  <a:pt x="998" y="1018"/>
                  <a:pt x="998" y="1018"/>
                  <a:pt x="998" y="1018"/>
                </a:cubicBezTo>
                <a:cubicBezTo>
                  <a:pt x="997" y="1020"/>
                  <a:pt x="997" y="1020"/>
                  <a:pt x="997" y="1020"/>
                </a:cubicBezTo>
                <a:cubicBezTo>
                  <a:pt x="992" y="1023"/>
                  <a:pt x="992" y="1023"/>
                  <a:pt x="992" y="1023"/>
                </a:cubicBezTo>
                <a:cubicBezTo>
                  <a:pt x="993" y="1024"/>
                  <a:pt x="993" y="1024"/>
                  <a:pt x="993" y="1024"/>
                </a:cubicBezTo>
                <a:cubicBezTo>
                  <a:pt x="988" y="1028"/>
                  <a:pt x="988" y="1028"/>
                  <a:pt x="988" y="1028"/>
                </a:cubicBezTo>
                <a:cubicBezTo>
                  <a:pt x="986" y="1027"/>
                  <a:pt x="986" y="1027"/>
                  <a:pt x="986" y="1027"/>
                </a:cubicBezTo>
                <a:cubicBezTo>
                  <a:pt x="986" y="1029"/>
                  <a:pt x="986" y="1029"/>
                  <a:pt x="986" y="1029"/>
                </a:cubicBezTo>
                <a:cubicBezTo>
                  <a:pt x="982" y="1034"/>
                  <a:pt x="982" y="1034"/>
                  <a:pt x="982" y="1034"/>
                </a:cubicBezTo>
                <a:cubicBezTo>
                  <a:pt x="982" y="1037"/>
                  <a:pt x="982" y="1037"/>
                  <a:pt x="982" y="1037"/>
                </a:cubicBezTo>
                <a:cubicBezTo>
                  <a:pt x="979" y="1037"/>
                  <a:pt x="979" y="1037"/>
                  <a:pt x="979" y="1037"/>
                </a:cubicBezTo>
                <a:cubicBezTo>
                  <a:pt x="979" y="1037"/>
                  <a:pt x="976" y="1037"/>
                  <a:pt x="980" y="1035"/>
                </a:cubicBezTo>
                <a:cubicBezTo>
                  <a:pt x="978" y="1034"/>
                  <a:pt x="978" y="1034"/>
                  <a:pt x="978" y="1034"/>
                </a:cubicBezTo>
                <a:cubicBezTo>
                  <a:pt x="976" y="1037"/>
                  <a:pt x="976" y="1037"/>
                  <a:pt x="976" y="1037"/>
                </a:cubicBezTo>
                <a:cubicBezTo>
                  <a:pt x="972" y="1035"/>
                  <a:pt x="972" y="1035"/>
                  <a:pt x="972" y="1035"/>
                </a:cubicBezTo>
                <a:cubicBezTo>
                  <a:pt x="970" y="1036"/>
                  <a:pt x="970" y="1036"/>
                  <a:pt x="970" y="1036"/>
                </a:cubicBezTo>
                <a:cubicBezTo>
                  <a:pt x="969" y="1039"/>
                  <a:pt x="969" y="1039"/>
                  <a:pt x="969" y="1039"/>
                </a:cubicBezTo>
                <a:cubicBezTo>
                  <a:pt x="968" y="1037"/>
                  <a:pt x="968" y="1037"/>
                  <a:pt x="968" y="1037"/>
                </a:cubicBezTo>
                <a:cubicBezTo>
                  <a:pt x="963" y="1040"/>
                  <a:pt x="963" y="1040"/>
                  <a:pt x="963" y="1040"/>
                </a:cubicBezTo>
                <a:cubicBezTo>
                  <a:pt x="961" y="1042"/>
                  <a:pt x="960" y="1044"/>
                  <a:pt x="959" y="1046"/>
                </a:cubicBezTo>
                <a:cubicBezTo>
                  <a:pt x="958" y="1046"/>
                  <a:pt x="958" y="1046"/>
                  <a:pt x="958" y="1046"/>
                </a:cubicBezTo>
                <a:cubicBezTo>
                  <a:pt x="958" y="1043"/>
                  <a:pt x="958" y="1043"/>
                  <a:pt x="958" y="1043"/>
                </a:cubicBezTo>
                <a:cubicBezTo>
                  <a:pt x="954" y="1043"/>
                  <a:pt x="954" y="1043"/>
                  <a:pt x="954" y="1043"/>
                </a:cubicBezTo>
                <a:cubicBezTo>
                  <a:pt x="958" y="1041"/>
                  <a:pt x="958" y="1041"/>
                  <a:pt x="958" y="1041"/>
                </a:cubicBezTo>
                <a:cubicBezTo>
                  <a:pt x="958" y="1039"/>
                  <a:pt x="958" y="1039"/>
                  <a:pt x="958" y="1039"/>
                </a:cubicBezTo>
                <a:cubicBezTo>
                  <a:pt x="959" y="1039"/>
                  <a:pt x="959" y="1039"/>
                  <a:pt x="959" y="1039"/>
                </a:cubicBezTo>
                <a:cubicBezTo>
                  <a:pt x="960" y="1035"/>
                  <a:pt x="960" y="1035"/>
                  <a:pt x="960" y="1035"/>
                </a:cubicBezTo>
                <a:cubicBezTo>
                  <a:pt x="963" y="1036"/>
                  <a:pt x="963" y="1036"/>
                  <a:pt x="963" y="1036"/>
                </a:cubicBezTo>
                <a:cubicBezTo>
                  <a:pt x="968" y="1033"/>
                  <a:pt x="968" y="1033"/>
                  <a:pt x="968" y="1033"/>
                </a:cubicBezTo>
                <a:cubicBezTo>
                  <a:pt x="969" y="1030"/>
                  <a:pt x="969" y="1030"/>
                  <a:pt x="969" y="1030"/>
                </a:cubicBezTo>
                <a:cubicBezTo>
                  <a:pt x="966" y="1030"/>
                  <a:pt x="966" y="1030"/>
                  <a:pt x="966" y="1030"/>
                </a:cubicBezTo>
                <a:cubicBezTo>
                  <a:pt x="964" y="1032"/>
                  <a:pt x="964" y="1032"/>
                  <a:pt x="964" y="1032"/>
                </a:cubicBezTo>
                <a:cubicBezTo>
                  <a:pt x="963" y="1031"/>
                  <a:pt x="967" y="1031"/>
                  <a:pt x="962" y="1032"/>
                </a:cubicBezTo>
                <a:cubicBezTo>
                  <a:pt x="962" y="1031"/>
                  <a:pt x="966" y="1030"/>
                  <a:pt x="966" y="1028"/>
                </a:cubicBezTo>
                <a:cubicBezTo>
                  <a:pt x="961" y="1028"/>
                  <a:pt x="961" y="1028"/>
                  <a:pt x="961" y="1028"/>
                </a:cubicBezTo>
                <a:cubicBezTo>
                  <a:pt x="964" y="1026"/>
                  <a:pt x="964" y="1026"/>
                  <a:pt x="964" y="1026"/>
                </a:cubicBezTo>
                <a:cubicBezTo>
                  <a:pt x="964" y="1023"/>
                  <a:pt x="964" y="1023"/>
                  <a:pt x="964" y="1023"/>
                </a:cubicBezTo>
                <a:cubicBezTo>
                  <a:pt x="962" y="1024"/>
                  <a:pt x="959" y="1028"/>
                  <a:pt x="955" y="1028"/>
                </a:cubicBezTo>
                <a:cubicBezTo>
                  <a:pt x="955" y="1025"/>
                  <a:pt x="955" y="1025"/>
                  <a:pt x="955" y="1025"/>
                </a:cubicBezTo>
                <a:cubicBezTo>
                  <a:pt x="952" y="1027"/>
                  <a:pt x="952" y="1027"/>
                  <a:pt x="952" y="1027"/>
                </a:cubicBezTo>
                <a:cubicBezTo>
                  <a:pt x="954" y="1024"/>
                  <a:pt x="954" y="1024"/>
                  <a:pt x="954" y="1024"/>
                </a:cubicBezTo>
                <a:cubicBezTo>
                  <a:pt x="956" y="1024"/>
                  <a:pt x="956" y="1024"/>
                  <a:pt x="956" y="1024"/>
                </a:cubicBezTo>
                <a:cubicBezTo>
                  <a:pt x="958" y="1022"/>
                  <a:pt x="958" y="1022"/>
                  <a:pt x="958" y="1022"/>
                </a:cubicBezTo>
                <a:cubicBezTo>
                  <a:pt x="960" y="1023"/>
                  <a:pt x="960" y="1023"/>
                  <a:pt x="960" y="1023"/>
                </a:cubicBezTo>
                <a:cubicBezTo>
                  <a:pt x="961" y="1022"/>
                  <a:pt x="957" y="1021"/>
                  <a:pt x="962" y="1022"/>
                </a:cubicBezTo>
                <a:cubicBezTo>
                  <a:pt x="961" y="1020"/>
                  <a:pt x="961" y="1020"/>
                  <a:pt x="961" y="1020"/>
                </a:cubicBezTo>
                <a:cubicBezTo>
                  <a:pt x="957" y="1019"/>
                  <a:pt x="957" y="1019"/>
                  <a:pt x="957" y="1019"/>
                </a:cubicBezTo>
                <a:cubicBezTo>
                  <a:pt x="959" y="1017"/>
                  <a:pt x="959" y="1017"/>
                  <a:pt x="959" y="1017"/>
                </a:cubicBezTo>
                <a:cubicBezTo>
                  <a:pt x="958" y="1017"/>
                  <a:pt x="958" y="1017"/>
                  <a:pt x="958" y="1017"/>
                </a:cubicBezTo>
                <a:cubicBezTo>
                  <a:pt x="961" y="1017"/>
                  <a:pt x="956" y="1012"/>
                  <a:pt x="959" y="1014"/>
                </a:cubicBezTo>
                <a:cubicBezTo>
                  <a:pt x="958" y="1013"/>
                  <a:pt x="958" y="1013"/>
                  <a:pt x="958" y="1013"/>
                </a:cubicBezTo>
                <a:cubicBezTo>
                  <a:pt x="956" y="1015"/>
                  <a:pt x="956" y="1015"/>
                  <a:pt x="956" y="1015"/>
                </a:cubicBezTo>
                <a:cubicBezTo>
                  <a:pt x="959" y="1010"/>
                  <a:pt x="959" y="1010"/>
                  <a:pt x="959" y="1010"/>
                </a:cubicBezTo>
                <a:cubicBezTo>
                  <a:pt x="957" y="1005"/>
                  <a:pt x="957" y="1005"/>
                  <a:pt x="957" y="1005"/>
                </a:cubicBezTo>
                <a:cubicBezTo>
                  <a:pt x="959" y="1002"/>
                  <a:pt x="959" y="1002"/>
                  <a:pt x="959" y="1002"/>
                </a:cubicBezTo>
                <a:cubicBezTo>
                  <a:pt x="963" y="1003"/>
                  <a:pt x="963" y="1003"/>
                  <a:pt x="963" y="1003"/>
                </a:cubicBezTo>
                <a:cubicBezTo>
                  <a:pt x="964" y="1003"/>
                  <a:pt x="964" y="1003"/>
                  <a:pt x="964" y="1003"/>
                </a:cubicBezTo>
                <a:cubicBezTo>
                  <a:pt x="966" y="1002"/>
                  <a:pt x="966" y="1002"/>
                  <a:pt x="966" y="1002"/>
                </a:cubicBezTo>
                <a:cubicBezTo>
                  <a:pt x="963" y="999"/>
                  <a:pt x="963" y="999"/>
                  <a:pt x="963" y="999"/>
                </a:cubicBezTo>
                <a:cubicBezTo>
                  <a:pt x="966" y="997"/>
                  <a:pt x="964" y="994"/>
                  <a:pt x="966" y="992"/>
                </a:cubicBezTo>
                <a:cubicBezTo>
                  <a:pt x="969" y="992"/>
                  <a:pt x="969" y="992"/>
                  <a:pt x="969" y="992"/>
                </a:cubicBezTo>
                <a:cubicBezTo>
                  <a:pt x="974" y="985"/>
                  <a:pt x="974" y="985"/>
                  <a:pt x="974" y="985"/>
                </a:cubicBezTo>
                <a:cubicBezTo>
                  <a:pt x="975" y="982"/>
                  <a:pt x="975" y="982"/>
                  <a:pt x="975" y="982"/>
                </a:cubicBezTo>
                <a:cubicBezTo>
                  <a:pt x="976" y="981"/>
                  <a:pt x="976" y="981"/>
                  <a:pt x="976" y="981"/>
                </a:cubicBezTo>
                <a:cubicBezTo>
                  <a:pt x="977" y="984"/>
                  <a:pt x="977" y="984"/>
                  <a:pt x="977" y="984"/>
                </a:cubicBezTo>
                <a:cubicBezTo>
                  <a:pt x="980" y="984"/>
                  <a:pt x="980" y="984"/>
                  <a:pt x="980" y="984"/>
                </a:cubicBezTo>
                <a:cubicBezTo>
                  <a:pt x="980" y="982"/>
                  <a:pt x="980" y="982"/>
                  <a:pt x="980" y="982"/>
                </a:cubicBezTo>
                <a:cubicBezTo>
                  <a:pt x="983" y="980"/>
                  <a:pt x="983" y="980"/>
                  <a:pt x="983" y="980"/>
                </a:cubicBezTo>
                <a:cubicBezTo>
                  <a:pt x="986" y="976"/>
                  <a:pt x="986" y="976"/>
                  <a:pt x="986" y="976"/>
                </a:cubicBezTo>
                <a:cubicBezTo>
                  <a:pt x="992" y="973"/>
                  <a:pt x="992" y="973"/>
                  <a:pt x="992" y="973"/>
                </a:cubicBezTo>
                <a:cubicBezTo>
                  <a:pt x="992" y="970"/>
                  <a:pt x="992" y="970"/>
                  <a:pt x="992" y="970"/>
                </a:cubicBezTo>
                <a:cubicBezTo>
                  <a:pt x="1001" y="965"/>
                  <a:pt x="1004" y="959"/>
                  <a:pt x="1014" y="953"/>
                </a:cubicBezTo>
                <a:cubicBezTo>
                  <a:pt x="1014" y="950"/>
                  <a:pt x="1014" y="950"/>
                  <a:pt x="1014" y="950"/>
                </a:cubicBezTo>
                <a:cubicBezTo>
                  <a:pt x="1015" y="951"/>
                  <a:pt x="1015" y="951"/>
                  <a:pt x="1015" y="951"/>
                </a:cubicBezTo>
                <a:cubicBezTo>
                  <a:pt x="1018" y="950"/>
                  <a:pt x="1018" y="950"/>
                  <a:pt x="1018" y="950"/>
                </a:cubicBezTo>
                <a:cubicBezTo>
                  <a:pt x="1019" y="946"/>
                  <a:pt x="1019" y="946"/>
                  <a:pt x="1019" y="946"/>
                </a:cubicBezTo>
                <a:cubicBezTo>
                  <a:pt x="1021" y="947"/>
                  <a:pt x="1021" y="947"/>
                  <a:pt x="1021" y="947"/>
                </a:cubicBezTo>
                <a:cubicBezTo>
                  <a:pt x="1025" y="941"/>
                  <a:pt x="1025" y="941"/>
                  <a:pt x="1025" y="941"/>
                </a:cubicBezTo>
                <a:cubicBezTo>
                  <a:pt x="1021" y="939"/>
                  <a:pt x="1021" y="939"/>
                  <a:pt x="1021" y="939"/>
                </a:cubicBezTo>
                <a:cubicBezTo>
                  <a:pt x="1025" y="939"/>
                  <a:pt x="1026" y="933"/>
                  <a:pt x="1026" y="934"/>
                </a:cubicBezTo>
                <a:cubicBezTo>
                  <a:pt x="1029" y="934"/>
                  <a:pt x="1029" y="934"/>
                  <a:pt x="1029" y="934"/>
                </a:cubicBezTo>
                <a:cubicBezTo>
                  <a:pt x="1029" y="933"/>
                  <a:pt x="1029" y="933"/>
                  <a:pt x="1029" y="933"/>
                </a:cubicBezTo>
                <a:cubicBezTo>
                  <a:pt x="1032" y="935"/>
                  <a:pt x="1030" y="930"/>
                  <a:pt x="1034" y="931"/>
                </a:cubicBezTo>
                <a:cubicBezTo>
                  <a:pt x="1031" y="930"/>
                  <a:pt x="1031" y="930"/>
                  <a:pt x="1031" y="930"/>
                </a:cubicBezTo>
                <a:cubicBezTo>
                  <a:pt x="1034" y="929"/>
                  <a:pt x="1034" y="929"/>
                  <a:pt x="1034" y="929"/>
                </a:cubicBezTo>
                <a:cubicBezTo>
                  <a:pt x="1036" y="928"/>
                  <a:pt x="1036" y="928"/>
                  <a:pt x="1036" y="928"/>
                </a:cubicBezTo>
                <a:cubicBezTo>
                  <a:pt x="1034" y="927"/>
                  <a:pt x="1034" y="927"/>
                  <a:pt x="1034" y="927"/>
                </a:cubicBezTo>
                <a:cubicBezTo>
                  <a:pt x="1040" y="924"/>
                  <a:pt x="1040" y="924"/>
                  <a:pt x="1040" y="924"/>
                </a:cubicBezTo>
                <a:cubicBezTo>
                  <a:pt x="1042" y="924"/>
                  <a:pt x="1042" y="924"/>
                  <a:pt x="1042" y="924"/>
                </a:cubicBezTo>
                <a:cubicBezTo>
                  <a:pt x="1043" y="924"/>
                  <a:pt x="1043" y="924"/>
                  <a:pt x="1043" y="924"/>
                </a:cubicBezTo>
                <a:cubicBezTo>
                  <a:pt x="1045" y="923"/>
                  <a:pt x="1045" y="923"/>
                  <a:pt x="1045" y="923"/>
                </a:cubicBezTo>
                <a:cubicBezTo>
                  <a:pt x="1039" y="922"/>
                  <a:pt x="1039" y="922"/>
                  <a:pt x="1039" y="922"/>
                </a:cubicBezTo>
                <a:cubicBezTo>
                  <a:pt x="1042" y="921"/>
                  <a:pt x="1042" y="921"/>
                  <a:pt x="1042" y="921"/>
                </a:cubicBezTo>
                <a:cubicBezTo>
                  <a:pt x="1046" y="922"/>
                  <a:pt x="1046" y="922"/>
                  <a:pt x="1046" y="922"/>
                </a:cubicBezTo>
                <a:cubicBezTo>
                  <a:pt x="1047" y="921"/>
                  <a:pt x="1047" y="921"/>
                  <a:pt x="1047" y="921"/>
                </a:cubicBezTo>
                <a:cubicBezTo>
                  <a:pt x="1045" y="917"/>
                  <a:pt x="1045" y="917"/>
                  <a:pt x="1045" y="917"/>
                </a:cubicBezTo>
                <a:cubicBezTo>
                  <a:pt x="1051" y="909"/>
                  <a:pt x="1051" y="909"/>
                  <a:pt x="1051" y="909"/>
                </a:cubicBezTo>
                <a:cubicBezTo>
                  <a:pt x="1052" y="911"/>
                  <a:pt x="1052" y="911"/>
                  <a:pt x="1052" y="911"/>
                </a:cubicBezTo>
                <a:cubicBezTo>
                  <a:pt x="1056" y="908"/>
                  <a:pt x="1056" y="908"/>
                  <a:pt x="1056" y="908"/>
                </a:cubicBezTo>
                <a:cubicBezTo>
                  <a:pt x="1056" y="910"/>
                  <a:pt x="1056" y="910"/>
                  <a:pt x="1056" y="910"/>
                </a:cubicBezTo>
                <a:cubicBezTo>
                  <a:pt x="1059" y="909"/>
                  <a:pt x="1059" y="909"/>
                  <a:pt x="1059" y="909"/>
                </a:cubicBezTo>
                <a:cubicBezTo>
                  <a:pt x="1060" y="907"/>
                  <a:pt x="1060" y="907"/>
                  <a:pt x="1060" y="907"/>
                </a:cubicBezTo>
                <a:cubicBezTo>
                  <a:pt x="1059" y="904"/>
                  <a:pt x="1059" y="904"/>
                  <a:pt x="1059" y="904"/>
                </a:cubicBezTo>
                <a:cubicBezTo>
                  <a:pt x="1056" y="904"/>
                  <a:pt x="1056" y="904"/>
                  <a:pt x="1056" y="904"/>
                </a:cubicBezTo>
                <a:cubicBezTo>
                  <a:pt x="1053" y="907"/>
                  <a:pt x="1053" y="907"/>
                  <a:pt x="1053" y="907"/>
                </a:cubicBezTo>
                <a:cubicBezTo>
                  <a:pt x="1046" y="906"/>
                  <a:pt x="1046" y="906"/>
                  <a:pt x="1046" y="906"/>
                </a:cubicBezTo>
                <a:cubicBezTo>
                  <a:pt x="1045" y="904"/>
                  <a:pt x="1045" y="904"/>
                  <a:pt x="1045" y="904"/>
                </a:cubicBezTo>
                <a:cubicBezTo>
                  <a:pt x="1048" y="903"/>
                  <a:pt x="1048" y="903"/>
                  <a:pt x="1048" y="903"/>
                </a:cubicBezTo>
                <a:cubicBezTo>
                  <a:pt x="1048" y="900"/>
                  <a:pt x="1050" y="902"/>
                  <a:pt x="1051" y="899"/>
                </a:cubicBezTo>
                <a:cubicBezTo>
                  <a:pt x="1051" y="901"/>
                  <a:pt x="1051" y="901"/>
                  <a:pt x="1051" y="901"/>
                </a:cubicBezTo>
                <a:cubicBezTo>
                  <a:pt x="1057" y="899"/>
                  <a:pt x="1057" y="899"/>
                  <a:pt x="1057" y="899"/>
                </a:cubicBezTo>
                <a:cubicBezTo>
                  <a:pt x="1059" y="901"/>
                  <a:pt x="1059" y="901"/>
                  <a:pt x="1059" y="901"/>
                </a:cubicBezTo>
                <a:cubicBezTo>
                  <a:pt x="1060" y="897"/>
                  <a:pt x="1060" y="897"/>
                  <a:pt x="1060" y="897"/>
                </a:cubicBezTo>
                <a:cubicBezTo>
                  <a:pt x="1064" y="895"/>
                  <a:pt x="1064" y="895"/>
                  <a:pt x="1064" y="895"/>
                </a:cubicBezTo>
                <a:cubicBezTo>
                  <a:pt x="1066" y="897"/>
                  <a:pt x="1066" y="897"/>
                  <a:pt x="1066" y="897"/>
                </a:cubicBezTo>
                <a:cubicBezTo>
                  <a:pt x="1069" y="893"/>
                  <a:pt x="1069" y="893"/>
                  <a:pt x="1069" y="893"/>
                </a:cubicBezTo>
                <a:cubicBezTo>
                  <a:pt x="1074" y="892"/>
                  <a:pt x="1074" y="892"/>
                  <a:pt x="1074" y="892"/>
                </a:cubicBezTo>
                <a:cubicBezTo>
                  <a:pt x="1073" y="891"/>
                  <a:pt x="1071" y="895"/>
                  <a:pt x="1073" y="890"/>
                </a:cubicBezTo>
                <a:cubicBezTo>
                  <a:pt x="1067" y="892"/>
                  <a:pt x="1067" y="892"/>
                  <a:pt x="1067" y="892"/>
                </a:cubicBezTo>
                <a:cubicBezTo>
                  <a:pt x="1070" y="888"/>
                  <a:pt x="1070" y="888"/>
                  <a:pt x="1070" y="888"/>
                </a:cubicBezTo>
                <a:cubicBezTo>
                  <a:pt x="1066" y="888"/>
                  <a:pt x="1066" y="890"/>
                  <a:pt x="1063" y="889"/>
                </a:cubicBezTo>
                <a:cubicBezTo>
                  <a:pt x="1066" y="890"/>
                  <a:pt x="1066" y="890"/>
                  <a:pt x="1066" y="890"/>
                </a:cubicBezTo>
                <a:cubicBezTo>
                  <a:pt x="1064" y="893"/>
                  <a:pt x="1064" y="893"/>
                  <a:pt x="1064" y="893"/>
                </a:cubicBezTo>
                <a:cubicBezTo>
                  <a:pt x="1061" y="892"/>
                  <a:pt x="1061" y="892"/>
                  <a:pt x="1061" y="892"/>
                </a:cubicBezTo>
                <a:cubicBezTo>
                  <a:pt x="1063" y="890"/>
                  <a:pt x="1063" y="890"/>
                  <a:pt x="1063" y="890"/>
                </a:cubicBezTo>
                <a:cubicBezTo>
                  <a:pt x="1057" y="890"/>
                  <a:pt x="1057" y="890"/>
                  <a:pt x="1057" y="890"/>
                </a:cubicBezTo>
                <a:cubicBezTo>
                  <a:pt x="1059" y="894"/>
                  <a:pt x="1059" y="894"/>
                  <a:pt x="1059" y="894"/>
                </a:cubicBezTo>
                <a:cubicBezTo>
                  <a:pt x="1057" y="893"/>
                  <a:pt x="1057" y="893"/>
                  <a:pt x="1057" y="893"/>
                </a:cubicBezTo>
                <a:cubicBezTo>
                  <a:pt x="1056" y="893"/>
                  <a:pt x="1056" y="893"/>
                  <a:pt x="1056" y="893"/>
                </a:cubicBezTo>
                <a:cubicBezTo>
                  <a:pt x="1056" y="895"/>
                  <a:pt x="1056" y="895"/>
                  <a:pt x="1056" y="895"/>
                </a:cubicBezTo>
                <a:cubicBezTo>
                  <a:pt x="1047" y="896"/>
                  <a:pt x="1047" y="896"/>
                  <a:pt x="1047" y="896"/>
                </a:cubicBezTo>
                <a:cubicBezTo>
                  <a:pt x="1042" y="898"/>
                  <a:pt x="1042" y="898"/>
                  <a:pt x="1042" y="898"/>
                </a:cubicBezTo>
                <a:cubicBezTo>
                  <a:pt x="1040" y="897"/>
                  <a:pt x="1040" y="897"/>
                  <a:pt x="1040" y="897"/>
                </a:cubicBezTo>
                <a:cubicBezTo>
                  <a:pt x="1038" y="899"/>
                  <a:pt x="1038" y="899"/>
                  <a:pt x="1038" y="899"/>
                </a:cubicBezTo>
                <a:cubicBezTo>
                  <a:pt x="1036" y="901"/>
                  <a:pt x="1033" y="898"/>
                  <a:pt x="1032" y="899"/>
                </a:cubicBezTo>
                <a:cubicBezTo>
                  <a:pt x="1032" y="898"/>
                  <a:pt x="1032" y="898"/>
                  <a:pt x="1032" y="898"/>
                </a:cubicBezTo>
                <a:cubicBezTo>
                  <a:pt x="1037" y="897"/>
                  <a:pt x="1037" y="897"/>
                  <a:pt x="1037" y="897"/>
                </a:cubicBezTo>
                <a:cubicBezTo>
                  <a:pt x="1039" y="894"/>
                  <a:pt x="1039" y="894"/>
                  <a:pt x="1039" y="894"/>
                </a:cubicBezTo>
                <a:cubicBezTo>
                  <a:pt x="1039" y="893"/>
                  <a:pt x="1039" y="893"/>
                  <a:pt x="1039" y="893"/>
                </a:cubicBezTo>
                <a:cubicBezTo>
                  <a:pt x="1038" y="894"/>
                  <a:pt x="1037" y="896"/>
                  <a:pt x="1034" y="895"/>
                </a:cubicBezTo>
                <a:cubicBezTo>
                  <a:pt x="1034" y="896"/>
                  <a:pt x="1034" y="896"/>
                  <a:pt x="1034" y="896"/>
                </a:cubicBezTo>
                <a:cubicBezTo>
                  <a:pt x="1032" y="892"/>
                  <a:pt x="1032" y="892"/>
                  <a:pt x="1032" y="892"/>
                </a:cubicBezTo>
                <a:cubicBezTo>
                  <a:pt x="1032" y="890"/>
                  <a:pt x="1032" y="890"/>
                  <a:pt x="1032" y="890"/>
                </a:cubicBezTo>
                <a:cubicBezTo>
                  <a:pt x="1036" y="890"/>
                  <a:pt x="1036" y="890"/>
                  <a:pt x="1036" y="890"/>
                </a:cubicBezTo>
                <a:cubicBezTo>
                  <a:pt x="1038" y="889"/>
                  <a:pt x="1038" y="889"/>
                  <a:pt x="1038" y="889"/>
                </a:cubicBezTo>
                <a:cubicBezTo>
                  <a:pt x="1039" y="890"/>
                  <a:pt x="1039" y="890"/>
                  <a:pt x="1039" y="890"/>
                </a:cubicBezTo>
                <a:cubicBezTo>
                  <a:pt x="1039" y="891"/>
                  <a:pt x="1042" y="891"/>
                  <a:pt x="1038" y="891"/>
                </a:cubicBezTo>
                <a:cubicBezTo>
                  <a:pt x="1038" y="892"/>
                  <a:pt x="1038" y="892"/>
                  <a:pt x="1038" y="892"/>
                </a:cubicBezTo>
                <a:cubicBezTo>
                  <a:pt x="1043" y="891"/>
                  <a:pt x="1043" y="891"/>
                  <a:pt x="1043" y="891"/>
                </a:cubicBezTo>
                <a:cubicBezTo>
                  <a:pt x="1044" y="889"/>
                  <a:pt x="1044" y="889"/>
                  <a:pt x="1044" y="889"/>
                </a:cubicBezTo>
                <a:cubicBezTo>
                  <a:pt x="1044" y="888"/>
                  <a:pt x="1041" y="887"/>
                  <a:pt x="1043" y="886"/>
                </a:cubicBezTo>
                <a:cubicBezTo>
                  <a:pt x="1042" y="885"/>
                  <a:pt x="1042" y="885"/>
                  <a:pt x="1042" y="885"/>
                </a:cubicBezTo>
                <a:cubicBezTo>
                  <a:pt x="1039" y="886"/>
                  <a:pt x="1039" y="886"/>
                  <a:pt x="1039" y="886"/>
                </a:cubicBezTo>
                <a:cubicBezTo>
                  <a:pt x="1038" y="884"/>
                  <a:pt x="1038" y="884"/>
                  <a:pt x="1038" y="884"/>
                </a:cubicBezTo>
                <a:cubicBezTo>
                  <a:pt x="1042" y="881"/>
                  <a:pt x="1042" y="881"/>
                  <a:pt x="1042" y="881"/>
                </a:cubicBezTo>
                <a:cubicBezTo>
                  <a:pt x="1039" y="880"/>
                  <a:pt x="1039" y="880"/>
                  <a:pt x="1039" y="880"/>
                </a:cubicBezTo>
                <a:cubicBezTo>
                  <a:pt x="1039" y="878"/>
                  <a:pt x="1039" y="878"/>
                  <a:pt x="1039" y="878"/>
                </a:cubicBezTo>
                <a:cubicBezTo>
                  <a:pt x="1043" y="877"/>
                  <a:pt x="1037" y="882"/>
                  <a:pt x="1043" y="877"/>
                </a:cubicBezTo>
                <a:cubicBezTo>
                  <a:pt x="1044" y="878"/>
                  <a:pt x="1042" y="879"/>
                  <a:pt x="1043" y="881"/>
                </a:cubicBezTo>
                <a:cubicBezTo>
                  <a:pt x="1042" y="882"/>
                  <a:pt x="1042" y="882"/>
                  <a:pt x="1042" y="882"/>
                </a:cubicBezTo>
                <a:cubicBezTo>
                  <a:pt x="1045" y="882"/>
                  <a:pt x="1045" y="882"/>
                  <a:pt x="1045" y="882"/>
                </a:cubicBezTo>
                <a:cubicBezTo>
                  <a:pt x="1044" y="882"/>
                  <a:pt x="1044" y="882"/>
                  <a:pt x="1044" y="882"/>
                </a:cubicBezTo>
                <a:cubicBezTo>
                  <a:pt x="1046" y="885"/>
                  <a:pt x="1046" y="885"/>
                  <a:pt x="1046" y="885"/>
                </a:cubicBezTo>
                <a:cubicBezTo>
                  <a:pt x="1047" y="885"/>
                  <a:pt x="1047" y="885"/>
                  <a:pt x="1047" y="885"/>
                </a:cubicBezTo>
                <a:cubicBezTo>
                  <a:pt x="1051" y="883"/>
                  <a:pt x="1051" y="883"/>
                  <a:pt x="1051" y="883"/>
                </a:cubicBezTo>
                <a:cubicBezTo>
                  <a:pt x="1051" y="881"/>
                  <a:pt x="1051" y="881"/>
                  <a:pt x="1051" y="881"/>
                </a:cubicBezTo>
                <a:cubicBezTo>
                  <a:pt x="1055" y="880"/>
                  <a:pt x="1055" y="880"/>
                  <a:pt x="1055" y="880"/>
                </a:cubicBezTo>
                <a:cubicBezTo>
                  <a:pt x="1056" y="877"/>
                  <a:pt x="1056" y="877"/>
                  <a:pt x="1056" y="877"/>
                </a:cubicBezTo>
                <a:cubicBezTo>
                  <a:pt x="1060" y="879"/>
                  <a:pt x="1060" y="879"/>
                  <a:pt x="1060" y="879"/>
                </a:cubicBezTo>
                <a:cubicBezTo>
                  <a:pt x="1063" y="877"/>
                  <a:pt x="1063" y="877"/>
                  <a:pt x="1063" y="877"/>
                </a:cubicBezTo>
                <a:cubicBezTo>
                  <a:pt x="1060" y="881"/>
                  <a:pt x="1060" y="881"/>
                  <a:pt x="1060" y="881"/>
                </a:cubicBezTo>
                <a:cubicBezTo>
                  <a:pt x="1057" y="879"/>
                  <a:pt x="1057" y="879"/>
                  <a:pt x="1057" y="879"/>
                </a:cubicBezTo>
                <a:cubicBezTo>
                  <a:pt x="1056" y="880"/>
                  <a:pt x="1056" y="880"/>
                  <a:pt x="1056" y="880"/>
                </a:cubicBezTo>
                <a:cubicBezTo>
                  <a:pt x="1055" y="880"/>
                  <a:pt x="1059" y="880"/>
                  <a:pt x="1055" y="882"/>
                </a:cubicBezTo>
                <a:cubicBezTo>
                  <a:pt x="1059" y="883"/>
                  <a:pt x="1059" y="883"/>
                  <a:pt x="1059" y="883"/>
                </a:cubicBezTo>
                <a:cubicBezTo>
                  <a:pt x="1056" y="884"/>
                  <a:pt x="1056" y="884"/>
                  <a:pt x="1056" y="884"/>
                </a:cubicBezTo>
                <a:cubicBezTo>
                  <a:pt x="1055" y="885"/>
                  <a:pt x="1055" y="885"/>
                  <a:pt x="1055" y="885"/>
                </a:cubicBezTo>
                <a:cubicBezTo>
                  <a:pt x="1056" y="886"/>
                  <a:pt x="1056" y="886"/>
                  <a:pt x="1056" y="886"/>
                </a:cubicBezTo>
                <a:cubicBezTo>
                  <a:pt x="1063" y="882"/>
                  <a:pt x="1063" y="882"/>
                  <a:pt x="1063" y="882"/>
                </a:cubicBezTo>
                <a:cubicBezTo>
                  <a:pt x="1064" y="880"/>
                  <a:pt x="1064" y="880"/>
                  <a:pt x="1064" y="880"/>
                </a:cubicBezTo>
                <a:cubicBezTo>
                  <a:pt x="1063" y="879"/>
                  <a:pt x="1063" y="879"/>
                  <a:pt x="1063" y="879"/>
                </a:cubicBezTo>
                <a:cubicBezTo>
                  <a:pt x="1066" y="878"/>
                  <a:pt x="1066" y="878"/>
                  <a:pt x="1066" y="878"/>
                </a:cubicBezTo>
                <a:cubicBezTo>
                  <a:pt x="1074" y="873"/>
                  <a:pt x="1074" y="873"/>
                  <a:pt x="1074" y="873"/>
                </a:cubicBezTo>
                <a:cubicBezTo>
                  <a:pt x="1075" y="873"/>
                  <a:pt x="1075" y="873"/>
                  <a:pt x="1075" y="873"/>
                </a:cubicBezTo>
                <a:cubicBezTo>
                  <a:pt x="1078" y="872"/>
                  <a:pt x="1078" y="872"/>
                  <a:pt x="1078" y="872"/>
                </a:cubicBezTo>
                <a:cubicBezTo>
                  <a:pt x="1078" y="873"/>
                  <a:pt x="1072" y="871"/>
                  <a:pt x="1079" y="875"/>
                </a:cubicBezTo>
                <a:cubicBezTo>
                  <a:pt x="1082" y="875"/>
                  <a:pt x="1082" y="875"/>
                  <a:pt x="1082" y="875"/>
                </a:cubicBezTo>
                <a:cubicBezTo>
                  <a:pt x="1081" y="875"/>
                  <a:pt x="1084" y="870"/>
                  <a:pt x="1081" y="877"/>
                </a:cubicBezTo>
                <a:cubicBezTo>
                  <a:pt x="1084" y="873"/>
                  <a:pt x="1084" y="873"/>
                  <a:pt x="1084" y="873"/>
                </a:cubicBezTo>
                <a:cubicBezTo>
                  <a:pt x="1084" y="874"/>
                  <a:pt x="1087" y="876"/>
                  <a:pt x="1087" y="872"/>
                </a:cubicBezTo>
                <a:cubicBezTo>
                  <a:pt x="1091" y="871"/>
                  <a:pt x="1093" y="872"/>
                  <a:pt x="1096" y="869"/>
                </a:cubicBezTo>
                <a:cubicBezTo>
                  <a:pt x="1100" y="862"/>
                  <a:pt x="1100" y="862"/>
                  <a:pt x="1100" y="862"/>
                </a:cubicBezTo>
                <a:cubicBezTo>
                  <a:pt x="1102" y="861"/>
                  <a:pt x="1102" y="861"/>
                  <a:pt x="1102" y="861"/>
                </a:cubicBezTo>
                <a:cubicBezTo>
                  <a:pt x="1104" y="858"/>
                  <a:pt x="1104" y="858"/>
                  <a:pt x="1104" y="858"/>
                </a:cubicBezTo>
                <a:cubicBezTo>
                  <a:pt x="1106" y="858"/>
                  <a:pt x="1106" y="858"/>
                  <a:pt x="1106" y="858"/>
                </a:cubicBezTo>
                <a:cubicBezTo>
                  <a:pt x="1106" y="858"/>
                  <a:pt x="1101" y="856"/>
                  <a:pt x="1107" y="860"/>
                </a:cubicBezTo>
                <a:cubicBezTo>
                  <a:pt x="1109" y="857"/>
                  <a:pt x="1109" y="857"/>
                  <a:pt x="1109" y="857"/>
                </a:cubicBezTo>
                <a:cubicBezTo>
                  <a:pt x="1114" y="859"/>
                  <a:pt x="1114" y="859"/>
                  <a:pt x="1114" y="859"/>
                </a:cubicBezTo>
                <a:cubicBezTo>
                  <a:pt x="1116" y="856"/>
                  <a:pt x="1116" y="856"/>
                  <a:pt x="1116" y="856"/>
                </a:cubicBezTo>
                <a:cubicBezTo>
                  <a:pt x="1115" y="855"/>
                  <a:pt x="1115" y="855"/>
                  <a:pt x="1115" y="855"/>
                </a:cubicBezTo>
                <a:cubicBezTo>
                  <a:pt x="1114" y="854"/>
                  <a:pt x="1114" y="854"/>
                  <a:pt x="1114" y="854"/>
                </a:cubicBezTo>
                <a:cubicBezTo>
                  <a:pt x="1114" y="855"/>
                  <a:pt x="1112" y="854"/>
                  <a:pt x="1111" y="855"/>
                </a:cubicBezTo>
                <a:cubicBezTo>
                  <a:pt x="1116" y="851"/>
                  <a:pt x="1116" y="851"/>
                  <a:pt x="1116" y="851"/>
                </a:cubicBezTo>
                <a:cubicBezTo>
                  <a:pt x="1121" y="848"/>
                  <a:pt x="1121" y="848"/>
                  <a:pt x="1121" y="848"/>
                </a:cubicBezTo>
                <a:cubicBezTo>
                  <a:pt x="1121" y="849"/>
                  <a:pt x="1117" y="848"/>
                  <a:pt x="1121" y="850"/>
                </a:cubicBezTo>
                <a:cubicBezTo>
                  <a:pt x="1124" y="848"/>
                  <a:pt x="1124" y="848"/>
                  <a:pt x="1124" y="848"/>
                </a:cubicBezTo>
                <a:cubicBezTo>
                  <a:pt x="1120" y="846"/>
                  <a:pt x="1120" y="846"/>
                  <a:pt x="1120" y="846"/>
                </a:cubicBezTo>
                <a:cubicBezTo>
                  <a:pt x="1125" y="842"/>
                  <a:pt x="1125" y="842"/>
                  <a:pt x="1125" y="842"/>
                </a:cubicBezTo>
                <a:cubicBezTo>
                  <a:pt x="1124" y="843"/>
                  <a:pt x="1124" y="843"/>
                  <a:pt x="1124" y="843"/>
                </a:cubicBezTo>
                <a:cubicBezTo>
                  <a:pt x="1129" y="842"/>
                  <a:pt x="1129" y="842"/>
                  <a:pt x="1129" y="842"/>
                </a:cubicBezTo>
                <a:cubicBezTo>
                  <a:pt x="1131" y="838"/>
                  <a:pt x="1131" y="838"/>
                  <a:pt x="1131" y="838"/>
                </a:cubicBezTo>
                <a:cubicBezTo>
                  <a:pt x="1139" y="831"/>
                  <a:pt x="1139" y="831"/>
                  <a:pt x="1139" y="831"/>
                </a:cubicBezTo>
                <a:cubicBezTo>
                  <a:pt x="1139" y="830"/>
                  <a:pt x="1142" y="834"/>
                  <a:pt x="1138" y="830"/>
                </a:cubicBezTo>
                <a:cubicBezTo>
                  <a:pt x="1134" y="832"/>
                  <a:pt x="1134" y="832"/>
                  <a:pt x="1134" y="832"/>
                </a:cubicBezTo>
                <a:cubicBezTo>
                  <a:pt x="1131" y="831"/>
                  <a:pt x="1131" y="831"/>
                  <a:pt x="1131" y="831"/>
                </a:cubicBezTo>
                <a:cubicBezTo>
                  <a:pt x="1129" y="831"/>
                  <a:pt x="1129" y="831"/>
                  <a:pt x="1129" y="831"/>
                </a:cubicBezTo>
                <a:cubicBezTo>
                  <a:pt x="1127" y="834"/>
                  <a:pt x="1127" y="834"/>
                  <a:pt x="1127" y="834"/>
                </a:cubicBezTo>
                <a:cubicBezTo>
                  <a:pt x="1117" y="836"/>
                  <a:pt x="1117" y="836"/>
                  <a:pt x="1117" y="836"/>
                </a:cubicBezTo>
                <a:cubicBezTo>
                  <a:pt x="1115" y="837"/>
                  <a:pt x="1115" y="837"/>
                  <a:pt x="1115" y="837"/>
                </a:cubicBezTo>
                <a:cubicBezTo>
                  <a:pt x="1109" y="839"/>
                  <a:pt x="1109" y="839"/>
                  <a:pt x="1109" y="839"/>
                </a:cubicBezTo>
                <a:cubicBezTo>
                  <a:pt x="1105" y="836"/>
                  <a:pt x="1105" y="836"/>
                  <a:pt x="1105" y="836"/>
                </a:cubicBezTo>
                <a:cubicBezTo>
                  <a:pt x="1099" y="837"/>
                  <a:pt x="1099" y="837"/>
                  <a:pt x="1099" y="837"/>
                </a:cubicBezTo>
                <a:cubicBezTo>
                  <a:pt x="1101" y="838"/>
                  <a:pt x="1094" y="839"/>
                  <a:pt x="1100" y="840"/>
                </a:cubicBezTo>
                <a:cubicBezTo>
                  <a:pt x="1098" y="842"/>
                  <a:pt x="1098" y="842"/>
                  <a:pt x="1098" y="842"/>
                </a:cubicBezTo>
                <a:cubicBezTo>
                  <a:pt x="1097" y="841"/>
                  <a:pt x="1097" y="841"/>
                  <a:pt x="1097" y="841"/>
                </a:cubicBezTo>
                <a:cubicBezTo>
                  <a:pt x="1091" y="843"/>
                  <a:pt x="1091" y="843"/>
                  <a:pt x="1091" y="843"/>
                </a:cubicBezTo>
                <a:cubicBezTo>
                  <a:pt x="1088" y="840"/>
                  <a:pt x="1088" y="840"/>
                  <a:pt x="1088" y="840"/>
                </a:cubicBezTo>
                <a:cubicBezTo>
                  <a:pt x="1071" y="844"/>
                  <a:pt x="1071" y="844"/>
                  <a:pt x="1071" y="844"/>
                </a:cubicBezTo>
                <a:cubicBezTo>
                  <a:pt x="1065" y="845"/>
                  <a:pt x="1065" y="845"/>
                  <a:pt x="1065" y="845"/>
                </a:cubicBezTo>
                <a:cubicBezTo>
                  <a:pt x="1064" y="849"/>
                  <a:pt x="1071" y="843"/>
                  <a:pt x="1064" y="848"/>
                </a:cubicBezTo>
                <a:cubicBezTo>
                  <a:pt x="1067" y="847"/>
                  <a:pt x="1071" y="848"/>
                  <a:pt x="1074" y="846"/>
                </a:cubicBezTo>
                <a:cubicBezTo>
                  <a:pt x="1075" y="848"/>
                  <a:pt x="1075" y="848"/>
                  <a:pt x="1075" y="848"/>
                </a:cubicBezTo>
                <a:cubicBezTo>
                  <a:pt x="1063" y="851"/>
                  <a:pt x="1063" y="851"/>
                  <a:pt x="1063" y="851"/>
                </a:cubicBezTo>
                <a:cubicBezTo>
                  <a:pt x="1054" y="852"/>
                  <a:pt x="1054" y="852"/>
                  <a:pt x="1054" y="852"/>
                </a:cubicBezTo>
                <a:cubicBezTo>
                  <a:pt x="1057" y="849"/>
                  <a:pt x="1057" y="849"/>
                  <a:pt x="1057" y="849"/>
                </a:cubicBezTo>
                <a:cubicBezTo>
                  <a:pt x="1059" y="850"/>
                  <a:pt x="1059" y="850"/>
                  <a:pt x="1059" y="850"/>
                </a:cubicBezTo>
                <a:cubicBezTo>
                  <a:pt x="1063" y="848"/>
                  <a:pt x="1063" y="848"/>
                  <a:pt x="1063" y="848"/>
                </a:cubicBezTo>
                <a:cubicBezTo>
                  <a:pt x="1059" y="847"/>
                  <a:pt x="1059" y="847"/>
                  <a:pt x="1059" y="847"/>
                </a:cubicBezTo>
                <a:cubicBezTo>
                  <a:pt x="1047" y="851"/>
                  <a:pt x="1047" y="851"/>
                  <a:pt x="1047" y="851"/>
                </a:cubicBezTo>
                <a:cubicBezTo>
                  <a:pt x="1048" y="853"/>
                  <a:pt x="1048" y="853"/>
                  <a:pt x="1048" y="853"/>
                </a:cubicBezTo>
                <a:cubicBezTo>
                  <a:pt x="1050" y="853"/>
                  <a:pt x="1050" y="853"/>
                  <a:pt x="1050" y="853"/>
                </a:cubicBezTo>
                <a:cubicBezTo>
                  <a:pt x="1048" y="854"/>
                  <a:pt x="1048" y="854"/>
                  <a:pt x="1048" y="854"/>
                </a:cubicBezTo>
                <a:cubicBezTo>
                  <a:pt x="1047" y="854"/>
                  <a:pt x="1047" y="854"/>
                  <a:pt x="1047" y="854"/>
                </a:cubicBezTo>
                <a:cubicBezTo>
                  <a:pt x="1041" y="856"/>
                  <a:pt x="1041" y="856"/>
                  <a:pt x="1041" y="856"/>
                </a:cubicBezTo>
                <a:cubicBezTo>
                  <a:pt x="1041" y="856"/>
                  <a:pt x="1041" y="856"/>
                  <a:pt x="1041" y="856"/>
                </a:cubicBezTo>
                <a:cubicBezTo>
                  <a:pt x="1041" y="854"/>
                  <a:pt x="1041" y="854"/>
                  <a:pt x="1041" y="854"/>
                </a:cubicBezTo>
                <a:cubicBezTo>
                  <a:pt x="1045" y="854"/>
                  <a:pt x="1045" y="854"/>
                  <a:pt x="1045" y="854"/>
                </a:cubicBezTo>
                <a:cubicBezTo>
                  <a:pt x="1045" y="852"/>
                  <a:pt x="1045" y="852"/>
                  <a:pt x="1045" y="852"/>
                </a:cubicBezTo>
                <a:cubicBezTo>
                  <a:pt x="1046" y="852"/>
                  <a:pt x="1044" y="849"/>
                  <a:pt x="1046" y="853"/>
                </a:cubicBezTo>
                <a:cubicBezTo>
                  <a:pt x="1043" y="850"/>
                  <a:pt x="1043" y="850"/>
                  <a:pt x="1043" y="850"/>
                </a:cubicBezTo>
                <a:cubicBezTo>
                  <a:pt x="1040" y="852"/>
                  <a:pt x="1040" y="852"/>
                  <a:pt x="1040" y="852"/>
                </a:cubicBezTo>
                <a:cubicBezTo>
                  <a:pt x="1034" y="850"/>
                  <a:pt x="1049" y="851"/>
                  <a:pt x="1035" y="852"/>
                </a:cubicBezTo>
                <a:cubicBezTo>
                  <a:pt x="1027" y="855"/>
                  <a:pt x="1027" y="855"/>
                  <a:pt x="1027" y="855"/>
                </a:cubicBezTo>
                <a:cubicBezTo>
                  <a:pt x="1022" y="855"/>
                  <a:pt x="1022" y="855"/>
                  <a:pt x="1022" y="855"/>
                </a:cubicBezTo>
                <a:cubicBezTo>
                  <a:pt x="1010" y="857"/>
                  <a:pt x="1010" y="857"/>
                  <a:pt x="1010" y="857"/>
                </a:cubicBezTo>
                <a:cubicBezTo>
                  <a:pt x="1009" y="858"/>
                  <a:pt x="1009" y="858"/>
                  <a:pt x="1009" y="858"/>
                </a:cubicBezTo>
                <a:cubicBezTo>
                  <a:pt x="1005" y="858"/>
                  <a:pt x="1005" y="858"/>
                  <a:pt x="1005" y="858"/>
                </a:cubicBezTo>
                <a:cubicBezTo>
                  <a:pt x="1001" y="860"/>
                  <a:pt x="1001" y="860"/>
                  <a:pt x="1001" y="860"/>
                </a:cubicBezTo>
                <a:cubicBezTo>
                  <a:pt x="996" y="861"/>
                  <a:pt x="996" y="861"/>
                  <a:pt x="996" y="861"/>
                </a:cubicBezTo>
                <a:cubicBezTo>
                  <a:pt x="995" y="860"/>
                  <a:pt x="995" y="860"/>
                  <a:pt x="995" y="860"/>
                </a:cubicBezTo>
                <a:cubicBezTo>
                  <a:pt x="992" y="862"/>
                  <a:pt x="992" y="862"/>
                  <a:pt x="992" y="862"/>
                </a:cubicBezTo>
                <a:cubicBezTo>
                  <a:pt x="989" y="862"/>
                  <a:pt x="1000" y="855"/>
                  <a:pt x="987" y="864"/>
                </a:cubicBezTo>
                <a:cubicBezTo>
                  <a:pt x="986" y="861"/>
                  <a:pt x="986" y="861"/>
                  <a:pt x="986" y="861"/>
                </a:cubicBezTo>
                <a:cubicBezTo>
                  <a:pt x="985" y="861"/>
                  <a:pt x="1006" y="861"/>
                  <a:pt x="976" y="865"/>
                </a:cubicBezTo>
                <a:cubicBezTo>
                  <a:pt x="965" y="867"/>
                  <a:pt x="965" y="867"/>
                  <a:pt x="965" y="867"/>
                </a:cubicBezTo>
                <a:cubicBezTo>
                  <a:pt x="944" y="870"/>
                  <a:pt x="944" y="870"/>
                  <a:pt x="944" y="870"/>
                </a:cubicBezTo>
                <a:cubicBezTo>
                  <a:pt x="942" y="868"/>
                  <a:pt x="942" y="868"/>
                  <a:pt x="942" y="868"/>
                </a:cubicBezTo>
                <a:cubicBezTo>
                  <a:pt x="941" y="868"/>
                  <a:pt x="941" y="868"/>
                  <a:pt x="941" y="868"/>
                </a:cubicBezTo>
                <a:cubicBezTo>
                  <a:pt x="941" y="870"/>
                  <a:pt x="941" y="870"/>
                  <a:pt x="941" y="870"/>
                </a:cubicBezTo>
                <a:cubicBezTo>
                  <a:pt x="935" y="873"/>
                  <a:pt x="935" y="873"/>
                  <a:pt x="935" y="873"/>
                </a:cubicBezTo>
                <a:cubicBezTo>
                  <a:pt x="918" y="874"/>
                  <a:pt x="918" y="874"/>
                  <a:pt x="918" y="874"/>
                </a:cubicBezTo>
                <a:cubicBezTo>
                  <a:pt x="918" y="873"/>
                  <a:pt x="918" y="873"/>
                  <a:pt x="918" y="873"/>
                </a:cubicBezTo>
                <a:cubicBezTo>
                  <a:pt x="914" y="873"/>
                  <a:pt x="914" y="873"/>
                  <a:pt x="914" y="873"/>
                </a:cubicBezTo>
                <a:cubicBezTo>
                  <a:pt x="912" y="875"/>
                  <a:pt x="912" y="875"/>
                  <a:pt x="912" y="875"/>
                </a:cubicBezTo>
                <a:cubicBezTo>
                  <a:pt x="903" y="877"/>
                  <a:pt x="903" y="877"/>
                  <a:pt x="903" y="877"/>
                </a:cubicBezTo>
                <a:cubicBezTo>
                  <a:pt x="899" y="875"/>
                  <a:pt x="899" y="875"/>
                  <a:pt x="899" y="875"/>
                </a:cubicBezTo>
                <a:cubicBezTo>
                  <a:pt x="898" y="873"/>
                  <a:pt x="895" y="873"/>
                  <a:pt x="896" y="878"/>
                </a:cubicBezTo>
                <a:cubicBezTo>
                  <a:pt x="895" y="879"/>
                  <a:pt x="895" y="879"/>
                  <a:pt x="895" y="879"/>
                </a:cubicBezTo>
                <a:cubicBezTo>
                  <a:pt x="891" y="875"/>
                  <a:pt x="891" y="875"/>
                  <a:pt x="891" y="875"/>
                </a:cubicBezTo>
                <a:cubicBezTo>
                  <a:pt x="889" y="876"/>
                  <a:pt x="889" y="876"/>
                  <a:pt x="889" y="876"/>
                </a:cubicBezTo>
                <a:cubicBezTo>
                  <a:pt x="886" y="879"/>
                  <a:pt x="886" y="879"/>
                  <a:pt x="886" y="879"/>
                </a:cubicBezTo>
                <a:cubicBezTo>
                  <a:pt x="881" y="881"/>
                  <a:pt x="881" y="881"/>
                  <a:pt x="881" y="881"/>
                </a:cubicBezTo>
                <a:cubicBezTo>
                  <a:pt x="863" y="882"/>
                  <a:pt x="863" y="882"/>
                  <a:pt x="863" y="882"/>
                </a:cubicBezTo>
                <a:cubicBezTo>
                  <a:pt x="862" y="883"/>
                  <a:pt x="862" y="883"/>
                  <a:pt x="862" y="883"/>
                </a:cubicBezTo>
                <a:cubicBezTo>
                  <a:pt x="860" y="883"/>
                  <a:pt x="860" y="883"/>
                  <a:pt x="860" y="883"/>
                </a:cubicBezTo>
                <a:cubicBezTo>
                  <a:pt x="859" y="882"/>
                  <a:pt x="859" y="882"/>
                  <a:pt x="859" y="882"/>
                </a:cubicBezTo>
                <a:cubicBezTo>
                  <a:pt x="858" y="883"/>
                  <a:pt x="858" y="883"/>
                  <a:pt x="858" y="883"/>
                </a:cubicBezTo>
                <a:cubicBezTo>
                  <a:pt x="853" y="884"/>
                  <a:pt x="853" y="884"/>
                  <a:pt x="853" y="884"/>
                </a:cubicBezTo>
                <a:cubicBezTo>
                  <a:pt x="835" y="886"/>
                  <a:pt x="835" y="886"/>
                  <a:pt x="835" y="886"/>
                </a:cubicBezTo>
                <a:cubicBezTo>
                  <a:pt x="832" y="887"/>
                  <a:pt x="832" y="887"/>
                  <a:pt x="832" y="887"/>
                </a:cubicBezTo>
                <a:cubicBezTo>
                  <a:pt x="821" y="889"/>
                  <a:pt x="821" y="889"/>
                  <a:pt x="821" y="889"/>
                </a:cubicBezTo>
                <a:cubicBezTo>
                  <a:pt x="815" y="890"/>
                  <a:pt x="815" y="890"/>
                  <a:pt x="815" y="890"/>
                </a:cubicBezTo>
                <a:cubicBezTo>
                  <a:pt x="813" y="889"/>
                  <a:pt x="813" y="889"/>
                  <a:pt x="813" y="889"/>
                </a:cubicBezTo>
                <a:cubicBezTo>
                  <a:pt x="808" y="890"/>
                  <a:pt x="808" y="890"/>
                  <a:pt x="808" y="890"/>
                </a:cubicBezTo>
                <a:cubicBezTo>
                  <a:pt x="807" y="890"/>
                  <a:pt x="807" y="890"/>
                  <a:pt x="807" y="890"/>
                </a:cubicBezTo>
                <a:cubicBezTo>
                  <a:pt x="806" y="889"/>
                  <a:pt x="806" y="889"/>
                  <a:pt x="806" y="889"/>
                </a:cubicBezTo>
                <a:cubicBezTo>
                  <a:pt x="797" y="892"/>
                  <a:pt x="797" y="892"/>
                  <a:pt x="797" y="892"/>
                </a:cubicBezTo>
                <a:cubicBezTo>
                  <a:pt x="786" y="893"/>
                  <a:pt x="786" y="893"/>
                  <a:pt x="786" y="893"/>
                </a:cubicBezTo>
                <a:cubicBezTo>
                  <a:pt x="775" y="894"/>
                  <a:pt x="775" y="894"/>
                  <a:pt x="775" y="894"/>
                </a:cubicBezTo>
                <a:cubicBezTo>
                  <a:pt x="774" y="894"/>
                  <a:pt x="774" y="894"/>
                  <a:pt x="774" y="894"/>
                </a:cubicBezTo>
                <a:cubicBezTo>
                  <a:pt x="771" y="895"/>
                  <a:pt x="771" y="895"/>
                  <a:pt x="771" y="895"/>
                </a:cubicBezTo>
                <a:cubicBezTo>
                  <a:pt x="770" y="894"/>
                  <a:pt x="770" y="894"/>
                  <a:pt x="770" y="894"/>
                </a:cubicBezTo>
                <a:cubicBezTo>
                  <a:pt x="762" y="897"/>
                  <a:pt x="762" y="897"/>
                  <a:pt x="762" y="897"/>
                </a:cubicBezTo>
                <a:cubicBezTo>
                  <a:pt x="753" y="897"/>
                  <a:pt x="753" y="897"/>
                  <a:pt x="753" y="897"/>
                </a:cubicBezTo>
                <a:cubicBezTo>
                  <a:pt x="751" y="898"/>
                  <a:pt x="751" y="898"/>
                  <a:pt x="751" y="898"/>
                </a:cubicBezTo>
                <a:cubicBezTo>
                  <a:pt x="747" y="897"/>
                  <a:pt x="747" y="897"/>
                  <a:pt x="747" y="897"/>
                </a:cubicBezTo>
                <a:cubicBezTo>
                  <a:pt x="735" y="899"/>
                  <a:pt x="735" y="899"/>
                  <a:pt x="735" y="899"/>
                </a:cubicBezTo>
                <a:cubicBezTo>
                  <a:pt x="732" y="899"/>
                  <a:pt x="732" y="899"/>
                  <a:pt x="732" y="899"/>
                </a:cubicBezTo>
                <a:cubicBezTo>
                  <a:pt x="731" y="901"/>
                  <a:pt x="731" y="901"/>
                  <a:pt x="731" y="901"/>
                </a:cubicBezTo>
                <a:cubicBezTo>
                  <a:pt x="700" y="905"/>
                  <a:pt x="700" y="905"/>
                  <a:pt x="700" y="905"/>
                </a:cubicBezTo>
                <a:cubicBezTo>
                  <a:pt x="692" y="906"/>
                  <a:pt x="692" y="906"/>
                  <a:pt x="692" y="906"/>
                </a:cubicBezTo>
                <a:cubicBezTo>
                  <a:pt x="691" y="908"/>
                  <a:pt x="691" y="908"/>
                  <a:pt x="691" y="908"/>
                </a:cubicBezTo>
                <a:cubicBezTo>
                  <a:pt x="691" y="909"/>
                  <a:pt x="690" y="910"/>
                  <a:pt x="688" y="909"/>
                </a:cubicBezTo>
                <a:cubicBezTo>
                  <a:pt x="691" y="906"/>
                  <a:pt x="691" y="906"/>
                  <a:pt x="691" y="906"/>
                </a:cubicBezTo>
                <a:cubicBezTo>
                  <a:pt x="686" y="906"/>
                  <a:pt x="686" y="906"/>
                  <a:pt x="686" y="906"/>
                </a:cubicBezTo>
                <a:cubicBezTo>
                  <a:pt x="677" y="907"/>
                  <a:pt x="677" y="907"/>
                  <a:pt x="677" y="907"/>
                </a:cubicBezTo>
                <a:cubicBezTo>
                  <a:pt x="674" y="909"/>
                  <a:pt x="674" y="909"/>
                  <a:pt x="674" y="909"/>
                </a:cubicBezTo>
                <a:cubicBezTo>
                  <a:pt x="669" y="908"/>
                  <a:pt x="669" y="908"/>
                  <a:pt x="669" y="908"/>
                </a:cubicBezTo>
                <a:cubicBezTo>
                  <a:pt x="663" y="910"/>
                  <a:pt x="663" y="910"/>
                  <a:pt x="663" y="910"/>
                </a:cubicBezTo>
                <a:cubicBezTo>
                  <a:pt x="660" y="909"/>
                  <a:pt x="660" y="909"/>
                  <a:pt x="660" y="909"/>
                </a:cubicBezTo>
                <a:cubicBezTo>
                  <a:pt x="649" y="911"/>
                  <a:pt x="649" y="911"/>
                  <a:pt x="649" y="911"/>
                </a:cubicBezTo>
                <a:cubicBezTo>
                  <a:pt x="640" y="912"/>
                  <a:pt x="640" y="912"/>
                  <a:pt x="640" y="912"/>
                </a:cubicBezTo>
                <a:cubicBezTo>
                  <a:pt x="635" y="913"/>
                  <a:pt x="635" y="913"/>
                  <a:pt x="635" y="913"/>
                </a:cubicBezTo>
                <a:cubicBezTo>
                  <a:pt x="625" y="914"/>
                  <a:pt x="625" y="914"/>
                  <a:pt x="625" y="914"/>
                </a:cubicBezTo>
                <a:cubicBezTo>
                  <a:pt x="623" y="915"/>
                  <a:pt x="623" y="915"/>
                  <a:pt x="623" y="915"/>
                </a:cubicBezTo>
                <a:cubicBezTo>
                  <a:pt x="620" y="915"/>
                  <a:pt x="620" y="915"/>
                  <a:pt x="620" y="915"/>
                </a:cubicBezTo>
                <a:cubicBezTo>
                  <a:pt x="615" y="917"/>
                  <a:pt x="615" y="917"/>
                  <a:pt x="615" y="917"/>
                </a:cubicBezTo>
                <a:cubicBezTo>
                  <a:pt x="596" y="918"/>
                  <a:pt x="596" y="918"/>
                  <a:pt x="596" y="918"/>
                </a:cubicBezTo>
                <a:cubicBezTo>
                  <a:pt x="585" y="919"/>
                  <a:pt x="585" y="919"/>
                  <a:pt x="585" y="919"/>
                </a:cubicBezTo>
                <a:cubicBezTo>
                  <a:pt x="583" y="922"/>
                  <a:pt x="583" y="922"/>
                  <a:pt x="583" y="922"/>
                </a:cubicBezTo>
                <a:cubicBezTo>
                  <a:pt x="583" y="920"/>
                  <a:pt x="583" y="920"/>
                  <a:pt x="583" y="920"/>
                </a:cubicBezTo>
                <a:cubicBezTo>
                  <a:pt x="581" y="922"/>
                  <a:pt x="581" y="922"/>
                  <a:pt x="581" y="922"/>
                </a:cubicBezTo>
                <a:cubicBezTo>
                  <a:pt x="581" y="921"/>
                  <a:pt x="587" y="924"/>
                  <a:pt x="579" y="921"/>
                </a:cubicBezTo>
                <a:cubicBezTo>
                  <a:pt x="579" y="923"/>
                  <a:pt x="579" y="923"/>
                  <a:pt x="579" y="923"/>
                </a:cubicBezTo>
                <a:cubicBezTo>
                  <a:pt x="576" y="922"/>
                  <a:pt x="576" y="922"/>
                  <a:pt x="576" y="922"/>
                </a:cubicBezTo>
                <a:cubicBezTo>
                  <a:pt x="576" y="922"/>
                  <a:pt x="577" y="924"/>
                  <a:pt x="577" y="921"/>
                </a:cubicBezTo>
                <a:cubicBezTo>
                  <a:pt x="572" y="922"/>
                  <a:pt x="572" y="922"/>
                  <a:pt x="572" y="922"/>
                </a:cubicBezTo>
                <a:cubicBezTo>
                  <a:pt x="570" y="921"/>
                  <a:pt x="570" y="921"/>
                  <a:pt x="570" y="921"/>
                </a:cubicBezTo>
                <a:cubicBezTo>
                  <a:pt x="556" y="925"/>
                  <a:pt x="556" y="925"/>
                  <a:pt x="556" y="925"/>
                </a:cubicBezTo>
                <a:cubicBezTo>
                  <a:pt x="561" y="927"/>
                  <a:pt x="565" y="920"/>
                  <a:pt x="568" y="925"/>
                </a:cubicBezTo>
                <a:cubicBezTo>
                  <a:pt x="573" y="924"/>
                  <a:pt x="573" y="924"/>
                  <a:pt x="573" y="924"/>
                </a:cubicBezTo>
                <a:cubicBezTo>
                  <a:pt x="573" y="925"/>
                  <a:pt x="573" y="925"/>
                  <a:pt x="573" y="925"/>
                </a:cubicBezTo>
                <a:cubicBezTo>
                  <a:pt x="575" y="925"/>
                  <a:pt x="575" y="925"/>
                  <a:pt x="575" y="925"/>
                </a:cubicBezTo>
                <a:cubicBezTo>
                  <a:pt x="573" y="926"/>
                  <a:pt x="573" y="926"/>
                  <a:pt x="573" y="926"/>
                </a:cubicBezTo>
                <a:cubicBezTo>
                  <a:pt x="571" y="924"/>
                  <a:pt x="571" y="924"/>
                  <a:pt x="571" y="924"/>
                </a:cubicBezTo>
                <a:cubicBezTo>
                  <a:pt x="565" y="928"/>
                  <a:pt x="565" y="928"/>
                  <a:pt x="565" y="928"/>
                </a:cubicBezTo>
                <a:cubicBezTo>
                  <a:pt x="555" y="928"/>
                  <a:pt x="555" y="928"/>
                  <a:pt x="555" y="928"/>
                </a:cubicBezTo>
                <a:cubicBezTo>
                  <a:pt x="551" y="933"/>
                  <a:pt x="551" y="933"/>
                  <a:pt x="551" y="933"/>
                </a:cubicBezTo>
                <a:cubicBezTo>
                  <a:pt x="546" y="933"/>
                  <a:pt x="546" y="933"/>
                  <a:pt x="546" y="933"/>
                </a:cubicBezTo>
                <a:cubicBezTo>
                  <a:pt x="548" y="932"/>
                  <a:pt x="541" y="929"/>
                  <a:pt x="550" y="929"/>
                </a:cubicBezTo>
                <a:cubicBezTo>
                  <a:pt x="545" y="930"/>
                  <a:pt x="545" y="930"/>
                  <a:pt x="545" y="930"/>
                </a:cubicBezTo>
                <a:cubicBezTo>
                  <a:pt x="543" y="929"/>
                  <a:pt x="543" y="929"/>
                  <a:pt x="543" y="929"/>
                </a:cubicBezTo>
                <a:cubicBezTo>
                  <a:pt x="540" y="931"/>
                  <a:pt x="540" y="931"/>
                  <a:pt x="540" y="931"/>
                </a:cubicBezTo>
                <a:cubicBezTo>
                  <a:pt x="543" y="933"/>
                  <a:pt x="543" y="933"/>
                  <a:pt x="543" y="933"/>
                </a:cubicBezTo>
                <a:cubicBezTo>
                  <a:pt x="538" y="933"/>
                  <a:pt x="538" y="933"/>
                  <a:pt x="538" y="933"/>
                </a:cubicBezTo>
                <a:cubicBezTo>
                  <a:pt x="538" y="932"/>
                  <a:pt x="538" y="932"/>
                  <a:pt x="538" y="932"/>
                </a:cubicBezTo>
                <a:cubicBezTo>
                  <a:pt x="538" y="932"/>
                  <a:pt x="540" y="930"/>
                  <a:pt x="536" y="931"/>
                </a:cubicBezTo>
                <a:cubicBezTo>
                  <a:pt x="535" y="933"/>
                  <a:pt x="535" y="933"/>
                  <a:pt x="535" y="933"/>
                </a:cubicBezTo>
                <a:cubicBezTo>
                  <a:pt x="535" y="936"/>
                  <a:pt x="543" y="922"/>
                  <a:pt x="536" y="939"/>
                </a:cubicBezTo>
                <a:cubicBezTo>
                  <a:pt x="535" y="939"/>
                  <a:pt x="535" y="939"/>
                  <a:pt x="535" y="939"/>
                </a:cubicBezTo>
                <a:cubicBezTo>
                  <a:pt x="536" y="937"/>
                  <a:pt x="536" y="937"/>
                  <a:pt x="536" y="937"/>
                </a:cubicBezTo>
                <a:cubicBezTo>
                  <a:pt x="536" y="935"/>
                  <a:pt x="536" y="935"/>
                  <a:pt x="536" y="935"/>
                </a:cubicBezTo>
                <a:cubicBezTo>
                  <a:pt x="531" y="934"/>
                  <a:pt x="531" y="934"/>
                  <a:pt x="531" y="934"/>
                </a:cubicBezTo>
                <a:cubicBezTo>
                  <a:pt x="532" y="934"/>
                  <a:pt x="532" y="934"/>
                  <a:pt x="532" y="934"/>
                </a:cubicBezTo>
                <a:cubicBezTo>
                  <a:pt x="531" y="933"/>
                  <a:pt x="531" y="933"/>
                  <a:pt x="531" y="933"/>
                </a:cubicBezTo>
                <a:cubicBezTo>
                  <a:pt x="527" y="934"/>
                  <a:pt x="527" y="934"/>
                  <a:pt x="527" y="934"/>
                </a:cubicBezTo>
                <a:cubicBezTo>
                  <a:pt x="526" y="935"/>
                  <a:pt x="526" y="935"/>
                  <a:pt x="526" y="935"/>
                </a:cubicBezTo>
                <a:cubicBezTo>
                  <a:pt x="518" y="933"/>
                  <a:pt x="518" y="933"/>
                  <a:pt x="518" y="933"/>
                </a:cubicBezTo>
                <a:cubicBezTo>
                  <a:pt x="517" y="934"/>
                  <a:pt x="517" y="934"/>
                  <a:pt x="517" y="934"/>
                </a:cubicBezTo>
                <a:cubicBezTo>
                  <a:pt x="517" y="933"/>
                  <a:pt x="521" y="934"/>
                  <a:pt x="517" y="932"/>
                </a:cubicBezTo>
                <a:cubicBezTo>
                  <a:pt x="524" y="930"/>
                  <a:pt x="524" y="930"/>
                  <a:pt x="524" y="930"/>
                </a:cubicBezTo>
                <a:cubicBezTo>
                  <a:pt x="526" y="929"/>
                  <a:pt x="528" y="926"/>
                  <a:pt x="529" y="928"/>
                </a:cubicBezTo>
                <a:cubicBezTo>
                  <a:pt x="529" y="928"/>
                  <a:pt x="531" y="926"/>
                  <a:pt x="530" y="929"/>
                </a:cubicBezTo>
                <a:cubicBezTo>
                  <a:pt x="532" y="929"/>
                  <a:pt x="532" y="929"/>
                  <a:pt x="532" y="929"/>
                </a:cubicBezTo>
                <a:cubicBezTo>
                  <a:pt x="530" y="927"/>
                  <a:pt x="533" y="929"/>
                  <a:pt x="533" y="926"/>
                </a:cubicBezTo>
                <a:cubicBezTo>
                  <a:pt x="535" y="924"/>
                  <a:pt x="535" y="924"/>
                  <a:pt x="535" y="924"/>
                </a:cubicBezTo>
                <a:cubicBezTo>
                  <a:pt x="529" y="924"/>
                  <a:pt x="529" y="924"/>
                  <a:pt x="529" y="924"/>
                </a:cubicBezTo>
                <a:cubicBezTo>
                  <a:pt x="527" y="925"/>
                  <a:pt x="527" y="925"/>
                  <a:pt x="527" y="925"/>
                </a:cubicBezTo>
                <a:cubicBezTo>
                  <a:pt x="530" y="925"/>
                  <a:pt x="519" y="931"/>
                  <a:pt x="532" y="925"/>
                </a:cubicBezTo>
                <a:cubicBezTo>
                  <a:pt x="526" y="925"/>
                  <a:pt x="536" y="936"/>
                  <a:pt x="523" y="927"/>
                </a:cubicBezTo>
                <a:cubicBezTo>
                  <a:pt x="522" y="926"/>
                  <a:pt x="522" y="926"/>
                  <a:pt x="522" y="926"/>
                </a:cubicBezTo>
                <a:cubicBezTo>
                  <a:pt x="521" y="927"/>
                  <a:pt x="521" y="927"/>
                  <a:pt x="521" y="927"/>
                </a:cubicBezTo>
                <a:cubicBezTo>
                  <a:pt x="520" y="927"/>
                  <a:pt x="517" y="935"/>
                  <a:pt x="515" y="927"/>
                </a:cubicBezTo>
                <a:cubicBezTo>
                  <a:pt x="514" y="927"/>
                  <a:pt x="514" y="927"/>
                  <a:pt x="514" y="927"/>
                </a:cubicBezTo>
                <a:cubicBezTo>
                  <a:pt x="514" y="929"/>
                  <a:pt x="514" y="929"/>
                  <a:pt x="514" y="929"/>
                </a:cubicBezTo>
                <a:cubicBezTo>
                  <a:pt x="516" y="930"/>
                  <a:pt x="516" y="930"/>
                  <a:pt x="516" y="930"/>
                </a:cubicBezTo>
                <a:cubicBezTo>
                  <a:pt x="513" y="931"/>
                  <a:pt x="513" y="931"/>
                  <a:pt x="513" y="931"/>
                </a:cubicBezTo>
                <a:cubicBezTo>
                  <a:pt x="512" y="928"/>
                  <a:pt x="512" y="928"/>
                  <a:pt x="512" y="928"/>
                </a:cubicBezTo>
                <a:cubicBezTo>
                  <a:pt x="508" y="928"/>
                  <a:pt x="508" y="928"/>
                  <a:pt x="508" y="928"/>
                </a:cubicBezTo>
                <a:cubicBezTo>
                  <a:pt x="511" y="927"/>
                  <a:pt x="511" y="927"/>
                  <a:pt x="511" y="927"/>
                </a:cubicBezTo>
                <a:cubicBezTo>
                  <a:pt x="510" y="925"/>
                  <a:pt x="510" y="925"/>
                  <a:pt x="510" y="925"/>
                </a:cubicBezTo>
                <a:cubicBezTo>
                  <a:pt x="511" y="921"/>
                  <a:pt x="511" y="921"/>
                  <a:pt x="511" y="921"/>
                </a:cubicBezTo>
                <a:cubicBezTo>
                  <a:pt x="516" y="921"/>
                  <a:pt x="516" y="921"/>
                  <a:pt x="516" y="921"/>
                </a:cubicBezTo>
                <a:cubicBezTo>
                  <a:pt x="518" y="920"/>
                  <a:pt x="518" y="920"/>
                  <a:pt x="518" y="920"/>
                </a:cubicBezTo>
                <a:cubicBezTo>
                  <a:pt x="521" y="920"/>
                  <a:pt x="521" y="920"/>
                  <a:pt x="521" y="920"/>
                </a:cubicBezTo>
                <a:cubicBezTo>
                  <a:pt x="526" y="919"/>
                  <a:pt x="526" y="919"/>
                  <a:pt x="526" y="919"/>
                </a:cubicBezTo>
                <a:cubicBezTo>
                  <a:pt x="526" y="918"/>
                  <a:pt x="526" y="918"/>
                  <a:pt x="526" y="918"/>
                </a:cubicBezTo>
                <a:cubicBezTo>
                  <a:pt x="526" y="917"/>
                  <a:pt x="528" y="914"/>
                  <a:pt x="530" y="919"/>
                </a:cubicBezTo>
                <a:cubicBezTo>
                  <a:pt x="527" y="920"/>
                  <a:pt x="533" y="912"/>
                  <a:pt x="528" y="922"/>
                </a:cubicBezTo>
                <a:cubicBezTo>
                  <a:pt x="527" y="920"/>
                  <a:pt x="538" y="916"/>
                  <a:pt x="521" y="923"/>
                </a:cubicBezTo>
                <a:cubicBezTo>
                  <a:pt x="521" y="923"/>
                  <a:pt x="521" y="923"/>
                  <a:pt x="521" y="923"/>
                </a:cubicBezTo>
                <a:cubicBezTo>
                  <a:pt x="516" y="925"/>
                  <a:pt x="516" y="925"/>
                  <a:pt x="516" y="925"/>
                </a:cubicBezTo>
                <a:cubicBezTo>
                  <a:pt x="518" y="926"/>
                  <a:pt x="518" y="926"/>
                  <a:pt x="518" y="926"/>
                </a:cubicBezTo>
                <a:cubicBezTo>
                  <a:pt x="526" y="925"/>
                  <a:pt x="526" y="925"/>
                  <a:pt x="526" y="925"/>
                </a:cubicBezTo>
                <a:cubicBezTo>
                  <a:pt x="527" y="923"/>
                  <a:pt x="527" y="923"/>
                  <a:pt x="527" y="923"/>
                </a:cubicBezTo>
                <a:cubicBezTo>
                  <a:pt x="532" y="922"/>
                  <a:pt x="532" y="922"/>
                  <a:pt x="532" y="922"/>
                </a:cubicBezTo>
                <a:cubicBezTo>
                  <a:pt x="531" y="920"/>
                  <a:pt x="531" y="920"/>
                  <a:pt x="531" y="920"/>
                </a:cubicBezTo>
                <a:cubicBezTo>
                  <a:pt x="535" y="920"/>
                  <a:pt x="535" y="920"/>
                  <a:pt x="535" y="920"/>
                </a:cubicBezTo>
                <a:cubicBezTo>
                  <a:pt x="535" y="922"/>
                  <a:pt x="535" y="922"/>
                  <a:pt x="535" y="922"/>
                </a:cubicBezTo>
                <a:cubicBezTo>
                  <a:pt x="538" y="922"/>
                  <a:pt x="538" y="922"/>
                  <a:pt x="538" y="922"/>
                </a:cubicBezTo>
                <a:cubicBezTo>
                  <a:pt x="539" y="920"/>
                  <a:pt x="539" y="920"/>
                  <a:pt x="539" y="920"/>
                </a:cubicBezTo>
                <a:cubicBezTo>
                  <a:pt x="552" y="918"/>
                  <a:pt x="552" y="918"/>
                  <a:pt x="552" y="918"/>
                </a:cubicBezTo>
                <a:cubicBezTo>
                  <a:pt x="551" y="916"/>
                  <a:pt x="551" y="916"/>
                  <a:pt x="551" y="916"/>
                </a:cubicBezTo>
                <a:cubicBezTo>
                  <a:pt x="547" y="916"/>
                  <a:pt x="547" y="916"/>
                  <a:pt x="547" y="916"/>
                </a:cubicBezTo>
                <a:cubicBezTo>
                  <a:pt x="548" y="916"/>
                  <a:pt x="548" y="916"/>
                  <a:pt x="548" y="916"/>
                </a:cubicBezTo>
                <a:cubicBezTo>
                  <a:pt x="544" y="916"/>
                  <a:pt x="544" y="916"/>
                  <a:pt x="544" y="916"/>
                </a:cubicBezTo>
                <a:cubicBezTo>
                  <a:pt x="542" y="914"/>
                  <a:pt x="542" y="914"/>
                  <a:pt x="542" y="914"/>
                </a:cubicBezTo>
                <a:cubicBezTo>
                  <a:pt x="536" y="916"/>
                  <a:pt x="536" y="916"/>
                  <a:pt x="536" y="916"/>
                </a:cubicBezTo>
                <a:cubicBezTo>
                  <a:pt x="535" y="915"/>
                  <a:pt x="535" y="915"/>
                  <a:pt x="535" y="915"/>
                </a:cubicBezTo>
                <a:cubicBezTo>
                  <a:pt x="531" y="917"/>
                  <a:pt x="531" y="917"/>
                  <a:pt x="531" y="917"/>
                </a:cubicBezTo>
                <a:cubicBezTo>
                  <a:pt x="528" y="915"/>
                  <a:pt x="528" y="915"/>
                  <a:pt x="528" y="915"/>
                </a:cubicBezTo>
                <a:cubicBezTo>
                  <a:pt x="529" y="912"/>
                  <a:pt x="529" y="912"/>
                  <a:pt x="529" y="912"/>
                </a:cubicBezTo>
                <a:cubicBezTo>
                  <a:pt x="536" y="913"/>
                  <a:pt x="536" y="913"/>
                  <a:pt x="536" y="913"/>
                </a:cubicBezTo>
                <a:cubicBezTo>
                  <a:pt x="536" y="911"/>
                  <a:pt x="536" y="911"/>
                  <a:pt x="536" y="911"/>
                </a:cubicBezTo>
                <a:cubicBezTo>
                  <a:pt x="541" y="910"/>
                  <a:pt x="541" y="910"/>
                  <a:pt x="541" y="910"/>
                </a:cubicBezTo>
                <a:cubicBezTo>
                  <a:pt x="542" y="910"/>
                  <a:pt x="536" y="910"/>
                  <a:pt x="544" y="913"/>
                </a:cubicBezTo>
                <a:cubicBezTo>
                  <a:pt x="549" y="910"/>
                  <a:pt x="549" y="910"/>
                  <a:pt x="549" y="910"/>
                </a:cubicBezTo>
                <a:cubicBezTo>
                  <a:pt x="553" y="911"/>
                  <a:pt x="553" y="911"/>
                  <a:pt x="553" y="911"/>
                </a:cubicBezTo>
                <a:cubicBezTo>
                  <a:pt x="557" y="909"/>
                  <a:pt x="557" y="909"/>
                  <a:pt x="557" y="909"/>
                </a:cubicBezTo>
                <a:cubicBezTo>
                  <a:pt x="581" y="906"/>
                  <a:pt x="581" y="906"/>
                  <a:pt x="581" y="906"/>
                </a:cubicBezTo>
                <a:cubicBezTo>
                  <a:pt x="585" y="906"/>
                  <a:pt x="585" y="906"/>
                  <a:pt x="585" y="906"/>
                </a:cubicBezTo>
                <a:cubicBezTo>
                  <a:pt x="589" y="904"/>
                  <a:pt x="589" y="904"/>
                  <a:pt x="589" y="904"/>
                </a:cubicBezTo>
                <a:cubicBezTo>
                  <a:pt x="584" y="902"/>
                  <a:pt x="583" y="906"/>
                  <a:pt x="570" y="906"/>
                </a:cubicBezTo>
                <a:cubicBezTo>
                  <a:pt x="569" y="903"/>
                  <a:pt x="569" y="903"/>
                  <a:pt x="569" y="903"/>
                </a:cubicBezTo>
                <a:cubicBezTo>
                  <a:pt x="568" y="905"/>
                  <a:pt x="568" y="905"/>
                  <a:pt x="568" y="905"/>
                </a:cubicBezTo>
                <a:cubicBezTo>
                  <a:pt x="568" y="901"/>
                  <a:pt x="568" y="901"/>
                  <a:pt x="568" y="901"/>
                </a:cubicBezTo>
                <a:cubicBezTo>
                  <a:pt x="571" y="899"/>
                  <a:pt x="571" y="899"/>
                  <a:pt x="571" y="899"/>
                </a:cubicBezTo>
                <a:cubicBezTo>
                  <a:pt x="571" y="901"/>
                  <a:pt x="571" y="901"/>
                  <a:pt x="571" y="901"/>
                </a:cubicBezTo>
                <a:cubicBezTo>
                  <a:pt x="573" y="901"/>
                  <a:pt x="573" y="901"/>
                  <a:pt x="573" y="901"/>
                </a:cubicBezTo>
                <a:cubicBezTo>
                  <a:pt x="570" y="903"/>
                  <a:pt x="570" y="903"/>
                  <a:pt x="570" y="903"/>
                </a:cubicBezTo>
                <a:cubicBezTo>
                  <a:pt x="588" y="903"/>
                  <a:pt x="517" y="919"/>
                  <a:pt x="599" y="901"/>
                </a:cubicBezTo>
                <a:cubicBezTo>
                  <a:pt x="607" y="897"/>
                  <a:pt x="607" y="897"/>
                  <a:pt x="607" y="897"/>
                </a:cubicBezTo>
                <a:cubicBezTo>
                  <a:pt x="614" y="896"/>
                  <a:pt x="614" y="896"/>
                  <a:pt x="614" y="896"/>
                </a:cubicBezTo>
                <a:cubicBezTo>
                  <a:pt x="614" y="894"/>
                  <a:pt x="614" y="894"/>
                  <a:pt x="614" y="894"/>
                </a:cubicBezTo>
                <a:cubicBezTo>
                  <a:pt x="615" y="894"/>
                  <a:pt x="615" y="894"/>
                  <a:pt x="615" y="894"/>
                </a:cubicBezTo>
                <a:cubicBezTo>
                  <a:pt x="615" y="895"/>
                  <a:pt x="614" y="895"/>
                  <a:pt x="615" y="895"/>
                </a:cubicBezTo>
                <a:cubicBezTo>
                  <a:pt x="617" y="897"/>
                  <a:pt x="617" y="897"/>
                  <a:pt x="617" y="897"/>
                </a:cubicBezTo>
                <a:cubicBezTo>
                  <a:pt x="618" y="896"/>
                  <a:pt x="618" y="896"/>
                  <a:pt x="618" y="896"/>
                </a:cubicBezTo>
                <a:cubicBezTo>
                  <a:pt x="617" y="894"/>
                  <a:pt x="613" y="901"/>
                  <a:pt x="618" y="893"/>
                </a:cubicBezTo>
                <a:cubicBezTo>
                  <a:pt x="622" y="890"/>
                  <a:pt x="622" y="890"/>
                  <a:pt x="622" y="890"/>
                </a:cubicBezTo>
                <a:cubicBezTo>
                  <a:pt x="631" y="888"/>
                  <a:pt x="631" y="888"/>
                  <a:pt x="631" y="888"/>
                </a:cubicBezTo>
                <a:cubicBezTo>
                  <a:pt x="638" y="887"/>
                  <a:pt x="638" y="887"/>
                  <a:pt x="638" y="887"/>
                </a:cubicBezTo>
                <a:cubicBezTo>
                  <a:pt x="639" y="886"/>
                  <a:pt x="639" y="886"/>
                  <a:pt x="639" y="886"/>
                </a:cubicBezTo>
                <a:cubicBezTo>
                  <a:pt x="629" y="885"/>
                  <a:pt x="629" y="885"/>
                  <a:pt x="629" y="885"/>
                </a:cubicBezTo>
                <a:cubicBezTo>
                  <a:pt x="632" y="883"/>
                  <a:pt x="632" y="883"/>
                  <a:pt x="632" y="883"/>
                </a:cubicBezTo>
                <a:cubicBezTo>
                  <a:pt x="628" y="881"/>
                  <a:pt x="628" y="881"/>
                  <a:pt x="628" y="881"/>
                </a:cubicBezTo>
                <a:cubicBezTo>
                  <a:pt x="623" y="884"/>
                  <a:pt x="623" y="884"/>
                  <a:pt x="623" y="884"/>
                </a:cubicBezTo>
                <a:cubicBezTo>
                  <a:pt x="624" y="884"/>
                  <a:pt x="626" y="883"/>
                  <a:pt x="627" y="885"/>
                </a:cubicBezTo>
                <a:cubicBezTo>
                  <a:pt x="623" y="888"/>
                  <a:pt x="623" y="888"/>
                  <a:pt x="623" y="888"/>
                </a:cubicBezTo>
                <a:cubicBezTo>
                  <a:pt x="621" y="888"/>
                  <a:pt x="635" y="886"/>
                  <a:pt x="618" y="888"/>
                </a:cubicBezTo>
                <a:cubicBezTo>
                  <a:pt x="617" y="889"/>
                  <a:pt x="617" y="889"/>
                  <a:pt x="617" y="889"/>
                </a:cubicBezTo>
                <a:cubicBezTo>
                  <a:pt x="619" y="887"/>
                  <a:pt x="619" y="887"/>
                  <a:pt x="619" y="887"/>
                </a:cubicBezTo>
                <a:cubicBezTo>
                  <a:pt x="620" y="888"/>
                  <a:pt x="622" y="888"/>
                  <a:pt x="623" y="887"/>
                </a:cubicBezTo>
                <a:cubicBezTo>
                  <a:pt x="621" y="883"/>
                  <a:pt x="621" y="883"/>
                  <a:pt x="621" y="883"/>
                </a:cubicBezTo>
                <a:cubicBezTo>
                  <a:pt x="620" y="884"/>
                  <a:pt x="627" y="882"/>
                  <a:pt x="618" y="884"/>
                </a:cubicBezTo>
                <a:cubicBezTo>
                  <a:pt x="618" y="885"/>
                  <a:pt x="618" y="885"/>
                  <a:pt x="618" y="885"/>
                </a:cubicBezTo>
                <a:cubicBezTo>
                  <a:pt x="615" y="882"/>
                  <a:pt x="615" y="882"/>
                  <a:pt x="615" y="882"/>
                </a:cubicBezTo>
                <a:cubicBezTo>
                  <a:pt x="619" y="882"/>
                  <a:pt x="622" y="880"/>
                  <a:pt x="626" y="879"/>
                </a:cubicBezTo>
                <a:cubicBezTo>
                  <a:pt x="629" y="880"/>
                  <a:pt x="629" y="880"/>
                  <a:pt x="629" y="880"/>
                </a:cubicBezTo>
                <a:cubicBezTo>
                  <a:pt x="632" y="879"/>
                  <a:pt x="635" y="879"/>
                  <a:pt x="637" y="880"/>
                </a:cubicBezTo>
                <a:cubicBezTo>
                  <a:pt x="639" y="877"/>
                  <a:pt x="639" y="877"/>
                  <a:pt x="639" y="877"/>
                </a:cubicBezTo>
                <a:cubicBezTo>
                  <a:pt x="640" y="876"/>
                  <a:pt x="640" y="876"/>
                  <a:pt x="640" y="876"/>
                </a:cubicBezTo>
                <a:cubicBezTo>
                  <a:pt x="642" y="878"/>
                  <a:pt x="642" y="878"/>
                  <a:pt x="642" y="878"/>
                </a:cubicBezTo>
                <a:cubicBezTo>
                  <a:pt x="646" y="877"/>
                  <a:pt x="646" y="877"/>
                  <a:pt x="646" y="877"/>
                </a:cubicBezTo>
                <a:cubicBezTo>
                  <a:pt x="649" y="880"/>
                  <a:pt x="649" y="880"/>
                  <a:pt x="649" y="880"/>
                </a:cubicBezTo>
                <a:cubicBezTo>
                  <a:pt x="651" y="879"/>
                  <a:pt x="651" y="879"/>
                  <a:pt x="651" y="879"/>
                </a:cubicBezTo>
                <a:cubicBezTo>
                  <a:pt x="650" y="877"/>
                  <a:pt x="650" y="877"/>
                  <a:pt x="650" y="877"/>
                </a:cubicBezTo>
                <a:cubicBezTo>
                  <a:pt x="656" y="873"/>
                  <a:pt x="656" y="873"/>
                  <a:pt x="656" y="873"/>
                </a:cubicBezTo>
                <a:cubicBezTo>
                  <a:pt x="646" y="873"/>
                  <a:pt x="646" y="873"/>
                  <a:pt x="646" y="873"/>
                </a:cubicBezTo>
                <a:cubicBezTo>
                  <a:pt x="641" y="875"/>
                  <a:pt x="641" y="875"/>
                  <a:pt x="641" y="875"/>
                </a:cubicBezTo>
                <a:cubicBezTo>
                  <a:pt x="640" y="875"/>
                  <a:pt x="640" y="875"/>
                  <a:pt x="640" y="875"/>
                </a:cubicBezTo>
                <a:cubicBezTo>
                  <a:pt x="640" y="873"/>
                  <a:pt x="640" y="873"/>
                  <a:pt x="640" y="873"/>
                </a:cubicBezTo>
                <a:cubicBezTo>
                  <a:pt x="634" y="871"/>
                  <a:pt x="634" y="871"/>
                  <a:pt x="634" y="871"/>
                </a:cubicBezTo>
                <a:cubicBezTo>
                  <a:pt x="624" y="873"/>
                  <a:pt x="624" y="873"/>
                  <a:pt x="624" y="873"/>
                </a:cubicBezTo>
                <a:cubicBezTo>
                  <a:pt x="623" y="875"/>
                  <a:pt x="623" y="875"/>
                  <a:pt x="623" y="875"/>
                </a:cubicBezTo>
                <a:cubicBezTo>
                  <a:pt x="627" y="875"/>
                  <a:pt x="627" y="875"/>
                  <a:pt x="627" y="875"/>
                </a:cubicBezTo>
                <a:cubicBezTo>
                  <a:pt x="622" y="877"/>
                  <a:pt x="622" y="877"/>
                  <a:pt x="622" y="877"/>
                </a:cubicBezTo>
                <a:cubicBezTo>
                  <a:pt x="619" y="877"/>
                  <a:pt x="643" y="872"/>
                  <a:pt x="613" y="878"/>
                </a:cubicBezTo>
                <a:cubicBezTo>
                  <a:pt x="611" y="877"/>
                  <a:pt x="611" y="877"/>
                  <a:pt x="611" y="877"/>
                </a:cubicBezTo>
                <a:cubicBezTo>
                  <a:pt x="609" y="878"/>
                  <a:pt x="609" y="878"/>
                  <a:pt x="609" y="878"/>
                </a:cubicBezTo>
                <a:cubicBezTo>
                  <a:pt x="596" y="880"/>
                  <a:pt x="596" y="880"/>
                  <a:pt x="596" y="880"/>
                </a:cubicBezTo>
                <a:cubicBezTo>
                  <a:pt x="595" y="879"/>
                  <a:pt x="595" y="879"/>
                  <a:pt x="595" y="879"/>
                </a:cubicBezTo>
                <a:cubicBezTo>
                  <a:pt x="590" y="882"/>
                  <a:pt x="590" y="882"/>
                  <a:pt x="590" y="882"/>
                </a:cubicBezTo>
                <a:cubicBezTo>
                  <a:pt x="588" y="881"/>
                  <a:pt x="588" y="881"/>
                  <a:pt x="588" y="881"/>
                </a:cubicBezTo>
                <a:cubicBezTo>
                  <a:pt x="569" y="884"/>
                  <a:pt x="569" y="884"/>
                  <a:pt x="569" y="884"/>
                </a:cubicBezTo>
                <a:cubicBezTo>
                  <a:pt x="568" y="886"/>
                  <a:pt x="568" y="886"/>
                  <a:pt x="568" y="886"/>
                </a:cubicBezTo>
                <a:cubicBezTo>
                  <a:pt x="568" y="887"/>
                  <a:pt x="570" y="883"/>
                  <a:pt x="569" y="888"/>
                </a:cubicBezTo>
                <a:cubicBezTo>
                  <a:pt x="571" y="886"/>
                  <a:pt x="571" y="886"/>
                  <a:pt x="571" y="886"/>
                </a:cubicBezTo>
                <a:cubicBezTo>
                  <a:pt x="578" y="887"/>
                  <a:pt x="575" y="882"/>
                  <a:pt x="583" y="887"/>
                </a:cubicBezTo>
                <a:cubicBezTo>
                  <a:pt x="583" y="888"/>
                  <a:pt x="583" y="888"/>
                  <a:pt x="583" y="888"/>
                </a:cubicBezTo>
                <a:cubicBezTo>
                  <a:pt x="579" y="887"/>
                  <a:pt x="579" y="887"/>
                  <a:pt x="579" y="887"/>
                </a:cubicBezTo>
                <a:cubicBezTo>
                  <a:pt x="576" y="891"/>
                  <a:pt x="576" y="891"/>
                  <a:pt x="576" y="891"/>
                </a:cubicBezTo>
                <a:cubicBezTo>
                  <a:pt x="578" y="892"/>
                  <a:pt x="578" y="892"/>
                  <a:pt x="578" y="892"/>
                </a:cubicBezTo>
                <a:cubicBezTo>
                  <a:pt x="572" y="891"/>
                  <a:pt x="572" y="891"/>
                  <a:pt x="572" y="891"/>
                </a:cubicBezTo>
                <a:cubicBezTo>
                  <a:pt x="569" y="891"/>
                  <a:pt x="569" y="891"/>
                  <a:pt x="569" y="891"/>
                </a:cubicBezTo>
                <a:cubicBezTo>
                  <a:pt x="567" y="886"/>
                  <a:pt x="567" y="886"/>
                  <a:pt x="567" y="886"/>
                </a:cubicBezTo>
                <a:cubicBezTo>
                  <a:pt x="566" y="886"/>
                  <a:pt x="564" y="884"/>
                  <a:pt x="563" y="888"/>
                </a:cubicBezTo>
                <a:cubicBezTo>
                  <a:pt x="565" y="890"/>
                  <a:pt x="565" y="890"/>
                  <a:pt x="565" y="890"/>
                </a:cubicBezTo>
                <a:cubicBezTo>
                  <a:pt x="559" y="891"/>
                  <a:pt x="559" y="891"/>
                  <a:pt x="559" y="891"/>
                </a:cubicBezTo>
                <a:cubicBezTo>
                  <a:pt x="556" y="895"/>
                  <a:pt x="556" y="895"/>
                  <a:pt x="556" y="895"/>
                </a:cubicBezTo>
                <a:cubicBezTo>
                  <a:pt x="554" y="894"/>
                  <a:pt x="554" y="894"/>
                  <a:pt x="554" y="894"/>
                </a:cubicBezTo>
                <a:cubicBezTo>
                  <a:pt x="552" y="896"/>
                  <a:pt x="552" y="896"/>
                  <a:pt x="552" y="896"/>
                </a:cubicBezTo>
                <a:cubicBezTo>
                  <a:pt x="551" y="893"/>
                  <a:pt x="551" y="893"/>
                  <a:pt x="551" y="893"/>
                </a:cubicBezTo>
                <a:cubicBezTo>
                  <a:pt x="550" y="892"/>
                  <a:pt x="548" y="896"/>
                  <a:pt x="548" y="892"/>
                </a:cubicBezTo>
                <a:cubicBezTo>
                  <a:pt x="544" y="894"/>
                  <a:pt x="544" y="894"/>
                  <a:pt x="544" y="894"/>
                </a:cubicBezTo>
                <a:cubicBezTo>
                  <a:pt x="544" y="899"/>
                  <a:pt x="540" y="890"/>
                  <a:pt x="541" y="898"/>
                </a:cubicBezTo>
                <a:cubicBezTo>
                  <a:pt x="538" y="895"/>
                  <a:pt x="538" y="895"/>
                  <a:pt x="538" y="895"/>
                </a:cubicBezTo>
                <a:cubicBezTo>
                  <a:pt x="536" y="896"/>
                  <a:pt x="536" y="896"/>
                  <a:pt x="536" y="896"/>
                </a:cubicBezTo>
                <a:cubicBezTo>
                  <a:pt x="537" y="899"/>
                  <a:pt x="529" y="894"/>
                  <a:pt x="539" y="898"/>
                </a:cubicBezTo>
                <a:cubicBezTo>
                  <a:pt x="534" y="898"/>
                  <a:pt x="534" y="898"/>
                  <a:pt x="534" y="898"/>
                </a:cubicBezTo>
                <a:cubicBezTo>
                  <a:pt x="534" y="896"/>
                  <a:pt x="534" y="896"/>
                  <a:pt x="534" y="896"/>
                </a:cubicBezTo>
                <a:cubicBezTo>
                  <a:pt x="543" y="893"/>
                  <a:pt x="543" y="893"/>
                  <a:pt x="543" y="893"/>
                </a:cubicBezTo>
                <a:cubicBezTo>
                  <a:pt x="542" y="891"/>
                  <a:pt x="542" y="891"/>
                  <a:pt x="542" y="891"/>
                </a:cubicBezTo>
                <a:cubicBezTo>
                  <a:pt x="541" y="890"/>
                  <a:pt x="541" y="890"/>
                  <a:pt x="541" y="890"/>
                </a:cubicBezTo>
                <a:cubicBezTo>
                  <a:pt x="538" y="892"/>
                  <a:pt x="538" y="892"/>
                  <a:pt x="538" y="892"/>
                </a:cubicBezTo>
                <a:cubicBezTo>
                  <a:pt x="538" y="892"/>
                  <a:pt x="538" y="892"/>
                  <a:pt x="538" y="892"/>
                </a:cubicBezTo>
                <a:cubicBezTo>
                  <a:pt x="526" y="895"/>
                  <a:pt x="526" y="895"/>
                  <a:pt x="526" y="895"/>
                </a:cubicBezTo>
                <a:cubicBezTo>
                  <a:pt x="522" y="897"/>
                  <a:pt x="522" y="897"/>
                  <a:pt x="522" y="897"/>
                </a:cubicBezTo>
                <a:cubicBezTo>
                  <a:pt x="526" y="900"/>
                  <a:pt x="526" y="900"/>
                  <a:pt x="526" y="900"/>
                </a:cubicBezTo>
                <a:cubicBezTo>
                  <a:pt x="528" y="898"/>
                  <a:pt x="528" y="898"/>
                  <a:pt x="528" y="898"/>
                </a:cubicBezTo>
                <a:cubicBezTo>
                  <a:pt x="533" y="898"/>
                  <a:pt x="533" y="898"/>
                  <a:pt x="533" y="898"/>
                </a:cubicBezTo>
                <a:cubicBezTo>
                  <a:pt x="526" y="902"/>
                  <a:pt x="526" y="902"/>
                  <a:pt x="526" y="902"/>
                </a:cubicBezTo>
                <a:cubicBezTo>
                  <a:pt x="520" y="902"/>
                  <a:pt x="520" y="902"/>
                  <a:pt x="520" y="902"/>
                </a:cubicBezTo>
                <a:cubicBezTo>
                  <a:pt x="515" y="901"/>
                  <a:pt x="515" y="901"/>
                  <a:pt x="515" y="901"/>
                </a:cubicBezTo>
                <a:cubicBezTo>
                  <a:pt x="510" y="903"/>
                  <a:pt x="510" y="903"/>
                  <a:pt x="510" y="903"/>
                </a:cubicBezTo>
                <a:cubicBezTo>
                  <a:pt x="506" y="902"/>
                  <a:pt x="506" y="902"/>
                  <a:pt x="506" y="902"/>
                </a:cubicBezTo>
                <a:cubicBezTo>
                  <a:pt x="482" y="906"/>
                  <a:pt x="482" y="906"/>
                  <a:pt x="482" y="906"/>
                </a:cubicBezTo>
                <a:cubicBezTo>
                  <a:pt x="479" y="908"/>
                  <a:pt x="474" y="906"/>
                  <a:pt x="472" y="910"/>
                </a:cubicBezTo>
                <a:cubicBezTo>
                  <a:pt x="474" y="911"/>
                  <a:pt x="474" y="911"/>
                  <a:pt x="474" y="911"/>
                </a:cubicBezTo>
                <a:cubicBezTo>
                  <a:pt x="480" y="909"/>
                  <a:pt x="480" y="909"/>
                  <a:pt x="480" y="909"/>
                </a:cubicBezTo>
                <a:cubicBezTo>
                  <a:pt x="485" y="909"/>
                  <a:pt x="485" y="909"/>
                  <a:pt x="485" y="909"/>
                </a:cubicBezTo>
                <a:cubicBezTo>
                  <a:pt x="484" y="909"/>
                  <a:pt x="487" y="909"/>
                  <a:pt x="484" y="910"/>
                </a:cubicBezTo>
                <a:cubicBezTo>
                  <a:pt x="484" y="911"/>
                  <a:pt x="484" y="911"/>
                  <a:pt x="484" y="911"/>
                </a:cubicBezTo>
                <a:cubicBezTo>
                  <a:pt x="506" y="909"/>
                  <a:pt x="506" y="909"/>
                  <a:pt x="506" y="909"/>
                </a:cubicBezTo>
                <a:cubicBezTo>
                  <a:pt x="513" y="909"/>
                  <a:pt x="513" y="909"/>
                  <a:pt x="513" y="909"/>
                </a:cubicBezTo>
                <a:cubicBezTo>
                  <a:pt x="515" y="912"/>
                  <a:pt x="515" y="912"/>
                  <a:pt x="515" y="912"/>
                </a:cubicBezTo>
                <a:cubicBezTo>
                  <a:pt x="511" y="912"/>
                  <a:pt x="511" y="912"/>
                  <a:pt x="511" y="912"/>
                </a:cubicBezTo>
                <a:cubicBezTo>
                  <a:pt x="504" y="910"/>
                  <a:pt x="504" y="910"/>
                  <a:pt x="504" y="910"/>
                </a:cubicBezTo>
                <a:cubicBezTo>
                  <a:pt x="488" y="912"/>
                  <a:pt x="488" y="912"/>
                  <a:pt x="488" y="912"/>
                </a:cubicBezTo>
                <a:cubicBezTo>
                  <a:pt x="487" y="911"/>
                  <a:pt x="487" y="911"/>
                  <a:pt x="487" y="911"/>
                </a:cubicBezTo>
                <a:cubicBezTo>
                  <a:pt x="468" y="913"/>
                  <a:pt x="468" y="913"/>
                  <a:pt x="468" y="913"/>
                </a:cubicBezTo>
                <a:cubicBezTo>
                  <a:pt x="462" y="912"/>
                  <a:pt x="462" y="912"/>
                  <a:pt x="462" y="912"/>
                </a:cubicBezTo>
                <a:cubicBezTo>
                  <a:pt x="457" y="913"/>
                  <a:pt x="457" y="913"/>
                  <a:pt x="457" y="913"/>
                </a:cubicBezTo>
                <a:cubicBezTo>
                  <a:pt x="456" y="915"/>
                  <a:pt x="456" y="915"/>
                  <a:pt x="456" y="915"/>
                </a:cubicBezTo>
                <a:cubicBezTo>
                  <a:pt x="452" y="914"/>
                  <a:pt x="452" y="914"/>
                  <a:pt x="452" y="914"/>
                </a:cubicBezTo>
                <a:cubicBezTo>
                  <a:pt x="446" y="915"/>
                  <a:pt x="446" y="915"/>
                  <a:pt x="446" y="915"/>
                </a:cubicBezTo>
                <a:cubicBezTo>
                  <a:pt x="443" y="918"/>
                  <a:pt x="438" y="919"/>
                  <a:pt x="431" y="919"/>
                </a:cubicBezTo>
                <a:cubicBezTo>
                  <a:pt x="431" y="920"/>
                  <a:pt x="431" y="920"/>
                  <a:pt x="431" y="920"/>
                </a:cubicBezTo>
                <a:cubicBezTo>
                  <a:pt x="438" y="920"/>
                  <a:pt x="438" y="920"/>
                  <a:pt x="438" y="920"/>
                </a:cubicBezTo>
                <a:cubicBezTo>
                  <a:pt x="439" y="918"/>
                  <a:pt x="439" y="918"/>
                  <a:pt x="439" y="918"/>
                </a:cubicBezTo>
                <a:cubicBezTo>
                  <a:pt x="443" y="918"/>
                  <a:pt x="443" y="918"/>
                  <a:pt x="443" y="918"/>
                </a:cubicBezTo>
                <a:cubicBezTo>
                  <a:pt x="443" y="920"/>
                  <a:pt x="451" y="914"/>
                  <a:pt x="438" y="920"/>
                </a:cubicBezTo>
                <a:cubicBezTo>
                  <a:pt x="448" y="919"/>
                  <a:pt x="448" y="919"/>
                  <a:pt x="448" y="919"/>
                </a:cubicBezTo>
                <a:cubicBezTo>
                  <a:pt x="452" y="921"/>
                  <a:pt x="452" y="921"/>
                  <a:pt x="452" y="921"/>
                </a:cubicBezTo>
                <a:cubicBezTo>
                  <a:pt x="456" y="920"/>
                  <a:pt x="456" y="920"/>
                  <a:pt x="456" y="920"/>
                </a:cubicBezTo>
                <a:cubicBezTo>
                  <a:pt x="456" y="921"/>
                  <a:pt x="456" y="921"/>
                  <a:pt x="456" y="921"/>
                </a:cubicBezTo>
                <a:cubicBezTo>
                  <a:pt x="461" y="921"/>
                  <a:pt x="461" y="921"/>
                  <a:pt x="461" y="921"/>
                </a:cubicBezTo>
                <a:cubicBezTo>
                  <a:pt x="468" y="928"/>
                  <a:pt x="453" y="917"/>
                  <a:pt x="473" y="921"/>
                </a:cubicBezTo>
                <a:cubicBezTo>
                  <a:pt x="481" y="919"/>
                  <a:pt x="481" y="919"/>
                  <a:pt x="481" y="919"/>
                </a:cubicBezTo>
                <a:cubicBezTo>
                  <a:pt x="479" y="921"/>
                  <a:pt x="479" y="921"/>
                  <a:pt x="479" y="921"/>
                </a:cubicBezTo>
                <a:cubicBezTo>
                  <a:pt x="482" y="922"/>
                  <a:pt x="482" y="922"/>
                  <a:pt x="482" y="922"/>
                </a:cubicBezTo>
                <a:cubicBezTo>
                  <a:pt x="486" y="921"/>
                  <a:pt x="489" y="922"/>
                  <a:pt x="492" y="921"/>
                </a:cubicBezTo>
                <a:cubicBezTo>
                  <a:pt x="489" y="923"/>
                  <a:pt x="489" y="923"/>
                  <a:pt x="489" y="923"/>
                </a:cubicBezTo>
                <a:cubicBezTo>
                  <a:pt x="491" y="924"/>
                  <a:pt x="491" y="924"/>
                  <a:pt x="491" y="924"/>
                </a:cubicBezTo>
                <a:cubicBezTo>
                  <a:pt x="493" y="924"/>
                  <a:pt x="493" y="925"/>
                  <a:pt x="494" y="921"/>
                </a:cubicBezTo>
                <a:cubicBezTo>
                  <a:pt x="496" y="923"/>
                  <a:pt x="496" y="923"/>
                  <a:pt x="496" y="923"/>
                </a:cubicBezTo>
                <a:cubicBezTo>
                  <a:pt x="496" y="921"/>
                  <a:pt x="496" y="921"/>
                  <a:pt x="496" y="921"/>
                </a:cubicBezTo>
                <a:cubicBezTo>
                  <a:pt x="498" y="922"/>
                  <a:pt x="498" y="922"/>
                  <a:pt x="498" y="922"/>
                </a:cubicBezTo>
                <a:cubicBezTo>
                  <a:pt x="501" y="922"/>
                  <a:pt x="506" y="918"/>
                  <a:pt x="508" y="921"/>
                </a:cubicBezTo>
                <a:cubicBezTo>
                  <a:pt x="506" y="922"/>
                  <a:pt x="506" y="922"/>
                  <a:pt x="506" y="922"/>
                </a:cubicBezTo>
                <a:cubicBezTo>
                  <a:pt x="505" y="923"/>
                  <a:pt x="513" y="916"/>
                  <a:pt x="504" y="925"/>
                </a:cubicBezTo>
                <a:cubicBezTo>
                  <a:pt x="503" y="924"/>
                  <a:pt x="503" y="924"/>
                  <a:pt x="503" y="924"/>
                </a:cubicBezTo>
                <a:cubicBezTo>
                  <a:pt x="501" y="926"/>
                  <a:pt x="501" y="926"/>
                  <a:pt x="501" y="926"/>
                </a:cubicBezTo>
                <a:cubicBezTo>
                  <a:pt x="492" y="927"/>
                  <a:pt x="492" y="927"/>
                  <a:pt x="492" y="927"/>
                </a:cubicBezTo>
                <a:cubicBezTo>
                  <a:pt x="489" y="926"/>
                  <a:pt x="489" y="926"/>
                  <a:pt x="489" y="926"/>
                </a:cubicBezTo>
                <a:cubicBezTo>
                  <a:pt x="485" y="925"/>
                  <a:pt x="485" y="925"/>
                  <a:pt x="485" y="925"/>
                </a:cubicBezTo>
                <a:cubicBezTo>
                  <a:pt x="485" y="929"/>
                  <a:pt x="485" y="929"/>
                  <a:pt x="485" y="929"/>
                </a:cubicBezTo>
                <a:cubicBezTo>
                  <a:pt x="484" y="929"/>
                  <a:pt x="484" y="929"/>
                  <a:pt x="484" y="929"/>
                </a:cubicBezTo>
                <a:cubicBezTo>
                  <a:pt x="484" y="926"/>
                  <a:pt x="484" y="926"/>
                  <a:pt x="484" y="926"/>
                </a:cubicBezTo>
                <a:cubicBezTo>
                  <a:pt x="474" y="928"/>
                  <a:pt x="474" y="928"/>
                  <a:pt x="474" y="928"/>
                </a:cubicBezTo>
                <a:cubicBezTo>
                  <a:pt x="472" y="930"/>
                  <a:pt x="472" y="930"/>
                  <a:pt x="472" y="930"/>
                </a:cubicBezTo>
                <a:cubicBezTo>
                  <a:pt x="470" y="930"/>
                  <a:pt x="470" y="930"/>
                  <a:pt x="470" y="930"/>
                </a:cubicBezTo>
                <a:cubicBezTo>
                  <a:pt x="472" y="929"/>
                  <a:pt x="472" y="929"/>
                  <a:pt x="472" y="929"/>
                </a:cubicBezTo>
                <a:cubicBezTo>
                  <a:pt x="468" y="927"/>
                  <a:pt x="468" y="927"/>
                  <a:pt x="468" y="927"/>
                </a:cubicBezTo>
                <a:cubicBezTo>
                  <a:pt x="465" y="927"/>
                  <a:pt x="480" y="933"/>
                  <a:pt x="464" y="923"/>
                </a:cubicBezTo>
                <a:cubicBezTo>
                  <a:pt x="462" y="927"/>
                  <a:pt x="462" y="927"/>
                  <a:pt x="462" y="927"/>
                </a:cubicBezTo>
                <a:cubicBezTo>
                  <a:pt x="460" y="928"/>
                  <a:pt x="460" y="928"/>
                  <a:pt x="460" y="928"/>
                </a:cubicBezTo>
                <a:cubicBezTo>
                  <a:pt x="458" y="926"/>
                  <a:pt x="458" y="926"/>
                  <a:pt x="458" y="926"/>
                </a:cubicBezTo>
                <a:cubicBezTo>
                  <a:pt x="452" y="930"/>
                  <a:pt x="452" y="930"/>
                  <a:pt x="452" y="930"/>
                </a:cubicBezTo>
                <a:cubicBezTo>
                  <a:pt x="450" y="929"/>
                  <a:pt x="450" y="929"/>
                  <a:pt x="450" y="929"/>
                </a:cubicBezTo>
                <a:cubicBezTo>
                  <a:pt x="443" y="931"/>
                  <a:pt x="443" y="931"/>
                  <a:pt x="443" y="931"/>
                </a:cubicBezTo>
                <a:cubicBezTo>
                  <a:pt x="434" y="930"/>
                  <a:pt x="434" y="930"/>
                  <a:pt x="434" y="930"/>
                </a:cubicBezTo>
                <a:cubicBezTo>
                  <a:pt x="430" y="933"/>
                  <a:pt x="430" y="933"/>
                  <a:pt x="430" y="933"/>
                </a:cubicBezTo>
                <a:cubicBezTo>
                  <a:pt x="430" y="933"/>
                  <a:pt x="437" y="933"/>
                  <a:pt x="428" y="931"/>
                </a:cubicBezTo>
                <a:cubicBezTo>
                  <a:pt x="426" y="932"/>
                  <a:pt x="438" y="931"/>
                  <a:pt x="424" y="933"/>
                </a:cubicBezTo>
                <a:cubicBezTo>
                  <a:pt x="421" y="930"/>
                  <a:pt x="421" y="930"/>
                  <a:pt x="421" y="930"/>
                </a:cubicBezTo>
                <a:cubicBezTo>
                  <a:pt x="421" y="931"/>
                  <a:pt x="424" y="928"/>
                  <a:pt x="421" y="932"/>
                </a:cubicBezTo>
                <a:cubicBezTo>
                  <a:pt x="421" y="931"/>
                  <a:pt x="421" y="931"/>
                  <a:pt x="421" y="931"/>
                </a:cubicBezTo>
                <a:cubicBezTo>
                  <a:pt x="418" y="932"/>
                  <a:pt x="418" y="932"/>
                  <a:pt x="418" y="932"/>
                </a:cubicBezTo>
                <a:cubicBezTo>
                  <a:pt x="418" y="934"/>
                  <a:pt x="418" y="934"/>
                  <a:pt x="418" y="934"/>
                </a:cubicBezTo>
                <a:cubicBezTo>
                  <a:pt x="409" y="933"/>
                  <a:pt x="409" y="933"/>
                  <a:pt x="409" y="933"/>
                </a:cubicBezTo>
                <a:cubicBezTo>
                  <a:pt x="414" y="931"/>
                  <a:pt x="414" y="931"/>
                  <a:pt x="414" y="931"/>
                </a:cubicBezTo>
                <a:cubicBezTo>
                  <a:pt x="413" y="930"/>
                  <a:pt x="419" y="933"/>
                  <a:pt x="412" y="929"/>
                </a:cubicBezTo>
                <a:cubicBezTo>
                  <a:pt x="407" y="931"/>
                  <a:pt x="407" y="931"/>
                  <a:pt x="407" y="931"/>
                </a:cubicBezTo>
                <a:cubicBezTo>
                  <a:pt x="405" y="932"/>
                  <a:pt x="420" y="934"/>
                  <a:pt x="402" y="929"/>
                </a:cubicBezTo>
                <a:cubicBezTo>
                  <a:pt x="401" y="931"/>
                  <a:pt x="401" y="931"/>
                  <a:pt x="401" y="931"/>
                </a:cubicBezTo>
                <a:cubicBezTo>
                  <a:pt x="400" y="933"/>
                  <a:pt x="400" y="933"/>
                  <a:pt x="400" y="933"/>
                </a:cubicBezTo>
                <a:cubicBezTo>
                  <a:pt x="402" y="934"/>
                  <a:pt x="402" y="934"/>
                  <a:pt x="402" y="934"/>
                </a:cubicBezTo>
                <a:cubicBezTo>
                  <a:pt x="390" y="934"/>
                  <a:pt x="390" y="934"/>
                  <a:pt x="390" y="934"/>
                </a:cubicBezTo>
                <a:cubicBezTo>
                  <a:pt x="392" y="932"/>
                  <a:pt x="392" y="932"/>
                  <a:pt x="392" y="932"/>
                </a:cubicBezTo>
                <a:cubicBezTo>
                  <a:pt x="396" y="934"/>
                  <a:pt x="386" y="934"/>
                  <a:pt x="395" y="931"/>
                </a:cubicBezTo>
                <a:cubicBezTo>
                  <a:pt x="390" y="930"/>
                  <a:pt x="390" y="930"/>
                  <a:pt x="390" y="930"/>
                </a:cubicBezTo>
                <a:cubicBezTo>
                  <a:pt x="389" y="931"/>
                  <a:pt x="389" y="931"/>
                  <a:pt x="389" y="931"/>
                </a:cubicBezTo>
                <a:cubicBezTo>
                  <a:pt x="388" y="930"/>
                  <a:pt x="388" y="930"/>
                  <a:pt x="388" y="930"/>
                </a:cubicBezTo>
                <a:cubicBezTo>
                  <a:pt x="386" y="931"/>
                  <a:pt x="386" y="931"/>
                  <a:pt x="386" y="931"/>
                </a:cubicBezTo>
                <a:cubicBezTo>
                  <a:pt x="387" y="933"/>
                  <a:pt x="373" y="932"/>
                  <a:pt x="388" y="934"/>
                </a:cubicBezTo>
                <a:cubicBezTo>
                  <a:pt x="387" y="935"/>
                  <a:pt x="387" y="935"/>
                  <a:pt x="387" y="935"/>
                </a:cubicBezTo>
                <a:cubicBezTo>
                  <a:pt x="386" y="934"/>
                  <a:pt x="386" y="934"/>
                  <a:pt x="386" y="934"/>
                </a:cubicBezTo>
                <a:cubicBezTo>
                  <a:pt x="385" y="934"/>
                  <a:pt x="384" y="934"/>
                  <a:pt x="383" y="935"/>
                </a:cubicBezTo>
                <a:cubicBezTo>
                  <a:pt x="384" y="933"/>
                  <a:pt x="384" y="933"/>
                  <a:pt x="384" y="933"/>
                </a:cubicBezTo>
                <a:cubicBezTo>
                  <a:pt x="385" y="933"/>
                  <a:pt x="382" y="935"/>
                  <a:pt x="386" y="933"/>
                </a:cubicBezTo>
                <a:cubicBezTo>
                  <a:pt x="380" y="931"/>
                  <a:pt x="380" y="931"/>
                  <a:pt x="380" y="931"/>
                </a:cubicBezTo>
                <a:cubicBezTo>
                  <a:pt x="375" y="933"/>
                  <a:pt x="375" y="933"/>
                  <a:pt x="375" y="933"/>
                </a:cubicBezTo>
                <a:cubicBezTo>
                  <a:pt x="375" y="933"/>
                  <a:pt x="373" y="933"/>
                  <a:pt x="376" y="934"/>
                </a:cubicBezTo>
                <a:cubicBezTo>
                  <a:pt x="375" y="932"/>
                  <a:pt x="375" y="932"/>
                  <a:pt x="375" y="932"/>
                </a:cubicBezTo>
                <a:cubicBezTo>
                  <a:pt x="374" y="935"/>
                  <a:pt x="374" y="935"/>
                  <a:pt x="374" y="935"/>
                </a:cubicBezTo>
                <a:cubicBezTo>
                  <a:pt x="373" y="934"/>
                  <a:pt x="373" y="934"/>
                  <a:pt x="373" y="934"/>
                </a:cubicBezTo>
                <a:cubicBezTo>
                  <a:pt x="371" y="936"/>
                  <a:pt x="371" y="936"/>
                  <a:pt x="371" y="936"/>
                </a:cubicBezTo>
                <a:cubicBezTo>
                  <a:pt x="371" y="936"/>
                  <a:pt x="369" y="938"/>
                  <a:pt x="371" y="935"/>
                </a:cubicBezTo>
                <a:cubicBezTo>
                  <a:pt x="370" y="934"/>
                  <a:pt x="370" y="934"/>
                  <a:pt x="370" y="934"/>
                </a:cubicBezTo>
                <a:cubicBezTo>
                  <a:pt x="362" y="936"/>
                  <a:pt x="362" y="936"/>
                  <a:pt x="362" y="936"/>
                </a:cubicBezTo>
                <a:cubicBezTo>
                  <a:pt x="363" y="934"/>
                  <a:pt x="363" y="934"/>
                  <a:pt x="363" y="934"/>
                </a:cubicBezTo>
                <a:cubicBezTo>
                  <a:pt x="359" y="933"/>
                  <a:pt x="359" y="933"/>
                  <a:pt x="359" y="933"/>
                </a:cubicBezTo>
                <a:cubicBezTo>
                  <a:pt x="358" y="933"/>
                  <a:pt x="367" y="931"/>
                  <a:pt x="356" y="934"/>
                </a:cubicBezTo>
                <a:cubicBezTo>
                  <a:pt x="360" y="935"/>
                  <a:pt x="360" y="935"/>
                  <a:pt x="360" y="935"/>
                </a:cubicBezTo>
                <a:cubicBezTo>
                  <a:pt x="357" y="935"/>
                  <a:pt x="357" y="935"/>
                  <a:pt x="357" y="935"/>
                </a:cubicBezTo>
                <a:cubicBezTo>
                  <a:pt x="356" y="937"/>
                  <a:pt x="356" y="937"/>
                  <a:pt x="356" y="937"/>
                </a:cubicBezTo>
                <a:cubicBezTo>
                  <a:pt x="357" y="937"/>
                  <a:pt x="356" y="933"/>
                  <a:pt x="357" y="938"/>
                </a:cubicBezTo>
                <a:cubicBezTo>
                  <a:pt x="356" y="937"/>
                  <a:pt x="356" y="937"/>
                  <a:pt x="356" y="937"/>
                </a:cubicBezTo>
                <a:cubicBezTo>
                  <a:pt x="355" y="935"/>
                  <a:pt x="360" y="937"/>
                  <a:pt x="354" y="937"/>
                </a:cubicBezTo>
                <a:cubicBezTo>
                  <a:pt x="356" y="936"/>
                  <a:pt x="353" y="934"/>
                  <a:pt x="356" y="934"/>
                </a:cubicBezTo>
                <a:cubicBezTo>
                  <a:pt x="355" y="934"/>
                  <a:pt x="355" y="934"/>
                  <a:pt x="355" y="934"/>
                </a:cubicBezTo>
                <a:cubicBezTo>
                  <a:pt x="350" y="935"/>
                  <a:pt x="350" y="935"/>
                  <a:pt x="350" y="935"/>
                </a:cubicBezTo>
                <a:cubicBezTo>
                  <a:pt x="347" y="935"/>
                  <a:pt x="347" y="935"/>
                  <a:pt x="347" y="935"/>
                </a:cubicBezTo>
                <a:cubicBezTo>
                  <a:pt x="347" y="938"/>
                  <a:pt x="347" y="938"/>
                  <a:pt x="347" y="938"/>
                </a:cubicBezTo>
                <a:cubicBezTo>
                  <a:pt x="342" y="938"/>
                  <a:pt x="357" y="944"/>
                  <a:pt x="342" y="936"/>
                </a:cubicBezTo>
                <a:cubicBezTo>
                  <a:pt x="341" y="938"/>
                  <a:pt x="341" y="938"/>
                  <a:pt x="341" y="938"/>
                </a:cubicBezTo>
                <a:cubicBezTo>
                  <a:pt x="334" y="935"/>
                  <a:pt x="334" y="935"/>
                  <a:pt x="334" y="935"/>
                </a:cubicBezTo>
                <a:cubicBezTo>
                  <a:pt x="339" y="935"/>
                  <a:pt x="339" y="935"/>
                  <a:pt x="339" y="935"/>
                </a:cubicBezTo>
                <a:cubicBezTo>
                  <a:pt x="339" y="932"/>
                  <a:pt x="339" y="932"/>
                  <a:pt x="339" y="932"/>
                </a:cubicBezTo>
                <a:cubicBezTo>
                  <a:pt x="340" y="931"/>
                  <a:pt x="336" y="932"/>
                  <a:pt x="341" y="931"/>
                </a:cubicBezTo>
                <a:cubicBezTo>
                  <a:pt x="339" y="931"/>
                  <a:pt x="339" y="931"/>
                  <a:pt x="339" y="931"/>
                </a:cubicBezTo>
                <a:cubicBezTo>
                  <a:pt x="335" y="934"/>
                  <a:pt x="335" y="934"/>
                  <a:pt x="335" y="934"/>
                </a:cubicBezTo>
                <a:cubicBezTo>
                  <a:pt x="327" y="933"/>
                  <a:pt x="327" y="933"/>
                  <a:pt x="327" y="933"/>
                </a:cubicBezTo>
                <a:cubicBezTo>
                  <a:pt x="323" y="934"/>
                  <a:pt x="323" y="934"/>
                  <a:pt x="323" y="934"/>
                </a:cubicBezTo>
                <a:cubicBezTo>
                  <a:pt x="332" y="933"/>
                  <a:pt x="315" y="937"/>
                  <a:pt x="331" y="935"/>
                </a:cubicBezTo>
                <a:cubicBezTo>
                  <a:pt x="329" y="937"/>
                  <a:pt x="329" y="937"/>
                  <a:pt x="329" y="937"/>
                </a:cubicBezTo>
                <a:cubicBezTo>
                  <a:pt x="330" y="937"/>
                  <a:pt x="328" y="939"/>
                  <a:pt x="331" y="937"/>
                </a:cubicBezTo>
                <a:cubicBezTo>
                  <a:pt x="327" y="938"/>
                  <a:pt x="327" y="938"/>
                  <a:pt x="327" y="938"/>
                </a:cubicBezTo>
                <a:cubicBezTo>
                  <a:pt x="325" y="939"/>
                  <a:pt x="325" y="939"/>
                  <a:pt x="325" y="939"/>
                </a:cubicBezTo>
                <a:cubicBezTo>
                  <a:pt x="328" y="941"/>
                  <a:pt x="328" y="941"/>
                  <a:pt x="328" y="941"/>
                </a:cubicBezTo>
                <a:cubicBezTo>
                  <a:pt x="319" y="944"/>
                  <a:pt x="319" y="944"/>
                  <a:pt x="319" y="944"/>
                </a:cubicBezTo>
                <a:cubicBezTo>
                  <a:pt x="315" y="943"/>
                  <a:pt x="315" y="943"/>
                  <a:pt x="315" y="943"/>
                </a:cubicBezTo>
                <a:cubicBezTo>
                  <a:pt x="318" y="942"/>
                  <a:pt x="318" y="942"/>
                  <a:pt x="318" y="942"/>
                </a:cubicBezTo>
                <a:cubicBezTo>
                  <a:pt x="314" y="940"/>
                  <a:pt x="314" y="940"/>
                  <a:pt x="314" y="940"/>
                </a:cubicBezTo>
                <a:cubicBezTo>
                  <a:pt x="310" y="942"/>
                  <a:pt x="310" y="942"/>
                  <a:pt x="310" y="942"/>
                </a:cubicBezTo>
                <a:cubicBezTo>
                  <a:pt x="309" y="944"/>
                  <a:pt x="309" y="944"/>
                  <a:pt x="309" y="944"/>
                </a:cubicBezTo>
                <a:cubicBezTo>
                  <a:pt x="306" y="947"/>
                  <a:pt x="306" y="947"/>
                  <a:pt x="306" y="947"/>
                </a:cubicBezTo>
                <a:cubicBezTo>
                  <a:pt x="307" y="949"/>
                  <a:pt x="307" y="949"/>
                  <a:pt x="307" y="949"/>
                </a:cubicBezTo>
                <a:cubicBezTo>
                  <a:pt x="308" y="950"/>
                  <a:pt x="308" y="950"/>
                  <a:pt x="308" y="950"/>
                </a:cubicBezTo>
                <a:cubicBezTo>
                  <a:pt x="310" y="948"/>
                  <a:pt x="310" y="948"/>
                  <a:pt x="310" y="948"/>
                </a:cubicBezTo>
                <a:cubicBezTo>
                  <a:pt x="314" y="948"/>
                  <a:pt x="314" y="948"/>
                  <a:pt x="314" y="948"/>
                </a:cubicBezTo>
                <a:cubicBezTo>
                  <a:pt x="313" y="949"/>
                  <a:pt x="313" y="949"/>
                  <a:pt x="313" y="949"/>
                </a:cubicBezTo>
                <a:cubicBezTo>
                  <a:pt x="314" y="951"/>
                  <a:pt x="314" y="951"/>
                  <a:pt x="314" y="951"/>
                </a:cubicBezTo>
                <a:cubicBezTo>
                  <a:pt x="312" y="952"/>
                  <a:pt x="312" y="952"/>
                  <a:pt x="312" y="952"/>
                </a:cubicBezTo>
                <a:cubicBezTo>
                  <a:pt x="312" y="952"/>
                  <a:pt x="312" y="952"/>
                  <a:pt x="312" y="952"/>
                </a:cubicBezTo>
                <a:cubicBezTo>
                  <a:pt x="315" y="954"/>
                  <a:pt x="315" y="954"/>
                  <a:pt x="315" y="954"/>
                </a:cubicBezTo>
                <a:cubicBezTo>
                  <a:pt x="316" y="956"/>
                  <a:pt x="316" y="956"/>
                  <a:pt x="316" y="956"/>
                </a:cubicBezTo>
                <a:cubicBezTo>
                  <a:pt x="318" y="955"/>
                  <a:pt x="318" y="955"/>
                  <a:pt x="318" y="955"/>
                </a:cubicBezTo>
                <a:cubicBezTo>
                  <a:pt x="317" y="954"/>
                  <a:pt x="317" y="954"/>
                  <a:pt x="317" y="954"/>
                </a:cubicBezTo>
                <a:cubicBezTo>
                  <a:pt x="322" y="950"/>
                  <a:pt x="322" y="950"/>
                  <a:pt x="322" y="950"/>
                </a:cubicBezTo>
                <a:cubicBezTo>
                  <a:pt x="325" y="951"/>
                  <a:pt x="325" y="951"/>
                  <a:pt x="325" y="951"/>
                </a:cubicBezTo>
                <a:cubicBezTo>
                  <a:pt x="329" y="941"/>
                  <a:pt x="329" y="941"/>
                  <a:pt x="329" y="941"/>
                </a:cubicBezTo>
                <a:cubicBezTo>
                  <a:pt x="329" y="941"/>
                  <a:pt x="327" y="945"/>
                  <a:pt x="332" y="940"/>
                </a:cubicBezTo>
                <a:cubicBezTo>
                  <a:pt x="332" y="939"/>
                  <a:pt x="334" y="942"/>
                  <a:pt x="330" y="940"/>
                </a:cubicBezTo>
                <a:cubicBezTo>
                  <a:pt x="332" y="938"/>
                  <a:pt x="332" y="938"/>
                  <a:pt x="332" y="938"/>
                </a:cubicBezTo>
                <a:cubicBezTo>
                  <a:pt x="333" y="938"/>
                  <a:pt x="333" y="938"/>
                  <a:pt x="333" y="938"/>
                </a:cubicBezTo>
                <a:cubicBezTo>
                  <a:pt x="332" y="939"/>
                  <a:pt x="332" y="939"/>
                  <a:pt x="332" y="939"/>
                </a:cubicBezTo>
                <a:cubicBezTo>
                  <a:pt x="335" y="936"/>
                  <a:pt x="332" y="946"/>
                  <a:pt x="339" y="938"/>
                </a:cubicBezTo>
                <a:cubicBezTo>
                  <a:pt x="341" y="937"/>
                  <a:pt x="340" y="941"/>
                  <a:pt x="343" y="939"/>
                </a:cubicBezTo>
                <a:cubicBezTo>
                  <a:pt x="342" y="940"/>
                  <a:pt x="342" y="940"/>
                  <a:pt x="342" y="940"/>
                </a:cubicBezTo>
                <a:cubicBezTo>
                  <a:pt x="350" y="939"/>
                  <a:pt x="350" y="939"/>
                  <a:pt x="350" y="939"/>
                </a:cubicBezTo>
                <a:cubicBezTo>
                  <a:pt x="343" y="942"/>
                  <a:pt x="343" y="942"/>
                  <a:pt x="343" y="942"/>
                </a:cubicBezTo>
                <a:cubicBezTo>
                  <a:pt x="339" y="943"/>
                  <a:pt x="339" y="943"/>
                  <a:pt x="339" y="943"/>
                </a:cubicBezTo>
                <a:cubicBezTo>
                  <a:pt x="336" y="945"/>
                  <a:pt x="336" y="945"/>
                  <a:pt x="336" y="945"/>
                </a:cubicBezTo>
                <a:cubicBezTo>
                  <a:pt x="333" y="944"/>
                  <a:pt x="333" y="944"/>
                  <a:pt x="333" y="944"/>
                </a:cubicBezTo>
                <a:cubicBezTo>
                  <a:pt x="332" y="945"/>
                  <a:pt x="332" y="945"/>
                  <a:pt x="332" y="945"/>
                </a:cubicBezTo>
                <a:cubicBezTo>
                  <a:pt x="332" y="942"/>
                  <a:pt x="332" y="942"/>
                  <a:pt x="332" y="942"/>
                </a:cubicBezTo>
                <a:cubicBezTo>
                  <a:pt x="329" y="943"/>
                  <a:pt x="329" y="943"/>
                  <a:pt x="329" y="943"/>
                </a:cubicBezTo>
                <a:cubicBezTo>
                  <a:pt x="329" y="943"/>
                  <a:pt x="325" y="944"/>
                  <a:pt x="330" y="946"/>
                </a:cubicBezTo>
                <a:cubicBezTo>
                  <a:pt x="328" y="946"/>
                  <a:pt x="328" y="946"/>
                  <a:pt x="328" y="946"/>
                </a:cubicBezTo>
                <a:cubicBezTo>
                  <a:pt x="325" y="947"/>
                  <a:pt x="325" y="948"/>
                  <a:pt x="332" y="949"/>
                </a:cubicBezTo>
                <a:cubicBezTo>
                  <a:pt x="336" y="950"/>
                  <a:pt x="330" y="948"/>
                  <a:pt x="335" y="947"/>
                </a:cubicBezTo>
                <a:cubicBezTo>
                  <a:pt x="337" y="948"/>
                  <a:pt x="337" y="948"/>
                  <a:pt x="337" y="948"/>
                </a:cubicBezTo>
                <a:cubicBezTo>
                  <a:pt x="335" y="950"/>
                  <a:pt x="335" y="950"/>
                  <a:pt x="335" y="950"/>
                </a:cubicBezTo>
                <a:cubicBezTo>
                  <a:pt x="338" y="953"/>
                  <a:pt x="338" y="953"/>
                  <a:pt x="338" y="953"/>
                </a:cubicBezTo>
                <a:cubicBezTo>
                  <a:pt x="343" y="952"/>
                  <a:pt x="343" y="952"/>
                  <a:pt x="343" y="952"/>
                </a:cubicBezTo>
                <a:cubicBezTo>
                  <a:pt x="349" y="952"/>
                  <a:pt x="349" y="952"/>
                  <a:pt x="349" y="952"/>
                </a:cubicBezTo>
                <a:cubicBezTo>
                  <a:pt x="349" y="953"/>
                  <a:pt x="349" y="953"/>
                  <a:pt x="349" y="953"/>
                </a:cubicBezTo>
                <a:cubicBezTo>
                  <a:pt x="342" y="956"/>
                  <a:pt x="342" y="956"/>
                  <a:pt x="342" y="956"/>
                </a:cubicBezTo>
                <a:cubicBezTo>
                  <a:pt x="339" y="962"/>
                  <a:pt x="339" y="962"/>
                  <a:pt x="339" y="962"/>
                </a:cubicBezTo>
                <a:cubicBezTo>
                  <a:pt x="329" y="962"/>
                  <a:pt x="329" y="962"/>
                  <a:pt x="329" y="962"/>
                </a:cubicBezTo>
                <a:cubicBezTo>
                  <a:pt x="329" y="961"/>
                  <a:pt x="329" y="961"/>
                  <a:pt x="329" y="961"/>
                </a:cubicBezTo>
                <a:cubicBezTo>
                  <a:pt x="332" y="961"/>
                  <a:pt x="332" y="961"/>
                  <a:pt x="332" y="961"/>
                </a:cubicBezTo>
                <a:cubicBezTo>
                  <a:pt x="330" y="959"/>
                  <a:pt x="330" y="959"/>
                  <a:pt x="330" y="959"/>
                </a:cubicBezTo>
                <a:cubicBezTo>
                  <a:pt x="323" y="959"/>
                  <a:pt x="323" y="959"/>
                  <a:pt x="323" y="959"/>
                </a:cubicBezTo>
                <a:cubicBezTo>
                  <a:pt x="322" y="958"/>
                  <a:pt x="322" y="958"/>
                  <a:pt x="322" y="958"/>
                </a:cubicBezTo>
                <a:cubicBezTo>
                  <a:pt x="319" y="959"/>
                  <a:pt x="319" y="959"/>
                  <a:pt x="319" y="959"/>
                </a:cubicBezTo>
                <a:cubicBezTo>
                  <a:pt x="321" y="962"/>
                  <a:pt x="321" y="962"/>
                  <a:pt x="321" y="962"/>
                </a:cubicBezTo>
                <a:cubicBezTo>
                  <a:pt x="318" y="963"/>
                  <a:pt x="318" y="963"/>
                  <a:pt x="318" y="963"/>
                </a:cubicBezTo>
                <a:cubicBezTo>
                  <a:pt x="320" y="964"/>
                  <a:pt x="320" y="964"/>
                  <a:pt x="320" y="964"/>
                </a:cubicBezTo>
                <a:cubicBezTo>
                  <a:pt x="320" y="966"/>
                  <a:pt x="320" y="966"/>
                  <a:pt x="320" y="966"/>
                </a:cubicBezTo>
                <a:cubicBezTo>
                  <a:pt x="317" y="967"/>
                  <a:pt x="317" y="967"/>
                  <a:pt x="317" y="967"/>
                </a:cubicBezTo>
                <a:cubicBezTo>
                  <a:pt x="317" y="969"/>
                  <a:pt x="317" y="969"/>
                  <a:pt x="317" y="969"/>
                </a:cubicBezTo>
                <a:cubicBezTo>
                  <a:pt x="321" y="967"/>
                  <a:pt x="321" y="967"/>
                  <a:pt x="321" y="967"/>
                </a:cubicBezTo>
                <a:cubicBezTo>
                  <a:pt x="317" y="971"/>
                  <a:pt x="317" y="971"/>
                  <a:pt x="317" y="971"/>
                </a:cubicBezTo>
                <a:cubicBezTo>
                  <a:pt x="325" y="971"/>
                  <a:pt x="325" y="971"/>
                  <a:pt x="325" y="971"/>
                </a:cubicBezTo>
                <a:cubicBezTo>
                  <a:pt x="322" y="973"/>
                  <a:pt x="322" y="975"/>
                  <a:pt x="331" y="973"/>
                </a:cubicBezTo>
                <a:cubicBezTo>
                  <a:pt x="332" y="974"/>
                  <a:pt x="332" y="974"/>
                  <a:pt x="332" y="974"/>
                </a:cubicBezTo>
                <a:cubicBezTo>
                  <a:pt x="333" y="972"/>
                  <a:pt x="333" y="972"/>
                  <a:pt x="333" y="972"/>
                </a:cubicBezTo>
                <a:cubicBezTo>
                  <a:pt x="339" y="974"/>
                  <a:pt x="339" y="974"/>
                  <a:pt x="339" y="974"/>
                </a:cubicBezTo>
                <a:cubicBezTo>
                  <a:pt x="339" y="975"/>
                  <a:pt x="339" y="975"/>
                  <a:pt x="339" y="975"/>
                </a:cubicBezTo>
                <a:cubicBezTo>
                  <a:pt x="345" y="972"/>
                  <a:pt x="345" y="972"/>
                  <a:pt x="345" y="972"/>
                </a:cubicBezTo>
                <a:cubicBezTo>
                  <a:pt x="344" y="969"/>
                  <a:pt x="344" y="969"/>
                  <a:pt x="344" y="969"/>
                </a:cubicBezTo>
                <a:cubicBezTo>
                  <a:pt x="349" y="970"/>
                  <a:pt x="349" y="970"/>
                  <a:pt x="349" y="970"/>
                </a:cubicBezTo>
                <a:cubicBezTo>
                  <a:pt x="350" y="969"/>
                  <a:pt x="350" y="969"/>
                  <a:pt x="350" y="969"/>
                </a:cubicBezTo>
                <a:cubicBezTo>
                  <a:pt x="351" y="968"/>
                  <a:pt x="351" y="968"/>
                  <a:pt x="351" y="968"/>
                </a:cubicBezTo>
                <a:cubicBezTo>
                  <a:pt x="351" y="968"/>
                  <a:pt x="353" y="969"/>
                  <a:pt x="351" y="969"/>
                </a:cubicBezTo>
                <a:cubicBezTo>
                  <a:pt x="353" y="970"/>
                  <a:pt x="353" y="970"/>
                  <a:pt x="353" y="970"/>
                </a:cubicBezTo>
                <a:cubicBezTo>
                  <a:pt x="353" y="969"/>
                  <a:pt x="353" y="969"/>
                  <a:pt x="353" y="969"/>
                </a:cubicBezTo>
                <a:cubicBezTo>
                  <a:pt x="355" y="972"/>
                  <a:pt x="355" y="972"/>
                  <a:pt x="355" y="972"/>
                </a:cubicBezTo>
                <a:cubicBezTo>
                  <a:pt x="370" y="969"/>
                  <a:pt x="370" y="969"/>
                  <a:pt x="370" y="969"/>
                </a:cubicBezTo>
                <a:cubicBezTo>
                  <a:pt x="369" y="970"/>
                  <a:pt x="369" y="970"/>
                  <a:pt x="369" y="970"/>
                </a:cubicBezTo>
                <a:cubicBezTo>
                  <a:pt x="363" y="972"/>
                  <a:pt x="363" y="972"/>
                  <a:pt x="363" y="972"/>
                </a:cubicBezTo>
                <a:cubicBezTo>
                  <a:pt x="357" y="974"/>
                  <a:pt x="357" y="974"/>
                  <a:pt x="357" y="974"/>
                </a:cubicBezTo>
                <a:cubicBezTo>
                  <a:pt x="357" y="976"/>
                  <a:pt x="357" y="976"/>
                  <a:pt x="357" y="976"/>
                </a:cubicBezTo>
                <a:cubicBezTo>
                  <a:pt x="357" y="976"/>
                  <a:pt x="362" y="977"/>
                  <a:pt x="356" y="976"/>
                </a:cubicBezTo>
                <a:cubicBezTo>
                  <a:pt x="356" y="977"/>
                  <a:pt x="356" y="977"/>
                  <a:pt x="356" y="977"/>
                </a:cubicBezTo>
                <a:cubicBezTo>
                  <a:pt x="360" y="976"/>
                  <a:pt x="360" y="976"/>
                  <a:pt x="360" y="976"/>
                </a:cubicBezTo>
                <a:cubicBezTo>
                  <a:pt x="367" y="977"/>
                  <a:pt x="367" y="977"/>
                  <a:pt x="367" y="977"/>
                </a:cubicBezTo>
                <a:cubicBezTo>
                  <a:pt x="373" y="974"/>
                  <a:pt x="373" y="974"/>
                  <a:pt x="373" y="974"/>
                </a:cubicBezTo>
                <a:cubicBezTo>
                  <a:pt x="376" y="974"/>
                  <a:pt x="376" y="974"/>
                  <a:pt x="376" y="974"/>
                </a:cubicBezTo>
                <a:cubicBezTo>
                  <a:pt x="379" y="970"/>
                  <a:pt x="379" y="970"/>
                  <a:pt x="379" y="970"/>
                </a:cubicBezTo>
                <a:cubicBezTo>
                  <a:pt x="381" y="971"/>
                  <a:pt x="381" y="971"/>
                  <a:pt x="381" y="971"/>
                </a:cubicBezTo>
                <a:cubicBezTo>
                  <a:pt x="388" y="970"/>
                  <a:pt x="388" y="970"/>
                  <a:pt x="388" y="970"/>
                </a:cubicBezTo>
                <a:cubicBezTo>
                  <a:pt x="387" y="973"/>
                  <a:pt x="387" y="973"/>
                  <a:pt x="387" y="973"/>
                </a:cubicBezTo>
                <a:cubicBezTo>
                  <a:pt x="387" y="971"/>
                  <a:pt x="387" y="971"/>
                  <a:pt x="387" y="971"/>
                </a:cubicBezTo>
                <a:cubicBezTo>
                  <a:pt x="383" y="972"/>
                  <a:pt x="383" y="972"/>
                  <a:pt x="383" y="972"/>
                </a:cubicBezTo>
                <a:cubicBezTo>
                  <a:pt x="380" y="975"/>
                  <a:pt x="380" y="975"/>
                  <a:pt x="380" y="975"/>
                </a:cubicBezTo>
                <a:cubicBezTo>
                  <a:pt x="380" y="975"/>
                  <a:pt x="380" y="977"/>
                  <a:pt x="379" y="974"/>
                </a:cubicBezTo>
                <a:cubicBezTo>
                  <a:pt x="379" y="977"/>
                  <a:pt x="379" y="977"/>
                  <a:pt x="379" y="977"/>
                </a:cubicBezTo>
                <a:cubicBezTo>
                  <a:pt x="383" y="977"/>
                  <a:pt x="383" y="977"/>
                  <a:pt x="383" y="977"/>
                </a:cubicBezTo>
                <a:cubicBezTo>
                  <a:pt x="386" y="979"/>
                  <a:pt x="386" y="979"/>
                  <a:pt x="386" y="979"/>
                </a:cubicBezTo>
                <a:cubicBezTo>
                  <a:pt x="391" y="978"/>
                  <a:pt x="391" y="978"/>
                  <a:pt x="391" y="978"/>
                </a:cubicBezTo>
                <a:cubicBezTo>
                  <a:pt x="391" y="975"/>
                  <a:pt x="391" y="975"/>
                  <a:pt x="391" y="975"/>
                </a:cubicBezTo>
                <a:cubicBezTo>
                  <a:pt x="393" y="975"/>
                  <a:pt x="392" y="971"/>
                  <a:pt x="394" y="974"/>
                </a:cubicBezTo>
                <a:cubicBezTo>
                  <a:pt x="395" y="974"/>
                  <a:pt x="389" y="971"/>
                  <a:pt x="396" y="977"/>
                </a:cubicBezTo>
                <a:cubicBezTo>
                  <a:pt x="397" y="976"/>
                  <a:pt x="397" y="976"/>
                  <a:pt x="397" y="976"/>
                </a:cubicBezTo>
                <a:cubicBezTo>
                  <a:pt x="397" y="978"/>
                  <a:pt x="397" y="978"/>
                  <a:pt x="397" y="978"/>
                </a:cubicBezTo>
                <a:cubicBezTo>
                  <a:pt x="402" y="974"/>
                  <a:pt x="402" y="974"/>
                  <a:pt x="402" y="974"/>
                </a:cubicBezTo>
                <a:cubicBezTo>
                  <a:pt x="402" y="973"/>
                  <a:pt x="402" y="973"/>
                  <a:pt x="402" y="973"/>
                </a:cubicBezTo>
                <a:cubicBezTo>
                  <a:pt x="400" y="972"/>
                  <a:pt x="400" y="972"/>
                  <a:pt x="400" y="972"/>
                </a:cubicBezTo>
                <a:cubicBezTo>
                  <a:pt x="400" y="971"/>
                  <a:pt x="400" y="971"/>
                  <a:pt x="400" y="971"/>
                </a:cubicBezTo>
                <a:cubicBezTo>
                  <a:pt x="402" y="971"/>
                  <a:pt x="402" y="971"/>
                  <a:pt x="402" y="971"/>
                </a:cubicBezTo>
                <a:cubicBezTo>
                  <a:pt x="404" y="974"/>
                  <a:pt x="404" y="974"/>
                  <a:pt x="404" y="974"/>
                </a:cubicBezTo>
                <a:cubicBezTo>
                  <a:pt x="406" y="973"/>
                  <a:pt x="406" y="973"/>
                  <a:pt x="406" y="973"/>
                </a:cubicBezTo>
                <a:cubicBezTo>
                  <a:pt x="407" y="971"/>
                  <a:pt x="409" y="976"/>
                  <a:pt x="407" y="970"/>
                </a:cubicBezTo>
                <a:cubicBezTo>
                  <a:pt x="409" y="973"/>
                  <a:pt x="409" y="973"/>
                  <a:pt x="409" y="973"/>
                </a:cubicBezTo>
                <a:cubicBezTo>
                  <a:pt x="411" y="971"/>
                  <a:pt x="411" y="971"/>
                  <a:pt x="411" y="971"/>
                </a:cubicBezTo>
                <a:cubicBezTo>
                  <a:pt x="412" y="974"/>
                  <a:pt x="412" y="974"/>
                  <a:pt x="412" y="974"/>
                </a:cubicBezTo>
                <a:cubicBezTo>
                  <a:pt x="411" y="976"/>
                  <a:pt x="411" y="976"/>
                  <a:pt x="411" y="976"/>
                </a:cubicBezTo>
                <a:cubicBezTo>
                  <a:pt x="412" y="977"/>
                  <a:pt x="412" y="977"/>
                  <a:pt x="412" y="977"/>
                </a:cubicBezTo>
                <a:cubicBezTo>
                  <a:pt x="419" y="976"/>
                  <a:pt x="419" y="976"/>
                  <a:pt x="419" y="976"/>
                </a:cubicBezTo>
                <a:cubicBezTo>
                  <a:pt x="419" y="975"/>
                  <a:pt x="419" y="975"/>
                  <a:pt x="419" y="975"/>
                </a:cubicBezTo>
                <a:cubicBezTo>
                  <a:pt x="424" y="976"/>
                  <a:pt x="424" y="976"/>
                  <a:pt x="424" y="976"/>
                </a:cubicBezTo>
                <a:cubicBezTo>
                  <a:pt x="427" y="975"/>
                  <a:pt x="427" y="975"/>
                  <a:pt x="427" y="975"/>
                </a:cubicBezTo>
                <a:cubicBezTo>
                  <a:pt x="429" y="976"/>
                  <a:pt x="429" y="976"/>
                  <a:pt x="429" y="976"/>
                </a:cubicBezTo>
                <a:cubicBezTo>
                  <a:pt x="436" y="973"/>
                  <a:pt x="436" y="973"/>
                  <a:pt x="436" y="973"/>
                </a:cubicBezTo>
                <a:cubicBezTo>
                  <a:pt x="438" y="971"/>
                  <a:pt x="438" y="971"/>
                  <a:pt x="438" y="971"/>
                </a:cubicBezTo>
                <a:cubicBezTo>
                  <a:pt x="437" y="970"/>
                  <a:pt x="442" y="972"/>
                  <a:pt x="437" y="969"/>
                </a:cubicBezTo>
                <a:cubicBezTo>
                  <a:pt x="438" y="967"/>
                  <a:pt x="438" y="967"/>
                  <a:pt x="438" y="967"/>
                </a:cubicBezTo>
                <a:cubicBezTo>
                  <a:pt x="444" y="969"/>
                  <a:pt x="444" y="969"/>
                  <a:pt x="444" y="969"/>
                </a:cubicBezTo>
                <a:cubicBezTo>
                  <a:pt x="447" y="972"/>
                  <a:pt x="447" y="972"/>
                  <a:pt x="447" y="972"/>
                </a:cubicBezTo>
                <a:cubicBezTo>
                  <a:pt x="447" y="973"/>
                  <a:pt x="449" y="974"/>
                  <a:pt x="455" y="972"/>
                </a:cubicBezTo>
                <a:cubicBezTo>
                  <a:pt x="460" y="974"/>
                  <a:pt x="460" y="974"/>
                  <a:pt x="460" y="974"/>
                </a:cubicBezTo>
                <a:cubicBezTo>
                  <a:pt x="469" y="972"/>
                  <a:pt x="469" y="972"/>
                  <a:pt x="469" y="972"/>
                </a:cubicBezTo>
                <a:cubicBezTo>
                  <a:pt x="472" y="969"/>
                  <a:pt x="472" y="969"/>
                  <a:pt x="472" y="969"/>
                </a:cubicBezTo>
                <a:cubicBezTo>
                  <a:pt x="477" y="971"/>
                  <a:pt x="477" y="971"/>
                  <a:pt x="477" y="971"/>
                </a:cubicBezTo>
                <a:cubicBezTo>
                  <a:pt x="479" y="967"/>
                  <a:pt x="479" y="967"/>
                  <a:pt x="479" y="967"/>
                </a:cubicBezTo>
                <a:cubicBezTo>
                  <a:pt x="481" y="967"/>
                  <a:pt x="477" y="965"/>
                  <a:pt x="481" y="966"/>
                </a:cubicBezTo>
                <a:cubicBezTo>
                  <a:pt x="483" y="966"/>
                  <a:pt x="482" y="969"/>
                  <a:pt x="484" y="967"/>
                </a:cubicBezTo>
                <a:cubicBezTo>
                  <a:pt x="485" y="965"/>
                  <a:pt x="485" y="965"/>
                  <a:pt x="485" y="965"/>
                </a:cubicBezTo>
                <a:cubicBezTo>
                  <a:pt x="482" y="964"/>
                  <a:pt x="482" y="964"/>
                  <a:pt x="482" y="964"/>
                </a:cubicBezTo>
                <a:cubicBezTo>
                  <a:pt x="498" y="963"/>
                  <a:pt x="498" y="963"/>
                  <a:pt x="498" y="963"/>
                </a:cubicBezTo>
                <a:cubicBezTo>
                  <a:pt x="500" y="963"/>
                  <a:pt x="500" y="963"/>
                  <a:pt x="500" y="963"/>
                </a:cubicBezTo>
                <a:cubicBezTo>
                  <a:pt x="498" y="963"/>
                  <a:pt x="501" y="974"/>
                  <a:pt x="492" y="965"/>
                </a:cubicBezTo>
                <a:cubicBezTo>
                  <a:pt x="492" y="965"/>
                  <a:pt x="493" y="967"/>
                  <a:pt x="489" y="966"/>
                </a:cubicBezTo>
                <a:cubicBezTo>
                  <a:pt x="488" y="965"/>
                  <a:pt x="488" y="965"/>
                  <a:pt x="488" y="965"/>
                </a:cubicBezTo>
                <a:cubicBezTo>
                  <a:pt x="488" y="967"/>
                  <a:pt x="487" y="961"/>
                  <a:pt x="485" y="967"/>
                </a:cubicBezTo>
                <a:cubicBezTo>
                  <a:pt x="493" y="967"/>
                  <a:pt x="493" y="967"/>
                  <a:pt x="493" y="967"/>
                </a:cubicBezTo>
                <a:cubicBezTo>
                  <a:pt x="503" y="965"/>
                  <a:pt x="503" y="965"/>
                  <a:pt x="503" y="965"/>
                </a:cubicBezTo>
                <a:cubicBezTo>
                  <a:pt x="501" y="970"/>
                  <a:pt x="498" y="966"/>
                  <a:pt x="492" y="969"/>
                </a:cubicBezTo>
                <a:cubicBezTo>
                  <a:pt x="493" y="970"/>
                  <a:pt x="487" y="969"/>
                  <a:pt x="494" y="971"/>
                </a:cubicBezTo>
                <a:cubicBezTo>
                  <a:pt x="498" y="971"/>
                  <a:pt x="498" y="971"/>
                  <a:pt x="498" y="971"/>
                </a:cubicBezTo>
                <a:cubicBezTo>
                  <a:pt x="499" y="971"/>
                  <a:pt x="499" y="971"/>
                  <a:pt x="499" y="971"/>
                </a:cubicBezTo>
                <a:cubicBezTo>
                  <a:pt x="496" y="975"/>
                  <a:pt x="496" y="975"/>
                  <a:pt x="496" y="975"/>
                </a:cubicBezTo>
                <a:cubicBezTo>
                  <a:pt x="499" y="975"/>
                  <a:pt x="499" y="975"/>
                  <a:pt x="499" y="975"/>
                </a:cubicBezTo>
                <a:cubicBezTo>
                  <a:pt x="499" y="975"/>
                  <a:pt x="502" y="974"/>
                  <a:pt x="498" y="975"/>
                </a:cubicBezTo>
                <a:cubicBezTo>
                  <a:pt x="500" y="972"/>
                  <a:pt x="499" y="980"/>
                  <a:pt x="507" y="972"/>
                </a:cubicBezTo>
                <a:cubicBezTo>
                  <a:pt x="506" y="971"/>
                  <a:pt x="506" y="971"/>
                  <a:pt x="506" y="971"/>
                </a:cubicBezTo>
                <a:cubicBezTo>
                  <a:pt x="510" y="967"/>
                  <a:pt x="510" y="967"/>
                  <a:pt x="510" y="967"/>
                </a:cubicBezTo>
                <a:cubicBezTo>
                  <a:pt x="511" y="967"/>
                  <a:pt x="511" y="967"/>
                  <a:pt x="511" y="967"/>
                </a:cubicBezTo>
                <a:cubicBezTo>
                  <a:pt x="511" y="963"/>
                  <a:pt x="511" y="963"/>
                  <a:pt x="511" y="963"/>
                </a:cubicBezTo>
                <a:cubicBezTo>
                  <a:pt x="521" y="965"/>
                  <a:pt x="521" y="965"/>
                  <a:pt x="521" y="965"/>
                </a:cubicBezTo>
                <a:cubicBezTo>
                  <a:pt x="524" y="963"/>
                  <a:pt x="524" y="963"/>
                  <a:pt x="524" y="963"/>
                </a:cubicBezTo>
                <a:cubicBezTo>
                  <a:pt x="530" y="965"/>
                  <a:pt x="530" y="965"/>
                  <a:pt x="530" y="965"/>
                </a:cubicBezTo>
                <a:cubicBezTo>
                  <a:pt x="538" y="962"/>
                  <a:pt x="538" y="962"/>
                  <a:pt x="538" y="962"/>
                </a:cubicBezTo>
                <a:cubicBezTo>
                  <a:pt x="538" y="963"/>
                  <a:pt x="540" y="961"/>
                  <a:pt x="538" y="964"/>
                </a:cubicBezTo>
                <a:cubicBezTo>
                  <a:pt x="539" y="964"/>
                  <a:pt x="539" y="964"/>
                  <a:pt x="539" y="964"/>
                </a:cubicBezTo>
                <a:cubicBezTo>
                  <a:pt x="540" y="961"/>
                  <a:pt x="540" y="961"/>
                  <a:pt x="540" y="961"/>
                </a:cubicBezTo>
                <a:cubicBezTo>
                  <a:pt x="541" y="962"/>
                  <a:pt x="541" y="962"/>
                  <a:pt x="541" y="962"/>
                </a:cubicBezTo>
                <a:cubicBezTo>
                  <a:pt x="547" y="962"/>
                  <a:pt x="547" y="962"/>
                  <a:pt x="547" y="962"/>
                </a:cubicBezTo>
                <a:cubicBezTo>
                  <a:pt x="548" y="961"/>
                  <a:pt x="548" y="961"/>
                  <a:pt x="548" y="961"/>
                </a:cubicBezTo>
                <a:cubicBezTo>
                  <a:pt x="546" y="960"/>
                  <a:pt x="546" y="960"/>
                  <a:pt x="546" y="960"/>
                </a:cubicBezTo>
                <a:cubicBezTo>
                  <a:pt x="551" y="957"/>
                  <a:pt x="551" y="957"/>
                  <a:pt x="551" y="957"/>
                </a:cubicBezTo>
                <a:cubicBezTo>
                  <a:pt x="558" y="958"/>
                  <a:pt x="558" y="958"/>
                  <a:pt x="558" y="958"/>
                </a:cubicBezTo>
                <a:cubicBezTo>
                  <a:pt x="575" y="954"/>
                  <a:pt x="575" y="954"/>
                  <a:pt x="575" y="954"/>
                </a:cubicBezTo>
                <a:cubicBezTo>
                  <a:pt x="576" y="954"/>
                  <a:pt x="578" y="958"/>
                  <a:pt x="580" y="952"/>
                </a:cubicBezTo>
                <a:cubicBezTo>
                  <a:pt x="579" y="954"/>
                  <a:pt x="579" y="954"/>
                  <a:pt x="579" y="954"/>
                </a:cubicBezTo>
                <a:cubicBezTo>
                  <a:pt x="581" y="954"/>
                  <a:pt x="581" y="954"/>
                  <a:pt x="581" y="954"/>
                </a:cubicBezTo>
                <a:cubicBezTo>
                  <a:pt x="582" y="952"/>
                  <a:pt x="582" y="952"/>
                  <a:pt x="582" y="952"/>
                </a:cubicBezTo>
                <a:cubicBezTo>
                  <a:pt x="583" y="953"/>
                  <a:pt x="583" y="953"/>
                  <a:pt x="583" y="953"/>
                </a:cubicBezTo>
                <a:cubicBezTo>
                  <a:pt x="579" y="956"/>
                  <a:pt x="579" y="956"/>
                  <a:pt x="579" y="956"/>
                </a:cubicBezTo>
                <a:cubicBezTo>
                  <a:pt x="578" y="956"/>
                  <a:pt x="576" y="953"/>
                  <a:pt x="575" y="955"/>
                </a:cubicBezTo>
                <a:cubicBezTo>
                  <a:pt x="577" y="956"/>
                  <a:pt x="577" y="956"/>
                  <a:pt x="577" y="956"/>
                </a:cubicBezTo>
                <a:cubicBezTo>
                  <a:pt x="575" y="958"/>
                  <a:pt x="575" y="958"/>
                  <a:pt x="575" y="958"/>
                </a:cubicBezTo>
                <a:cubicBezTo>
                  <a:pt x="577" y="960"/>
                  <a:pt x="577" y="960"/>
                  <a:pt x="577" y="960"/>
                </a:cubicBezTo>
                <a:cubicBezTo>
                  <a:pt x="589" y="958"/>
                  <a:pt x="589" y="958"/>
                  <a:pt x="589" y="958"/>
                </a:cubicBezTo>
                <a:cubicBezTo>
                  <a:pt x="590" y="956"/>
                  <a:pt x="590" y="956"/>
                  <a:pt x="590" y="956"/>
                </a:cubicBezTo>
                <a:cubicBezTo>
                  <a:pt x="589" y="955"/>
                  <a:pt x="583" y="965"/>
                  <a:pt x="597" y="953"/>
                </a:cubicBezTo>
                <a:cubicBezTo>
                  <a:pt x="597" y="948"/>
                  <a:pt x="597" y="948"/>
                  <a:pt x="597" y="948"/>
                </a:cubicBezTo>
                <a:cubicBezTo>
                  <a:pt x="599" y="947"/>
                  <a:pt x="599" y="947"/>
                  <a:pt x="599" y="947"/>
                </a:cubicBezTo>
                <a:cubicBezTo>
                  <a:pt x="600" y="948"/>
                  <a:pt x="596" y="950"/>
                  <a:pt x="601" y="948"/>
                </a:cubicBezTo>
                <a:cubicBezTo>
                  <a:pt x="598" y="951"/>
                  <a:pt x="598" y="951"/>
                  <a:pt x="598" y="951"/>
                </a:cubicBezTo>
                <a:cubicBezTo>
                  <a:pt x="600" y="954"/>
                  <a:pt x="600" y="954"/>
                  <a:pt x="600" y="954"/>
                </a:cubicBezTo>
                <a:cubicBezTo>
                  <a:pt x="601" y="953"/>
                  <a:pt x="601" y="953"/>
                  <a:pt x="601" y="953"/>
                </a:cubicBezTo>
                <a:cubicBezTo>
                  <a:pt x="602" y="951"/>
                  <a:pt x="602" y="951"/>
                  <a:pt x="602" y="951"/>
                </a:cubicBezTo>
                <a:cubicBezTo>
                  <a:pt x="605" y="950"/>
                  <a:pt x="605" y="950"/>
                  <a:pt x="605" y="950"/>
                </a:cubicBezTo>
                <a:cubicBezTo>
                  <a:pt x="607" y="950"/>
                  <a:pt x="607" y="950"/>
                  <a:pt x="607" y="950"/>
                </a:cubicBezTo>
                <a:cubicBezTo>
                  <a:pt x="606" y="952"/>
                  <a:pt x="606" y="952"/>
                  <a:pt x="606" y="952"/>
                </a:cubicBezTo>
                <a:cubicBezTo>
                  <a:pt x="604" y="953"/>
                  <a:pt x="604" y="953"/>
                  <a:pt x="604" y="953"/>
                </a:cubicBezTo>
                <a:cubicBezTo>
                  <a:pt x="607" y="955"/>
                  <a:pt x="607" y="955"/>
                  <a:pt x="607" y="955"/>
                </a:cubicBezTo>
                <a:cubicBezTo>
                  <a:pt x="613" y="956"/>
                  <a:pt x="613" y="956"/>
                  <a:pt x="613" y="956"/>
                </a:cubicBezTo>
                <a:cubicBezTo>
                  <a:pt x="612" y="957"/>
                  <a:pt x="606" y="955"/>
                  <a:pt x="620" y="953"/>
                </a:cubicBezTo>
                <a:cubicBezTo>
                  <a:pt x="622" y="954"/>
                  <a:pt x="622" y="954"/>
                  <a:pt x="622" y="954"/>
                </a:cubicBezTo>
                <a:cubicBezTo>
                  <a:pt x="627" y="951"/>
                  <a:pt x="627" y="951"/>
                  <a:pt x="627" y="951"/>
                </a:cubicBezTo>
                <a:cubicBezTo>
                  <a:pt x="628" y="953"/>
                  <a:pt x="628" y="953"/>
                  <a:pt x="628" y="953"/>
                </a:cubicBezTo>
                <a:cubicBezTo>
                  <a:pt x="633" y="950"/>
                  <a:pt x="633" y="950"/>
                  <a:pt x="633" y="950"/>
                </a:cubicBezTo>
                <a:cubicBezTo>
                  <a:pt x="654" y="947"/>
                  <a:pt x="654" y="947"/>
                  <a:pt x="654" y="947"/>
                </a:cubicBezTo>
                <a:cubicBezTo>
                  <a:pt x="656" y="945"/>
                  <a:pt x="656" y="945"/>
                  <a:pt x="656" y="945"/>
                </a:cubicBezTo>
                <a:cubicBezTo>
                  <a:pt x="662" y="947"/>
                  <a:pt x="662" y="947"/>
                  <a:pt x="662" y="947"/>
                </a:cubicBezTo>
                <a:cubicBezTo>
                  <a:pt x="666" y="948"/>
                  <a:pt x="666" y="948"/>
                  <a:pt x="666" y="948"/>
                </a:cubicBezTo>
                <a:cubicBezTo>
                  <a:pt x="667" y="950"/>
                  <a:pt x="654" y="951"/>
                  <a:pt x="667" y="941"/>
                </a:cubicBezTo>
                <a:cubicBezTo>
                  <a:pt x="667" y="942"/>
                  <a:pt x="666" y="942"/>
                  <a:pt x="668" y="943"/>
                </a:cubicBezTo>
                <a:cubicBezTo>
                  <a:pt x="669" y="944"/>
                  <a:pt x="659" y="947"/>
                  <a:pt x="670" y="938"/>
                </a:cubicBezTo>
                <a:cubicBezTo>
                  <a:pt x="674" y="939"/>
                  <a:pt x="674" y="939"/>
                  <a:pt x="674" y="939"/>
                </a:cubicBezTo>
                <a:cubicBezTo>
                  <a:pt x="680" y="937"/>
                  <a:pt x="680" y="937"/>
                  <a:pt x="680" y="937"/>
                </a:cubicBezTo>
                <a:cubicBezTo>
                  <a:pt x="681" y="937"/>
                  <a:pt x="672" y="939"/>
                  <a:pt x="683" y="938"/>
                </a:cubicBezTo>
                <a:cubicBezTo>
                  <a:pt x="684" y="936"/>
                  <a:pt x="684" y="936"/>
                  <a:pt x="684" y="936"/>
                </a:cubicBezTo>
                <a:cubicBezTo>
                  <a:pt x="685" y="937"/>
                  <a:pt x="685" y="937"/>
                  <a:pt x="685" y="937"/>
                </a:cubicBezTo>
                <a:cubicBezTo>
                  <a:pt x="681" y="940"/>
                  <a:pt x="681" y="940"/>
                  <a:pt x="681" y="940"/>
                </a:cubicBezTo>
                <a:cubicBezTo>
                  <a:pt x="680" y="938"/>
                  <a:pt x="680" y="938"/>
                  <a:pt x="680" y="938"/>
                </a:cubicBezTo>
                <a:cubicBezTo>
                  <a:pt x="678" y="940"/>
                  <a:pt x="676" y="939"/>
                  <a:pt x="676" y="940"/>
                </a:cubicBezTo>
                <a:cubicBezTo>
                  <a:pt x="670" y="945"/>
                  <a:pt x="670" y="945"/>
                  <a:pt x="670" y="945"/>
                </a:cubicBezTo>
                <a:cubicBezTo>
                  <a:pt x="671" y="947"/>
                  <a:pt x="671" y="947"/>
                  <a:pt x="671" y="947"/>
                </a:cubicBezTo>
                <a:cubicBezTo>
                  <a:pt x="679" y="946"/>
                  <a:pt x="679" y="946"/>
                  <a:pt x="679" y="946"/>
                </a:cubicBezTo>
                <a:cubicBezTo>
                  <a:pt x="682" y="944"/>
                  <a:pt x="682" y="944"/>
                  <a:pt x="682" y="944"/>
                </a:cubicBezTo>
                <a:cubicBezTo>
                  <a:pt x="690" y="944"/>
                  <a:pt x="690" y="944"/>
                  <a:pt x="690" y="944"/>
                </a:cubicBezTo>
                <a:cubicBezTo>
                  <a:pt x="697" y="941"/>
                  <a:pt x="697" y="941"/>
                  <a:pt x="697" y="941"/>
                </a:cubicBezTo>
                <a:cubicBezTo>
                  <a:pt x="702" y="942"/>
                  <a:pt x="702" y="942"/>
                  <a:pt x="702" y="942"/>
                </a:cubicBezTo>
                <a:cubicBezTo>
                  <a:pt x="712" y="941"/>
                  <a:pt x="712" y="941"/>
                  <a:pt x="712" y="941"/>
                </a:cubicBezTo>
                <a:cubicBezTo>
                  <a:pt x="712" y="940"/>
                  <a:pt x="712" y="940"/>
                  <a:pt x="712" y="940"/>
                </a:cubicBezTo>
                <a:cubicBezTo>
                  <a:pt x="706" y="941"/>
                  <a:pt x="711" y="948"/>
                  <a:pt x="720" y="934"/>
                </a:cubicBezTo>
                <a:cubicBezTo>
                  <a:pt x="720" y="933"/>
                  <a:pt x="720" y="933"/>
                  <a:pt x="720" y="933"/>
                </a:cubicBezTo>
                <a:cubicBezTo>
                  <a:pt x="722" y="933"/>
                  <a:pt x="722" y="933"/>
                  <a:pt x="722" y="933"/>
                </a:cubicBezTo>
                <a:cubicBezTo>
                  <a:pt x="723" y="931"/>
                  <a:pt x="723" y="931"/>
                  <a:pt x="723" y="931"/>
                </a:cubicBezTo>
                <a:cubicBezTo>
                  <a:pt x="726" y="934"/>
                  <a:pt x="726" y="934"/>
                  <a:pt x="726" y="934"/>
                </a:cubicBezTo>
                <a:cubicBezTo>
                  <a:pt x="726" y="932"/>
                  <a:pt x="736" y="935"/>
                  <a:pt x="725" y="930"/>
                </a:cubicBezTo>
                <a:cubicBezTo>
                  <a:pt x="726" y="931"/>
                  <a:pt x="727" y="930"/>
                  <a:pt x="728" y="930"/>
                </a:cubicBezTo>
                <a:cubicBezTo>
                  <a:pt x="728" y="936"/>
                  <a:pt x="728" y="936"/>
                  <a:pt x="728" y="936"/>
                </a:cubicBezTo>
                <a:cubicBezTo>
                  <a:pt x="723" y="937"/>
                  <a:pt x="723" y="937"/>
                  <a:pt x="723" y="937"/>
                </a:cubicBezTo>
                <a:cubicBezTo>
                  <a:pt x="723" y="938"/>
                  <a:pt x="723" y="938"/>
                  <a:pt x="723" y="938"/>
                </a:cubicBezTo>
                <a:cubicBezTo>
                  <a:pt x="747" y="937"/>
                  <a:pt x="747" y="937"/>
                  <a:pt x="747" y="937"/>
                </a:cubicBezTo>
                <a:cubicBezTo>
                  <a:pt x="750" y="935"/>
                  <a:pt x="750" y="935"/>
                  <a:pt x="750" y="935"/>
                </a:cubicBezTo>
                <a:cubicBezTo>
                  <a:pt x="748" y="933"/>
                  <a:pt x="748" y="933"/>
                  <a:pt x="748" y="933"/>
                </a:cubicBezTo>
                <a:cubicBezTo>
                  <a:pt x="744" y="933"/>
                  <a:pt x="744" y="933"/>
                  <a:pt x="744" y="933"/>
                </a:cubicBezTo>
                <a:cubicBezTo>
                  <a:pt x="746" y="931"/>
                  <a:pt x="746" y="931"/>
                  <a:pt x="746" y="931"/>
                </a:cubicBezTo>
                <a:cubicBezTo>
                  <a:pt x="751" y="932"/>
                  <a:pt x="751" y="932"/>
                  <a:pt x="751" y="932"/>
                </a:cubicBezTo>
                <a:cubicBezTo>
                  <a:pt x="752" y="931"/>
                  <a:pt x="752" y="931"/>
                  <a:pt x="752" y="931"/>
                </a:cubicBezTo>
                <a:cubicBezTo>
                  <a:pt x="751" y="930"/>
                  <a:pt x="751" y="930"/>
                  <a:pt x="751" y="930"/>
                </a:cubicBezTo>
                <a:cubicBezTo>
                  <a:pt x="751" y="927"/>
                  <a:pt x="751" y="927"/>
                  <a:pt x="751" y="927"/>
                </a:cubicBezTo>
                <a:cubicBezTo>
                  <a:pt x="756" y="925"/>
                  <a:pt x="756" y="925"/>
                  <a:pt x="756" y="925"/>
                </a:cubicBezTo>
                <a:cubicBezTo>
                  <a:pt x="761" y="924"/>
                  <a:pt x="752" y="927"/>
                  <a:pt x="760" y="926"/>
                </a:cubicBezTo>
                <a:cubicBezTo>
                  <a:pt x="760" y="925"/>
                  <a:pt x="760" y="925"/>
                  <a:pt x="760" y="925"/>
                </a:cubicBezTo>
                <a:cubicBezTo>
                  <a:pt x="762" y="927"/>
                  <a:pt x="764" y="922"/>
                  <a:pt x="764" y="929"/>
                </a:cubicBezTo>
                <a:cubicBezTo>
                  <a:pt x="764" y="926"/>
                  <a:pt x="764" y="926"/>
                  <a:pt x="764" y="926"/>
                </a:cubicBezTo>
                <a:cubicBezTo>
                  <a:pt x="765" y="926"/>
                  <a:pt x="765" y="926"/>
                  <a:pt x="765" y="926"/>
                </a:cubicBezTo>
                <a:cubicBezTo>
                  <a:pt x="766" y="927"/>
                  <a:pt x="766" y="927"/>
                  <a:pt x="766" y="927"/>
                </a:cubicBezTo>
                <a:cubicBezTo>
                  <a:pt x="761" y="931"/>
                  <a:pt x="761" y="931"/>
                  <a:pt x="761" y="931"/>
                </a:cubicBezTo>
                <a:cubicBezTo>
                  <a:pt x="762" y="933"/>
                  <a:pt x="762" y="933"/>
                  <a:pt x="762" y="933"/>
                </a:cubicBezTo>
                <a:cubicBezTo>
                  <a:pt x="765" y="933"/>
                  <a:pt x="765" y="933"/>
                  <a:pt x="765" y="933"/>
                </a:cubicBezTo>
                <a:cubicBezTo>
                  <a:pt x="765" y="934"/>
                  <a:pt x="765" y="934"/>
                  <a:pt x="765" y="934"/>
                </a:cubicBezTo>
                <a:cubicBezTo>
                  <a:pt x="770" y="934"/>
                  <a:pt x="770" y="934"/>
                  <a:pt x="770" y="934"/>
                </a:cubicBezTo>
                <a:cubicBezTo>
                  <a:pt x="771" y="934"/>
                  <a:pt x="771" y="934"/>
                  <a:pt x="771" y="934"/>
                </a:cubicBezTo>
                <a:cubicBezTo>
                  <a:pt x="767" y="932"/>
                  <a:pt x="767" y="932"/>
                  <a:pt x="767" y="932"/>
                </a:cubicBezTo>
                <a:cubicBezTo>
                  <a:pt x="769" y="930"/>
                  <a:pt x="769" y="930"/>
                  <a:pt x="769" y="930"/>
                </a:cubicBezTo>
                <a:cubicBezTo>
                  <a:pt x="770" y="930"/>
                  <a:pt x="762" y="929"/>
                  <a:pt x="772" y="930"/>
                </a:cubicBezTo>
                <a:cubicBezTo>
                  <a:pt x="768" y="924"/>
                  <a:pt x="770" y="940"/>
                  <a:pt x="769" y="925"/>
                </a:cubicBezTo>
                <a:cubicBezTo>
                  <a:pt x="766" y="926"/>
                  <a:pt x="770" y="928"/>
                  <a:pt x="772" y="923"/>
                </a:cubicBezTo>
                <a:cubicBezTo>
                  <a:pt x="775" y="926"/>
                  <a:pt x="770" y="924"/>
                  <a:pt x="770" y="927"/>
                </a:cubicBezTo>
                <a:cubicBezTo>
                  <a:pt x="772" y="927"/>
                  <a:pt x="772" y="927"/>
                  <a:pt x="772" y="927"/>
                </a:cubicBezTo>
                <a:cubicBezTo>
                  <a:pt x="773" y="929"/>
                  <a:pt x="773" y="929"/>
                  <a:pt x="773" y="929"/>
                </a:cubicBezTo>
                <a:cubicBezTo>
                  <a:pt x="780" y="926"/>
                  <a:pt x="780" y="926"/>
                  <a:pt x="780" y="926"/>
                </a:cubicBezTo>
                <a:cubicBezTo>
                  <a:pt x="780" y="926"/>
                  <a:pt x="773" y="930"/>
                  <a:pt x="783" y="927"/>
                </a:cubicBezTo>
                <a:cubicBezTo>
                  <a:pt x="783" y="925"/>
                  <a:pt x="783" y="925"/>
                  <a:pt x="783" y="925"/>
                </a:cubicBezTo>
                <a:cubicBezTo>
                  <a:pt x="785" y="926"/>
                  <a:pt x="785" y="926"/>
                  <a:pt x="785" y="926"/>
                </a:cubicBezTo>
                <a:cubicBezTo>
                  <a:pt x="792" y="923"/>
                  <a:pt x="792" y="923"/>
                  <a:pt x="792" y="923"/>
                </a:cubicBezTo>
                <a:cubicBezTo>
                  <a:pt x="793" y="922"/>
                  <a:pt x="793" y="922"/>
                  <a:pt x="793" y="922"/>
                </a:cubicBezTo>
                <a:cubicBezTo>
                  <a:pt x="797" y="923"/>
                  <a:pt x="797" y="923"/>
                  <a:pt x="797" y="923"/>
                </a:cubicBezTo>
                <a:cubicBezTo>
                  <a:pt x="792" y="926"/>
                  <a:pt x="792" y="926"/>
                  <a:pt x="792" y="926"/>
                </a:cubicBezTo>
                <a:cubicBezTo>
                  <a:pt x="796" y="930"/>
                  <a:pt x="796" y="930"/>
                  <a:pt x="796" y="930"/>
                </a:cubicBezTo>
                <a:cubicBezTo>
                  <a:pt x="807" y="929"/>
                  <a:pt x="807" y="929"/>
                  <a:pt x="807" y="929"/>
                </a:cubicBezTo>
                <a:cubicBezTo>
                  <a:pt x="808" y="928"/>
                  <a:pt x="808" y="928"/>
                  <a:pt x="808" y="928"/>
                </a:cubicBezTo>
                <a:cubicBezTo>
                  <a:pt x="808" y="927"/>
                  <a:pt x="808" y="927"/>
                  <a:pt x="808" y="927"/>
                </a:cubicBezTo>
                <a:cubicBezTo>
                  <a:pt x="813" y="929"/>
                  <a:pt x="813" y="929"/>
                  <a:pt x="813" y="929"/>
                </a:cubicBezTo>
                <a:cubicBezTo>
                  <a:pt x="814" y="929"/>
                  <a:pt x="808" y="931"/>
                  <a:pt x="815" y="926"/>
                </a:cubicBezTo>
                <a:cubicBezTo>
                  <a:pt x="817" y="927"/>
                  <a:pt x="817" y="927"/>
                  <a:pt x="817" y="927"/>
                </a:cubicBezTo>
                <a:cubicBezTo>
                  <a:pt x="823" y="925"/>
                  <a:pt x="823" y="925"/>
                  <a:pt x="823" y="925"/>
                </a:cubicBezTo>
                <a:cubicBezTo>
                  <a:pt x="824" y="925"/>
                  <a:pt x="826" y="927"/>
                  <a:pt x="827" y="925"/>
                </a:cubicBezTo>
                <a:cubicBezTo>
                  <a:pt x="827" y="921"/>
                  <a:pt x="830" y="929"/>
                  <a:pt x="830" y="922"/>
                </a:cubicBezTo>
                <a:cubicBezTo>
                  <a:pt x="831" y="925"/>
                  <a:pt x="831" y="925"/>
                  <a:pt x="831" y="925"/>
                </a:cubicBezTo>
                <a:cubicBezTo>
                  <a:pt x="834" y="925"/>
                  <a:pt x="832" y="922"/>
                  <a:pt x="834" y="922"/>
                </a:cubicBezTo>
                <a:cubicBezTo>
                  <a:pt x="837" y="921"/>
                  <a:pt x="837" y="921"/>
                  <a:pt x="837" y="921"/>
                </a:cubicBezTo>
                <a:cubicBezTo>
                  <a:pt x="839" y="917"/>
                  <a:pt x="839" y="917"/>
                  <a:pt x="839" y="917"/>
                </a:cubicBezTo>
                <a:cubicBezTo>
                  <a:pt x="845" y="918"/>
                  <a:pt x="845" y="918"/>
                  <a:pt x="845" y="918"/>
                </a:cubicBezTo>
                <a:cubicBezTo>
                  <a:pt x="850" y="912"/>
                  <a:pt x="850" y="912"/>
                  <a:pt x="850" y="912"/>
                </a:cubicBezTo>
                <a:cubicBezTo>
                  <a:pt x="850" y="916"/>
                  <a:pt x="850" y="916"/>
                  <a:pt x="850" y="916"/>
                </a:cubicBezTo>
                <a:cubicBezTo>
                  <a:pt x="853" y="918"/>
                  <a:pt x="853" y="918"/>
                  <a:pt x="853" y="918"/>
                </a:cubicBezTo>
                <a:cubicBezTo>
                  <a:pt x="856" y="914"/>
                  <a:pt x="856" y="914"/>
                  <a:pt x="856" y="914"/>
                </a:cubicBezTo>
                <a:cubicBezTo>
                  <a:pt x="858" y="915"/>
                  <a:pt x="858" y="915"/>
                  <a:pt x="858" y="915"/>
                </a:cubicBezTo>
                <a:cubicBezTo>
                  <a:pt x="853" y="919"/>
                  <a:pt x="853" y="919"/>
                  <a:pt x="853" y="919"/>
                </a:cubicBezTo>
                <a:cubicBezTo>
                  <a:pt x="857" y="919"/>
                  <a:pt x="857" y="919"/>
                  <a:pt x="857" y="919"/>
                </a:cubicBezTo>
                <a:cubicBezTo>
                  <a:pt x="856" y="921"/>
                  <a:pt x="853" y="919"/>
                  <a:pt x="853" y="921"/>
                </a:cubicBezTo>
                <a:cubicBezTo>
                  <a:pt x="854" y="923"/>
                  <a:pt x="854" y="923"/>
                  <a:pt x="854" y="923"/>
                </a:cubicBezTo>
                <a:cubicBezTo>
                  <a:pt x="855" y="922"/>
                  <a:pt x="855" y="922"/>
                  <a:pt x="855" y="922"/>
                </a:cubicBezTo>
                <a:cubicBezTo>
                  <a:pt x="858" y="923"/>
                  <a:pt x="847" y="926"/>
                  <a:pt x="859" y="922"/>
                </a:cubicBezTo>
                <a:cubicBezTo>
                  <a:pt x="859" y="917"/>
                  <a:pt x="859" y="917"/>
                  <a:pt x="859" y="917"/>
                </a:cubicBezTo>
                <a:cubicBezTo>
                  <a:pt x="858" y="917"/>
                  <a:pt x="858" y="917"/>
                  <a:pt x="858" y="917"/>
                </a:cubicBezTo>
                <a:cubicBezTo>
                  <a:pt x="862" y="916"/>
                  <a:pt x="862" y="916"/>
                  <a:pt x="862" y="916"/>
                </a:cubicBezTo>
                <a:cubicBezTo>
                  <a:pt x="863" y="914"/>
                  <a:pt x="863" y="914"/>
                  <a:pt x="863" y="914"/>
                </a:cubicBezTo>
                <a:cubicBezTo>
                  <a:pt x="869" y="914"/>
                  <a:pt x="869" y="914"/>
                  <a:pt x="869" y="914"/>
                </a:cubicBezTo>
                <a:cubicBezTo>
                  <a:pt x="869" y="912"/>
                  <a:pt x="869" y="912"/>
                  <a:pt x="869" y="912"/>
                </a:cubicBezTo>
                <a:cubicBezTo>
                  <a:pt x="872" y="912"/>
                  <a:pt x="872" y="912"/>
                  <a:pt x="872" y="912"/>
                </a:cubicBezTo>
                <a:cubicBezTo>
                  <a:pt x="873" y="914"/>
                  <a:pt x="873" y="914"/>
                  <a:pt x="873" y="914"/>
                </a:cubicBezTo>
                <a:cubicBezTo>
                  <a:pt x="877" y="911"/>
                  <a:pt x="877" y="911"/>
                  <a:pt x="877" y="911"/>
                </a:cubicBezTo>
                <a:cubicBezTo>
                  <a:pt x="888" y="910"/>
                  <a:pt x="888" y="910"/>
                  <a:pt x="888" y="910"/>
                </a:cubicBezTo>
                <a:cubicBezTo>
                  <a:pt x="884" y="914"/>
                  <a:pt x="884" y="914"/>
                  <a:pt x="884" y="914"/>
                </a:cubicBezTo>
                <a:cubicBezTo>
                  <a:pt x="885" y="916"/>
                  <a:pt x="885" y="916"/>
                  <a:pt x="885" y="916"/>
                </a:cubicBezTo>
                <a:cubicBezTo>
                  <a:pt x="880" y="916"/>
                  <a:pt x="880" y="916"/>
                  <a:pt x="880" y="916"/>
                </a:cubicBezTo>
                <a:cubicBezTo>
                  <a:pt x="879" y="917"/>
                  <a:pt x="879" y="917"/>
                  <a:pt x="879" y="917"/>
                </a:cubicBezTo>
                <a:cubicBezTo>
                  <a:pt x="880" y="917"/>
                  <a:pt x="880" y="917"/>
                  <a:pt x="880" y="917"/>
                </a:cubicBezTo>
                <a:cubicBezTo>
                  <a:pt x="882" y="920"/>
                  <a:pt x="882" y="920"/>
                  <a:pt x="882" y="920"/>
                </a:cubicBezTo>
                <a:cubicBezTo>
                  <a:pt x="884" y="920"/>
                  <a:pt x="873" y="922"/>
                  <a:pt x="886" y="917"/>
                </a:cubicBezTo>
                <a:cubicBezTo>
                  <a:pt x="887" y="918"/>
                  <a:pt x="887" y="918"/>
                  <a:pt x="887" y="918"/>
                </a:cubicBezTo>
                <a:cubicBezTo>
                  <a:pt x="893" y="909"/>
                  <a:pt x="893" y="909"/>
                  <a:pt x="893" y="909"/>
                </a:cubicBezTo>
                <a:cubicBezTo>
                  <a:pt x="896" y="909"/>
                  <a:pt x="896" y="905"/>
                  <a:pt x="899" y="906"/>
                </a:cubicBezTo>
                <a:cubicBezTo>
                  <a:pt x="900" y="909"/>
                  <a:pt x="900" y="909"/>
                  <a:pt x="900" y="909"/>
                </a:cubicBezTo>
                <a:cubicBezTo>
                  <a:pt x="902" y="908"/>
                  <a:pt x="902" y="908"/>
                  <a:pt x="902" y="908"/>
                </a:cubicBezTo>
                <a:cubicBezTo>
                  <a:pt x="905" y="911"/>
                  <a:pt x="905" y="911"/>
                  <a:pt x="905" y="911"/>
                </a:cubicBezTo>
                <a:cubicBezTo>
                  <a:pt x="905" y="911"/>
                  <a:pt x="906" y="911"/>
                  <a:pt x="907" y="910"/>
                </a:cubicBezTo>
                <a:cubicBezTo>
                  <a:pt x="903" y="912"/>
                  <a:pt x="903" y="912"/>
                  <a:pt x="903" y="912"/>
                </a:cubicBezTo>
                <a:cubicBezTo>
                  <a:pt x="900" y="910"/>
                  <a:pt x="896" y="909"/>
                  <a:pt x="893" y="913"/>
                </a:cubicBezTo>
                <a:cubicBezTo>
                  <a:pt x="892" y="914"/>
                  <a:pt x="892" y="914"/>
                  <a:pt x="892" y="914"/>
                </a:cubicBezTo>
                <a:cubicBezTo>
                  <a:pt x="894" y="915"/>
                  <a:pt x="894" y="915"/>
                  <a:pt x="894" y="915"/>
                </a:cubicBezTo>
                <a:cubicBezTo>
                  <a:pt x="896" y="914"/>
                  <a:pt x="896" y="914"/>
                  <a:pt x="896" y="914"/>
                </a:cubicBezTo>
                <a:cubicBezTo>
                  <a:pt x="896" y="914"/>
                  <a:pt x="896" y="914"/>
                  <a:pt x="896" y="914"/>
                </a:cubicBezTo>
                <a:cubicBezTo>
                  <a:pt x="899" y="914"/>
                  <a:pt x="899" y="914"/>
                  <a:pt x="899" y="914"/>
                </a:cubicBezTo>
                <a:cubicBezTo>
                  <a:pt x="904" y="918"/>
                  <a:pt x="904" y="918"/>
                  <a:pt x="904" y="918"/>
                </a:cubicBezTo>
                <a:cubicBezTo>
                  <a:pt x="909" y="915"/>
                  <a:pt x="909" y="915"/>
                  <a:pt x="909" y="915"/>
                </a:cubicBezTo>
                <a:cubicBezTo>
                  <a:pt x="910" y="916"/>
                  <a:pt x="910" y="916"/>
                  <a:pt x="910" y="916"/>
                </a:cubicBezTo>
                <a:cubicBezTo>
                  <a:pt x="924" y="911"/>
                  <a:pt x="924" y="911"/>
                  <a:pt x="924" y="911"/>
                </a:cubicBezTo>
                <a:cubicBezTo>
                  <a:pt x="931" y="910"/>
                  <a:pt x="931" y="910"/>
                  <a:pt x="931" y="910"/>
                </a:cubicBezTo>
                <a:cubicBezTo>
                  <a:pt x="932" y="909"/>
                  <a:pt x="932" y="909"/>
                  <a:pt x="932" y="909"/>
                </a:cubicBezTo>
                <a:cubicBezTo>
                  <a:pt x="933" y="909"/>
                  <a:pt x="927" y="912"/>
                  <a:pt x="932" y="906"/>
                </a:cubicBezTo>
                <a:cubicBezTo>
                  <a:pt x="932" y="909"/>
                  <a:pt x="932" y="909"/>
                  <a:pt x="932" y="909"/>
                </a:cubicBezTo>
                <a:cubicBezTo>
                  <a:pt x="933" y="909"/>
                  <a:pt x="928" y="910"/>
                  <a:pt x="934" y="909"/>
                </a:cubicBezTo>
                <a:cubicBezTo>
                  <a:pt x="932" y="913"/>
                  <a:pt x="932" y="913"/>
                  <a:pt x="932" y="913"/>
                </a:cubicBezTo>
                <a:cubicBezTo>
                  <a:pt x="927" y="911"/>
                  <a:pt x="921" y="923"/>
                  <a:pt x="921" y="912"/>
                </a:cubicBezTo>
                <a:cubicBezTo>
                  <a:pt x="919" y="912"/>
                  <a:pt x="920" y="916"/>
                  <a:pt x="919" y="914"/>
                </a:cubicBezTo>
                <a:cubicBezTo>
                  <a:pt x="914" y="919"/>
                  <a:pt x="911" y="907"/>
                  <a:pt x="914" y="922"/>
                </a:cubicBezTo>
                <a:cubicBezTo>
                  <a:pt x="914" y="924"/>
                  <a:pt x="911" y="921"/>
                  <a:pt x="913" y="924"/>
                </a:cubicBezTo>
                <a:cubicBezTo>
                  <a:pt x="909" y="921"/>
                  <a:pt x="909" y="921"/>
                  <a:pt x="909" y="921"/>
                </a:cubicBezTo>
                <a:cubicBezTo>
                  <a:pt x="911" y="918"/>
                  <a:pt x="899" y="922"/>
                  <a:pt x="912" y="918"/>
                </a:cubicBezTo>
                <a:cubicBezTo>
                  <a:pt x="909" y="917"/>
                  <a:pt x="909" y="917"/>
                  <a:pt x="909" y="917"/>
                </a:cubicBezTo>
                <a:cubicBezTo>
                  <a:pt x="907" y="919"/>
                  <a:pt x="907" y="919"/>
                  <a:pt x="907" y="919"/>
                </a:cubicBezTo>
                <a:cubicBezTo>
                  <a:pt x="905" y="918"/>
                  <a:pt x="905" y="918"/>
                  <a:pt x="905" y="918"/>
                </a:cubicBezTo>
                <a:cubicBezTo>
                  <a:pt x="902" y="919"/>
                  <a:pt x="902" y="919"/>
                  <a:pt x="902" y="919"/>
                </a:cubicBezTo>
                <a:cubicBezTo>
                  <a:pt x="896" y="918"/>
                  <a:pt x="896" y="918"/>
                  <a:pt x="896" y="918"/>
                </a:cubicBezTo>
                <a:cubicBezTo>
                  <a:pt x="895" y="921"/>
                  <a:pt x="895" y="921"/>
                  <a:pt x="895" y="921"/>
                </a:cubicBezTo>
                <a:cubicBezTo>
                  <a:pt x="894" y="919"/>
                  <a:pt x="894" y="919"/>
                  <a:pt x="894" y="919"/>
                </a:cubicBezTo>
                <a:cubicBezTo>
                  <a:pt x="885" y="920"/>
                  <a:pt x="885" y="920"/>
                  <a:pt x="885" y="920"/>
                </a:cubicBezTo>
                <a:cubicBezTo>
                  <a:pt x="881" y="920"/>
                  <a:pt x="881" y="920"/>
                  <a:pt x="881" y="920"/>
                </a:cubicBezTo>
                <a:cubicBezTo>
                  <a:pt x="880" y="922"/>
                  <a:pt x="880" y="922"/>
                  <a:pt x="880" y="922"/>
                </a:cubicBezTo>
                <a:cubicBezTo>
                  <a:pt x="879" y="921"/>
                  <a:pt x="879" y="921"/>
                  <a:pt x="879" y="921"/>
                </a:cubicBezTo>
                <a:cubicBezTo>
                  <a:pt x="877" y="922"/>
                  <a:pt x="875" y="925"/>
                  <a:pt x="873" y="921"/>
                </a:cubicBezTo>
                <a:cubicBezTo>
                  <a:pt x="872" y="924"/>
                  <a:pt x="872" y="924"/>
                  <a:pt x="872" y="924"/>
                </a:cubicBezTo>
                <a:cubicBezTo>
                  <a:pt x="861" y="924"/>
                  <a:pt x="861" y="924"/>
                  <a:pt x="861" y="924"/>
                </a:cubicBezTo>
                <a:cubicBezTo>
                  <a:pt x="849" y="926"/>
                  <a:pt x="849" y="926"/>
                  <a:pt x="849" y="926"/>
                </a:cubicBezTo>
                <a:cubicBezTo>
                  <a:pt x="841" y="926"/>
                  <a:pt x="841" y="926"/>
                  <a:pt x="841" y="926"/>
                </a:cubicBezTo>
                <a:cubicBezTo>
                  <a:pt x="839" y="928"/>
                  <a:pt x="839" y="928"/>
                  <a:pt x="839" y="928"/>
                </a:cubicBezTo>
                <a:cubicBezTo>
                  <a:pt x="823" y="929"/>
                  <a:pt x="823" y="929"/>
                  <a:pt x="823" y="929"/>
                </a:cubicBezTo>
                <a:cubicBezTo>
                  <a:pt x="819" y="932"/>
                  <a:pt x="819" y="932"/>
                  <a:pt x="819" y="932"/>
                </a:cubicBezTo>
                <a:cubicBezTo>
                  <a:pt x="820" y="933"/>
                  <a:pt x="820" y="933"/>
                  <a:pt x="820" y="933"/>
                </a:cubicBezTo>
                <a:cubicBezTo>
                  <a:pt x="826" y="931"/>
                  <a:pt x="826" y="931"/>
                  <a:pt x="826" y="931"/>
                </a:cubicBezTo>
                <a:cubicBezTo>
                  <a:pt x="826" y="935"/>
                  <a:pt x="826" y="935"/>
                  <a:pt x="826" y="935"/>
                </a:cubicBezTo>
                <a:cubicBezTo>
                  <a:pt x="816" y="933"/>
                  <a:pt x="816" y="933"/>
                  <a:pt x="816" y="933"/>
                </a:cubicBezTo>
                <a:cubicBezTo>
                  <a:pt x="815" y="929"/>
                  <a:pt x="815" y="929"/>
                  <a:pt x="815" y="929"/>
                </a:cubicBezTo>
                <a:cubicBezTo>
                  <a:pt x="807" y="931"/>
                  <a:pt x="807" y="931"/>
                  <a:pt x="807" y="931"/>
                </a:cubicBezTo>
                <a:cubicBezTo>
                  <a:pt x="801" y="931"/>
                  <a:pt x="801" y="931"/>
                  <a:pt x="801" y="931"/>
                </a:cubicBezTo>
                <a:cubicBezTo>
                  <a:pt x="797" y="934"/>
                  <a:pt x="797" y="934"/>
                  <a:pt x="797" y="934"/>
                </a:cubicBezTo>
                <a:cubicBezTo>
                  <a:pt x="793" y="931"/>
                  <a:pt x="793" y="931"/>
                  <a:pt x="793" y="931"/>
                </a:cubicBezTo>
                <a:cubicBezTo>
                  <a:pt x="792" y="933"/>
                  <a:pt x="791" y="934"/>
                  <a:pt x="785" y="933"/>
                </a:cubicBezTo>
                <a:cubicBezTo>
                  <a:pt x="783" y="934"/>
                  <a:pt x="783" y="934"/>
                  <a:pt x="783" y="934"/>
                </a:cubicBezTo>
                <a:cubicBezTo>
                  <a:pt x="783" y="934"/>
                  <a:pt x="783" y="934"/>
                  <a:pt x="783" y="934"/>
                </a:cubicBezTo>
                <a:cubicBezTo>
                  <a:pt x="777" y="934"/>
                  <a:pt x="777" y="934"/>
                  <a:pt x="777" y="934"/>
                </a:cubicBezTo>
                <a:cubicBezTo>
                  <a:pt x="776" y="935"/>
                  <a:pt x="776" y="935"/>
                  <a:pt x="776" y="935"/>
                </a:cubicBezTo>
                <a:cubicBezTo>
                  <a:pt x="774" y="935"/>
                  <a:pt x="774" y="935"/>
                  <a:pt x="774" y="935"/>
                </a:cubicBezTo>
                <a:cubicBezTo>
                  <a:pt x="774" y="933"/>
                  <a:pt x="774" y="933"/>
                  <a:pt x="774" y="933"/>
                </a:cubicBezTo>
                <a:cubicBezTo>
                  <a:pt x="769" y="937"/>
                  <a:pt x="769" y="937"/>
                  <a:pt x="769" y="937"/>
                </a:cubicBezTo>
                <a:cubicBezTo>
                  <a:pt x="766" y="938"/>
                  <a:pt x="766" y="938"/>
                  <a:pt x="766" y="938"/>
                </a:cubicBezTo>
                <a:cubicBezTo>
                  <a:pt x="762" y="935"/>
                  <a:pt x="762" y="935"/>
                  <a:pt x="762" y="935"/>
                </a:cubicBezTo>
                <a:cubicBezTo>
                  <a:pt x="757" y="936"/>
                  <a:pt x="757" y="936"/>
                  <a:pt x="757" y="936"/>
                </a:cubicBezTo>
                <a:cubicBezTo>
                  <a:pt x="757" y="939"/>
                  <a:pt x="757" y="939"/>
                  <a:pt x="757" y="939"/>
                </a:cubicBezTo>
                <a:cubicBezTo>
                  <a:pt x="755" y="938"/>
                  <a:pt x="755" y="938"/>
                  <a:pt x="755" y="938"/>
                </a:cubicBezTo>
                <a:cubicBezTo>
                  <a:pt x="753" y="938"/>
                  <a:pt x="753" y="938"/>
                  <a:pt x="753" y="938"/>
                </a:cubicBezTo>
                <a:cubicBezTo>
                  <a:pt x="752" y="939"/>
                  <a:pt x="752" y="939"/>
                  <a:pt x="752" y="939"/>
                </a:cubicBezTo>
                <a:cubicBezTo>
                  <a:pt x="750" y="938"/>
                  <a:pt x="750" y="938"/>
                  <a:pt x="750" y="938"/>
                </a:cubicBezTo>
                <a:cubicBezTo>
                  <a:pt x="740" y="940"/>
                  <a:pt x="740" y="940"/>
                  <a:pt x="740" y="940"/>
                </a:cubicBezTo>
                <a:cubicBezTo>
                  <a:pt x="736" y="941"/>
                  <a:pt x="736" y="941"/>
                  <a:pt x="736" y="941"/>
                </a:cubicBezTo>
                <a:cubicBezTo>
                  <a:pt x="729" y="940"/>
                  <a:pt x="729" y="940"/>
                  <a:pt x="729" y="940"/>
                </a:cubicBezTo>
                <a:cubicBezTo>
                  <a:pt x="729" y="941"/>
                  <a:pt x="727" y="937"/>
                  <a:pt x="729" y="942"/>
                </a:cubicBezTo>
                <a:cubicBezTo>
                  <a:pt x="728" y="942"/>
                  <a:pt x="728" y="942"/>
                  <a:pt x="728" y="942"/>
                </a:cubicBezTo>
                <a:cubicBezTo>
                  <a:pt x="728" y="941"/>
                  <a:pt x="728" y="941"/>
                  <a:pt x="728" y="941"/>
                </a:cubicBezTo>
                <a:cubicBezTo>
                  <a:pt x="727" y="940"/>
                  <a:pt x="727" y="940"/>
                  <a:pt x="727" y="940"/>
                </a:cubicBezTo>
                <a:cubicBezTo>
                  <a:pt x="722" y="942"/>
                  <a:pt x="722" y="942"/>
                  <a:pt x="722" y="942"/>
                </a:cubicBezTo>
                <a:cubicBezTo>
                  <a:pt x="721" y="941"/>
                  <a:pt x="731" y="942"/>
                  <a:pt x="720" y="940"/>
                </a:cubicBezTo>
                <a:cubicBezTo>
                  <a:pt x="719" y="945"/>
                  <a:pt x="719" y="945"/>
                  <a:pt x="719" y="945"/>
                </a:cubicBezTo>
                <a:cubicBezTo>
                  <a:pt x="716" y="946"/>
                  <a:pt x="716" y="946"/>
                  <a:pt x="716" y="946"/>
                </a:cubicBezTo>
                <a:cubicBezTo>
                  <a:pt x="704" y="943"/>
                  <a:pt x="704" y="943"/>
                  <a:pt x="704" y="943"/>
                </a:cubicBezTo>
                <a:cubicBezTo>
                  <a:pt x="704" y="944"/>
                  <a:pt x="704" y="944"/>
                  <a:pt x="704" y="944"/>
                </a:cubicBezTo>
                <a:cubicBezTo>
                  <a:pt x="706" y="945"/>
                  <a:pt x="706" y="945"/>
                  <a:pt x="706" y="945"/>
                </a:cubicBezTo>
                <a:cubicBezTo>
                  <a:pt x="698" y="948"/>
                  <a:pt x="698" y="948"/>
                  <a:pt x="698" y="948"/>
                </a:cubicBezTo>
                <a:cubicBezTo>
                  <a:pt x="696" y="947"/>
                  <a:pt x="696" y="947"/>
                  <a:pt x="696" y="947"/>
                </a:cubicBezTo>
                <a:cubicBezTo>
                  <a:pt x="694" y="948"/>
                  <a:pt x="694" y="948"/>
                  <a:pt x="694" y="948"/>
                </a:cubicBezTo>
                <a:cubicBezTo>
                  <a:pt x="690" y="946"/>
                  <a:pt x="690" y="946"/>
                  <a:pt x="690" y="946"/>
                </a:cubicBezTo>
                <a:cubicBezTo>
                  <a:pt x="684" y="949"/>
                  <a:pt x="684" y="949"/>
                  <a:pt x="684" y="949"/>
                </a:cubicBezTo>
                <a:cubicBezTo>
                  <a:pt x="679" y="948"/>
                  <a:pt x="679" y="948"/>
                  <a:pt x="679" y="948"/>
                </a:cubicBezTo>
                <a:cubicBezTo>
                  <a:pt x="677" y="948"/>
                  <a:pt x="687" y="940"/>
                  <a:pt x="676" y="950"/>
                </a:cubicBezTo>
                <a:cubicBezTo>
                  <a:pt x="670" y="951"/>
                  <a:pt x="670" y="951"/>
                  <a:pt x="670" y="951"/>
                </a:cubicBezTo>
                <a:cubicBezTo>
                  <a:pt x="666" y="952"/>
                  <a:pt x="666" y="952"/>
                  <a:pt x="666" y="952"/>
                </a:cubicBezTo>
                <a:cubicBezTo>
                  <a:pt x="668" y="950"/>
                  <a:pt x="668" y="950"/>
                  <a:pt x="668" y="950"/>
                </a:cubicBezTo>
                <a:cubicBezTo>
                  <a:pt x="664" y="949"/>
                  <a:pt x="664" y="949"/>
                  <a:pt x="664" y="949"/>
                </a:cubicBezTo>
                <a:cubicBezTo>
                  <a:pt x="663" y="948"/>
                  <a:pt x="669" y="957"/>
                  <a:pt x="658" y="951"/>
                </a:cubicBezTo>
                <a:cubicBezTo>
                  <a:pt x="653" y="953"/>
                  <a:pt x="653" y="953"/>
                  <a:pt x="653" y="953"/>
                </a:cubicBezTo>
                <a:cubicBezTo>
                  <a:pt x="651" y="953"/>
                  <a:pt x="651" y="953"/>
                  <a:pt x="651" y="953"/>
                </a:cubicBezTo>
                <a:cubicBezTo>
                  <a:pt x="652" y="953"/>
                  <a:pt x="653" y="952"/>
                  <a:pt x="652" y="951"/>
                </a:cubicBezTo>
                <a:cubicBezTo>
                  <a:pt x="640" y="955"/>
                  <a:pt x="640" y="955"/>
                  <a:pt x="640" y="955"/>
                </a:cubicBezTo>
                <a:cubicBezTo>
                  <a:pt x="633" y="956"/>
                  <a:pt x="633" y="956"/>
                  <a:pt x="633" y="956"/>
                </a:cubicBezTo>
                <a:cubicBezTo>
                  <a:pt x="632" y="955"/>
                  <a:pt x="632" y="955"/>
                  <a:pt x="632" y="955"/>
                </a:cubicBezTo>
                <a:cubicBezTo>
                  <a:pt x="627" y="957"/>
                  <a:pt x="627" y="957"/>
                  <a:pt x="627" y="957"/>
                </a:cubicBezTo>
                <a:cubicBezTo>
                  <a:pt x="623" y="956"/>
                  <a:pt x="623" y="956"/>
                  <a:pt x="623" y="956"/>
                </a:cubicBezTo>
                <a:cubicBezTo>
                  <a:pt x="621" y="958"/>
                  <a:pt x="621" y="958"/>
                  <a:pt x="621" y="958"/>
                </a:cubicBezTo>
                <a:cubicBezTo>
                  <a:pt x="621" y="957"/>
                  <a:pt x="628" y="958"/>
                  <a:pt x="619" y="957"/>
                </a:cubicBezTo>
                <a:cubicBezTo>
                  <a:pt x="619" y="956"/>
                  <a:pt x="619" y="956"/>
                  <a:pt x="619" y="956"/>
                </a:cubicBezTo>
                <a:cubicBezTo>
                  <a:pt x="615" y="958"/>
                  <a:pt x="615" y="958"/>
                  <a:pt x="615" y="958"/>
                </a:cubicBezTo>
                <a:cubicBezTo>
                  <a:pt x="615" y="958"/>
                  <a:pt x="616" y="959"/>
                  <a:pt x="615" y="957"/>
                </a:cubicBezTo>
                <a:cubicBezTo>
                  <a:pt x="614" y="959"/>
                  <a:pt x="628" y="955"/>
                  <a:pt x="609" y="957"/>
                </a:cubicBezTo>
                <a:cubicBezTo>
                  <a:pt x="611" y="958"/>
                  <a:pt x="611" y="958"/>
                  <a:pt x="611" y="958"/>
                </a:cubicBezTo>
                <a:cubicBezTo>
                  <a:pt x="610" y="960"/>
                  <a:pt x="610" y="960"/>
                  <a:pt x="610" y="960"/>
                </a:cubicBezTo>
                <a:cubicBezTo>
                  <a:pt x="608" y="959"/>
                  <a:pt x="608" y="959"/>
                  <a:pt x="608" y="959"/>
                </a:cubicBezTo>
                <a:cubicBezTo>
                  <a:pt x="604" y="960"/>
                  <a:pt x="604" y="960"/>
                  <a:pt x="604" y="960"/>
                </a:cubicBezTo>
                <a:cubicBezTo>
                  <a:pt x="607" y="960"/>
                  <a:pt x="601" y="959"/>
                  <a:pt x="607" y="958"/>
                </a:cubicBezTo>
                <a:cubicBezTo>
                  <a:pt x="604" y="957"/>
                  <a:pt x="604" y="957"/>
                  <a:pt x="604" y="957"/>
                </a:cubicBezTo>
                <a:cubicBezTo>
                  <a:pt x="599" y="959"/>
                  <a:pt x="599" y="959"/>
                  <a:pt x="599" y="959"/>
                </a:cubicBezTo>
                <a:cubicBezTo>
                  <a:pt x="600" y="959"/>
                  <a:pt x="598" y="956"/>
                  <a:pt x="600" y="959"/>
                </a:cubicBezTo>
                <a:cubicBezTo>
                  <a:pt x="599" y="961"/>
                  <a:pt x="599" y="961"/>
                  <a:pt x="599" y="961"/>
                </a:cubicBezTo>
                <a:cubicBezTo>
                  <a:pt x="591" y="961"/>
                  <a:pt x="591" y="961"/>
                  <a:pt x="591" y="961"/>
                </a:cubicBezTo>
                <a:cubicBezTo>
                  <a:pt x="591" y="960"/>
                  <a:pt x="590" y="963"/>
                  <a:pt x="590" y="959"/>
                </a:cubicBezTo>
                <a:cubicBezTo>
                  <a:pt x="586" y="962"/>
                  <a:pt x="597" y="952"/>
                  <a:pt x="585" y="963"/>
                </a:cubicBezTo>
                <a:cubicBezTo>
                  <a:pt x="583" y="965"/>
                  <a:pt x="583" y="965"/>
                  <a:pt x="583" y="965"/>
                </a:cubicBezTo>
                <a:cubicBezTo>
                  <a:pt x="590" y="965"/>
                  <a:pt x="590" y="965"/>
                  <a:pt x="590" y="965"/>
                </a:cubicBezTo>
                <a:cubicBezTo>
                  <a:pt x="591" y="963"/>
                  <a:pt x="591" y="963"/>
                  <a:pt x="591" y="963"/>
                </a:cubicBezTo>
                <a:cubicBezTo>
                  <a:pt x="593" y="967"/>
                  <a:pt x="593" y="967"/>
                  <a:pt x="593" y="967"/>
                </a:cubicBezTo>
                <a:cubicBezTo>
                  <a:pt x="593" y="966"/>
                  <a:pt x="593" y="966"/>
                  <a:pt x="594" y="966"/>
                </a:cubicBezTo>
                <a:cubicBezTo>
                  <a:pt x="594" y="967"/>
                  <a:pt x="594" y="967"/>
                  <a:pt x="594" y="967"/>
                </a:cubicBezTo>
                <a:cubicBezTo>
                  <a:pt x="591" y="967"/>
                  <a:pt x="591" y="967"/>
                  <a:pt x="591" y="967"/>
                </a:cubicBezTo>
                <a:cubicBezTo>
                  <a:pt x="591" y="967"/>
                  <a:pt x="591" y="967"/>
                  <a:pt x="591" y="967"/>
                </a:cubicBezTo>
                <a:cubicBezTo>
                  <a:pt x="590" y="966"/>
                  <a:pt x="590" y="966"/>
                  <a:pt x="590" y="966"/>
                </a:cubicBezTo>
                <a:cubicBezTo>
                  <a:pt x="587" y="967"/>
                  <a:pt x="587" y="967"/>
                  <a:pt x="587" y="967"/>
                </a:cubicBezTo>
                <a:cubicBezTo>
                  <a:pt x="590" y="969"/>
                  <a:pt x="590" y="969"/>
                  <a:pt x="590" y="969"/>
                </a:cubicBezTo>
                <a:cubicBezTo>
                  <a:pt x="589" y="970"/>
                  <a:pt x="589" y="970"/>
                  <a:pt x="589" y="970"/>
                </a:cubicBezTo>
                <a:cubicBezTo>
                  <a:pt x="584" y="969"/>
                  <a:pt x="584" y="969"/>
                  <a:pt x="584" y="969"/>
                </a:cubicBezTo>
                <a:cubicBezTo>
                  <a:pt x="586" y="967"/>
                  <a:pt x="586" y="967"/>
                  <a:pt x="586" y="967"/>
                </a:cubicBezTo>
                <a:cubicBezTo>
                  <a:pt x="583" y="965"/>
                  <a:pt x="583" y="965"/>
                  <a:pt x="583" y="965"/>
                </a:cubicBezTo>
                <a:cubicBezTo>
                  <a:pt x="583" y="965"/>
                  <a:pt x="583" y="965"/>
                  <a:pt x="583" y="965"/>
                </a:cubicBezTo>
                <a:cubicBezTo>
                  <a:pt x="583" y="960"/>
                  <a:pt x="583" y="960"/>
                  <a:pt x="583" y="960"/>
                </a:cubicBezTo>
                <a:cubicBezTo>
                  <a:pt x="566" y="963"/>
                  <a:pt x="566" y="963"/>
                  <a:pt x="566" y="963"/>
                </a:cubicBezTo>
                <a:cubicBezTo>
                  <a:pt x="565" y="965"/>
                  <a:pt x="565" y="965"/>
                  <a:pt x="565" y="965"/>
                </a:cubicBezTo>
                <a:cubicBezTo>
                  <a:pt x="563" y="965"/>
                  <a:pt x="576" y="963"/>
                  <a:pt x="559" y="965"/>
                </a:cubicBezTo>
                <a:cubicBezTo>
                  <a:pt x="564" y="967"/>
                  <a:pt x="564" y="967"/>
                  <a:pt x="564" y="967"/>
                </a:cubicBezTo>
                <a:cubicBezTo>
                  <a:pt x="560" y="967"/>
                  <a:pt x="560" y="967"/>
                  <a:pt x="560" y="967"/>
                </a:cubicBezTo>
                <a:cubicBezTo>
                  <a:pt x="556" y="968"/>
                  <a:pt x="556" y="968"/>
                  <a:pt x="556" y="968"/>
                </a:cubicBezTo>
                <a:cubicBezTo>
                  <a:pt x="553" y="965"/>
                  <a:pt x="553" y="965"/>
                  <a:pt x="553" y="965"/>
                </a:cubicBezTo>
                <a:cubicBezTo>
                  <a:pt x="554" y="962"/>
                  <a:pt x="554" y="962"/>
                  <a:pt x="554" y="962"/>
                </a:cubicBezTo>
                <a:cubicBezTo>
                  <a:pt x="550" y="962"/>
                  <a:pt x="550" y="962"/>
                  <a:pt x="550" y="962"/>
                </a:cubicBezTo>
                <a:cubicBezTo>
                  <a:pt x="550" y="963"/>
                  <a:pt x="550" y="963"/>
                  <a:pt x="550" y="963"/>
                </a:cubicBezTo>
                <a:cubicBezTo>
                  <a:pt x="552" y="965"/>
                  <a:pt x="552" y="965"/>
                  <a:pt x="552" y="965"/>
                </a:cubicBezTo>
                <a:cubicBezTo>
                  <a:pt x="545" y="967"/>
                  <a:pt x="545" y="967"/>
                  <a:pt x="545" y="967"/>
                </a:cubicBezTo>
                <a:cubicBezTo>
                  <a:pt x="545" y="967"/>
                  <a:pt x="542" y="968"/>
                  <a:pt x="547" y="967"/>
                </a:cubicBezTo>
                <a:cubicBezTo>
                  <a:pt x="546" y="968"/>
                  <a:pt x="549" y="968"/>
                  <a:pt x="545" y="969"/>
                </a:cubicBezTo>
                <a:cubicBezTo>
                  <a:pt x="545" y="967"/>
                  <a:pt x="545" y="967"/>
                  <a:pt x="545" y="967"/>
                </a:cubicBezTo>
                <a:cubicBezTo>
                  <a:pt x="544" y="967"/>
                  <a:pt x="543" y="966"/>
                  <a:pt x="542" y="969"/>
                </a:cubicBezTo>
                <a:cubicBezTo>
                  <a:pt x="543" y="970"/>
                  <a:pt x="543" y="970"/>
                  <a:pt x="543" y="970"/>
                </a:cubicBezTo>
                <a:cubicBezTo>
                  <a:pt x="546" y="970"/>
                  <a:pt x="546" y="970"/>
                  <a:pt x="546" y="970"/>
                </a:cubicBezTo>
                <a:cubicBezTo>
                  <a:pt x="543" y="972"/>
                  <a:pt x="543" y="972"/>
                  <a:pt x="543" y="972"/>
                </a:cubicBezTo>
                <a:cubicBezTo>
                  <a:pt x="536" y="970"/>
                  <a:pt x="536" y="970"/>
                  <a:pt x="536" y="970"/>
                </a:cubicBezTo>
                <a:cubicBezTo>
                  <a:pt x="535" y="972"/>
                  <a:pt x="535" y="972"/>
                  <a:pt x="535" y="972"/>
                </a:cubicBezTo>
                <a:cubicBezTo>
                  <a:pt x="533" y="972"/>
                  <a:pt x="531" y="976"/>
                  <a:pt x="529" y="972"/>
                </a:cubicBezTo>
                <a:cubicBezTo>
                  <a:pt x="527" y="974"/>
                  <a:pt x="527" y="974"/>
                  <a:pt x="527" y="974"/>
                </a:cubicBezTo>
                <a:cubicBezTo>
                  <a:pt x="529" y="976"/>
                  <a:pt x="529" y="976"/>
                  <a:pt x="529" y="976"/>
                </a:cubicBezTo>
                <a:cubicBezTo>
                  <a:pt x="523" y="974"/>
                  <a:pt x="523" y="974"/>
                  <a:pt x="523" y="974"/>
                </a:cubicBezTo>
                <a:cubicBezTo>
                  <a:pt x="522" y="974"/>
                  <a:pt x="520" y="973"/>
                  <a:pt x="519" y="975"/>
                </a:cubicBezTo>
                <a:cubicBezTo>
                  <a:pt x="520" y="977"/>
                  <a:pt x="520" y="977"/>
                  <a:pt x="520" y="977"/>
                </a:cubicBezTo>
                <a:cubicBezTo>
                  <a:pt x="516" y="974"/>
                  <a:pt x="516" y="974"/>
                  <a:pt x="516" y="974"/>
                </a:cubicBezTo>
                <a:cubicBezTo>
                  <a:pt x="511" y="977"/>
                  <a:pt x="511" y="977"/>
                  <a:pt x="511" y="977"/>
                </a:cubicBezTo>
                <a:cubicBezTo>
                  <a:pt x="511" y="974"/>
                  <a:pt x="511" y="974"/>
                  <a:pt x="511" y="974"/>
                </a:cubicBezTo>
                <a:cubicBezTo>
                  <a:pt x="508" y="975"/>
                  <a:pt x="508" y="975"/>
                  <a:pt x="508" y="975"/>
                </a:cubicBezTo>
                <a:cubicBezTo>
                  <a:pt x="508" y="975"/>
                  <a:pt x="509" y="975"/>
                  <a:pt x="508" y="974"/>
                </a:cubicBezTo>
                <a:cubicBezTo>
                  <a:pt x="508" y="973"/>
                  <a:pt x="508" y="973"/>
                  <a:pt x="508" y="973"/>
                </a:cubicBezTo>
                <a:cubicBezTo>
                  <a:pt x="503" y="977"/>
                  <a:pt x="503" y="977"/>
                  <a:pt x="503" y="977"/>
                </a:cubicBezTo>
                <a:cubicBezTo>
                  <a:pt x="498" y="977"/>
                  <a:pt x="498" y="977"/>
                  <a:pt x="498" y="977"/>
                </a:cubicBezTo>
                <a:cubicBezTo>
                  <a:pt x="499" y="979"/>
                  <a:pt x="499" y="979"/>
                  <a:pt x="499" y="979"/>
                </a:cubicBezTo>
                <a:cubicBezTo>
                  <a:pt x="498" y="979"/>
                  <a:pt x="498" y="979"/>
                  <a:pt x="498" y="979"/>
                </a:cubicBezTo>
                <a:cubicBezTo>
                  <a:pt x="499" y="982"/>
                  <a:pt x="499" y="982"/>
                  <a:pt x="499" y="982"/>
                </a:cubicBezTo>
                <a:cubicBezTo>
                  <a:pt x="485" y="983"/>
                  <a:pt x="485" y="983"/>
                  <a:pt x="485" y="983"/>
                </a:cubicBezTo>
                <a:cubicBezTo>
                  <a:pt x="474" y="984"/>
                  <a:pt x="474" y="984"/>
                  <a:pt x="474" y="984"/>
                </a:cubicBezTo>
                <a:cubicBezTo>
                  <a:pt x="473" y="983"/>
                  <a:pt x="473" y="983"/>
                  <a:pt x="473" y="983"/>
                </a:cubicBezTo>
                <a:cubicBezTo>
                  <a:pt x="486" y="980"/>
                  <a:pt x="486" y="980"/>
                  <a:pt x="486" y="980"/>
                </a:cubicBezTo>
                <a:cubicBezTo>
                  <a:pt x="489" y="979"/>
                  <a:pt x="489" y="979"/>
                  <a:pt x="489" y="979"/>
                </a:cubicBezTo>
                <a:cubicBezTo>
                  <a:pt x="490" y="978"/>
                  <a:pt x="490" y="978"/>
                  <a:pt x="490" y="978"/>
                </a:cubicBezTo>
                <a:cubicBezTo>
                  <a:pt x="485" y="978"/>
                  <a:pt x="485" y="978"/>
                  <a:pt x="485" y="978"/>
                </a:cubicBezTo>
                <a:cubicBezTo>
                  <a:pt x="484" y="976"/>
                  <a:pt x="484" y="976"/>
                  <a:pt x="484" y="976"/>
                </a:cubicBezTo>
                <a:cubicBezTo>
                  <a:pt x="477" y="978"/>
                  <a:pt x="477" y="978"/>
                  <a:pt x="477" y="978"/>
                </a:cubicBezTo>
                <a:cubicBezTo>
                  <a:pt x="475" y="978"/>
                  <a:pt x="475" y="978"/>
                  <a:pt x="475" y="978"/>
                </a:cubicBezTo>
                <a:cubicBezTo>
                  <a:pt x="470" y="981"/>
                  <a:pt x="470" y="981"/>
                  <a:pt x="470" y="981"/>
                </a:cubicBezTo>
                <a:cubicBezTo>
                  <a:pt x="469" y="980"/>
                  <a:pt x="469" y="980"/>
                  <a:pt x="469" y="980"/>
                </a:cubicBezTo>
                <a:cubicBezTo>
                  <a:pt x="465" y="981"/>
                  <a:pt x="465" y="981"/>
                  <a:pt x="465" y="981"/>
                </a:cubicBezTo>
                <a:cubicBezTo>
                  <a:pt x="465" y="981"/>
                  <a:pt x="469" y="978"/>
                  <a:pt x="463" y="980"/>
                </a:cubicBezTo>
                <a:cubicBezTo>
                  <a:pt x="466" y="975"/>
                  <a:pt x="466" y="975"/>
                  <a:pt x="466" y="975"/>
                </a:cubicBezTo>
                <a:cubicBezTo>
                  <a:pt x="462" y="976"/>
                  <a:pt x="462" y="976"/>
                  <a:pt x="462" y="976"/>
                </a:cubicBezTo>
                <a:cubicBezTo>
                  <a:pt x="460" y="981"/>
                  <a:pt x="460" y="981"/>
                  <a:pt x="460" y="981"/>
                </a:cubicBezTo>
                <a:cubicBezTo>
                  <a:pt x="453" y="978"/>
                  <a:pt x="473" y="980"/>
                  <a:pt x="453" y="981"/>
                </a:cubicBezTo>
                <a:cubicBezTo>
                  <a:pt x="448" y="979"/>
                  <a:pt x="448" y="979"/>
                  <a:pt x="448" y="979"/>
                </a:cubicBezTo>
                <a:cubicBezTo>
                  <a:pt x="447" y="977"/>
                  <a:pt x="447" y="977"/>
                  <a:pt x="447" y="977"/>
                </a:cubicBezTo>
                <a:cubicBezTo>
                  <a:pt x="438" y="978"/>
                  <a:pt x="438" y="978"/>
                  <a:pt x="438" y="978"/>
                </a:cubicBezTo>
                <a:cubicBezTo>
                  <a:pt x="440" y="979"/>
                  <a:pt x="440" y="979"/>
                  <a:pt x="440" y="979"/>
                </a:cubicBezTo>
                <a:cubicBezTo>
                  <a:pt x="447" y="979"/>
                  <a:pt x="447" y="979"/>
                  <a:pt x="447" y="979"/>
                </a:cubicBezTo>
                <a:cubicBezTo>
                  <a:pt x="443" y="983"/>
                  <a:pt x="443" y="983"/>
                  <a:pt x="443" y="983"/>
                </a:cubicBezTo>
                <a:cubicBezTo>
                  <a:pt x="436" y="984"/>
                  <a:pt x="436" y="984"/>
                  <a:pt x="436" y="984"/>
                </a:cubicBezTo>
                <a:cubicBezTo>
                  <a:pt x="437" y="983"/>
                  <a:pt x="437" y="983"/>
                  <a:pt x="437" y="983"/>
                </a:cubicBezTo>
                <a:cubicBezTo>
                  <a:pt x="434" y="982"/>
                  <a:pt x="434" y="982"/>
                  <a:pt x="434" y="982"/>
                </a:cubicBezTo>
                <a:cubicBezTo>
                  <a:pt x="428" y="983"/>
                  <a:pt x="428" y="983"/>
                  <a:pt x="428" y="983"/>
                </a:cubicBezTo>
                <a:cubicBezTo>
                  <a:pt x="420" y="983"/>
                  <a:pt x="420" y="983"/>
                  <a:pt x="420" y="983"/>
                </a:cubicBezTo>
                <a:cubicBezTo>
                  <a:pt x="412" y="982"/>
                  <a:pt x="412" y="982"/>
                  <a:pt x="412" y="982"/>
                </a:cubicBezTo>
                <a:cubicBezTo>
                  <a:pt x="402" y="984"/>
                  <a:pt x="402" y="984"/>
                  <a:pt x="402" y="984"/>
                </a:cubicBezTo>
                <a:cubicBezTo>
                  <a:pt x="399" y="983"/>
                  <a:pt x="399" y="983"/>
                  <a:pt x="399" y="983"/>
                </a:cubicBezTo>
                <a:cubicBezTo>
                  <a:pt x="397" y="984"/>
                  <a:pt x="397" y="984"/>
                  <a:pt x="397" y="984"/>
                </a:cubicBezTo>
                <a:cubicBezTo>
                  <a:pt x="389" y="984"/>
                  <a:pt x="389" y="984"/>
                  <a:pt x="389" y="984"/>
                </a:cubicBezTo>
                <a:cubicBezTo>
                  <a:pt x="391" y="985"/>
                  <a:pt x="393" y="984"/>
                  <a:pt x="394" y="983"/>
                </a:cubicBezTo>
                <a:cubicBezTo>
                  <a:pt x="392" y="982"/>
                  <a:pt x="400" y="981"/>
                  <a:pt x="391" y="981"/>
                </a:cubicBezTo>
                <a:cubicBezTo>
                  <a:pt x="391" y="982"/>
                  <a:pt x="391" y="982"/>
                  <a:pt x="391" y="982"/>
                </a:cubicBezTo>
                <a:cubicBezTo>
                  <a:pt x="390" y="981"/>
                  <a:pt x="398" y="978"/>
                  <a:pt x="384" y="982"/>
                </a:cubicBezTo>
                <a:cubicBezTo>
                  <a:pt x="379" y="981"/>
                  <a:pt x="379" y="981"/>
                  <a:pt x="379" y="981"/>
                </a:cubicBezTo>
                <a:cubicBezTo>
                  <a:pt x="378" y="981"/>
                  <a:pt x="383" y="979"/>
                  <a:pt x="377" y="982"/>
                </a:cubicBezTo>
                <a:cubicBezTo>
                  <a:pt x="379" y="985"/>
                  <a:pt x="379" y="985"/>
                  <a:pt x="379" y="985"/>
                </a:cubicBezTo>
                <a:cubicBezTo>
                  <a:pt x="377" y="986"/>
                  <a:pt x="377" y="986"/>
                  <a:pt x="377" y="986"/>
                </a:cubicBezTo>
                <a:cubicBezTo>
                  <a:pt x="375" y="986"/>
                  <a:pt x="375" y="986"/>
                  <a:pt x="375" y="986"/>
                </a:cubicBezTo>
                <a:cubicBezTo>
                  <a:pt x="374" y="984"/>
                  <a:pt x="374" y="984"/>
                  <a:pt x="374" y="984"/>
                </a:cubicBezTo>
                <a:cubicBezTo>
                  <a:pt x="376" y="981"/>
                  <a:pt x="385" y="985"/>
                  <a:pt x="367" y="987"/>
                </a:cubicBezTo>
                <a:cubicBezTo>
                  <a:pt x="364" y="988"/>
                  <a:pt x="364" y="988"/>
                  <a:pt x="364" y="988"/>
                </a:cubicBezTo>
                <a:cubicBezTo>
                  <a:pt x="361" y="988"/>
                  <a:pt x="361" y="988"/>
                  <a:pt x="361" y="988"/>
                </a:cubicBezTo>
                <a:cubicBezTo>
                  <a:pt x="363" y="987"/>
                  <a:pt x="363" y="987"/>
                  <a:pt x="363" y="987"/>
                </a:cubicBezTo>
                <a:cubicBezTo>
                  <a:pt x="356" y="984"/>
                  <a:pt x="356" y="984"/>
                  <a:pt x="356" y="984"/>
                </a:cubicBezTo>
                <a:cubicBezTo>
                  <a:pt x="353" y="984"/>
                  <a:pt x="353" y="984"/>
                  <a:pt x="353" y="984"/>
                </a:cubicBezTo>
                <a:cubicBezTo>
                  <a:pt x="353" y="983"/>
                  <a:pt x="353" y="983"/>
                  <a:pt x="353" y="983"/>
                </a:cubicBezTo>
                <a:cubicBezTo>
                  <a:pt x="355" y="982"/>
                  <a:pt x="355" y="982"/>
                  <a:pt x="355" y="982"/>
                </a:cubicBezTo>
                <a:cubicBezTo>
                  <a:pt x="352" y="981"/>
                  <a:pt x="352" y="981"/>
                  <a:pt x="352" y="981"/>
                </a:cubicBezTo>
                <a:cubicBezTo>
                  <a:pt x="351" y="984"/>
                  <a:pt x="351" y="984"/>
                  <a:pt x="351" y="984"/>
                </a:cubicBezTo>
                <a:cubicBezTo>
                  <a:pt x="350" y="984"/>
                  <a:pt x="353" y="983"/>
                  <a:pt x="349" y="983"/>
                </a:cubicBezTo>
                <a:cubicBezTo>
                  <a:pt x="350" y="982"/>
                  <a:pt x="350" y="982"/>
                  <a:pt x="350" y="982"/>
                </a:cubicBezTo>
                <a:cubicBezTo>
                  <a:pt x="350" y="981"/>
                  <a:pt x="350" y="981"/>
                  <a:pt x="350" y="981"/>
                </a:cubicBezTo>
                <a:cubicBezTo>
                  <a:pt x="346" y="983"/>
                  <a:pt x="346" y="983"/>
                  <a:pt x="346" y="983"/>
                </a:cubicBezTo>
                <a:cubicBezTo>
                  <a:pt x="347" y="981"/>
                  <a:pt x="347" y="981"/>
                  <a:pt x="347" y="981"/>
                </a:cubicBezTo>
                <a:cubicBezTo>
                  <a:pt x="342" y="982"/>
                  <a:pt x="342" y="982"/>
                  <a:pt x="342" y="982"/>
                </a:cubicBezTo>
                <a:cubicBezTo>
                  <a:pt x="341" y="984"/>
                  <a:pt x="341" y="984"/>
                  <a:pt x="341" y="984"/>
                </a:cubicBezTo>
                <a:cubicBezTo>
                  <a:pt x="338" y="983"/>
                  <a:pt x="346" y="980"/>
                  <a:pt x="339" y="982"/>
                </a:cubicBezTo>
                <a:cubicBezTo>
                  <a:pt x="337" y="985"/>
                  <a:pt x="337" y="985"/>
                  <a:pt x="337" y="985"/>
                </a:cubicBezTo>
                <a:cubicBezTo>
                  <a:pt x="337" y="984"/>
                  <a:pt x="337" y="984"/>
                  <a:pt x="337" y="984"/>
                </a:cubicBezTo>
                <a:cubicBezTo>
                  <a:pt x="335" y="986"/>
                  <a:pt x="335" y="986"/>
                  <a:pt x="335" y="986"/>
                </a:cubicBezTo>
                <a:cubicBezTo>
                  <a:pt x="337" y="983"/>
                  <a:pt x="337" y="983"/>
                  <a:pt x="337" y="983"/>
                </a:cubicBezTo>
                <a:cubicBezTo>
                  <a:pt x="334" y="980"/>
                  <a:pt x="334" y="980"/>
                  <a:pt x="334" y="980"/>
                </a:cubicBezTo>
                <a:cubicBezTo>
                  <a:pt x="331" y="982"/>
                  <a:pt x="331" y="982"/>
                  <a:pt x="331" y="982"/>
                </a:cubicBezTo>
                <a:cubicBezTo>
                  <a:pt x="330" y="983"/>
                  <a:pt x="330" y="983"/>
                  <a:pt x="332" y="983"/>
                </a:cubicBezTo>
                <a:cubicBezTo>
                  <a:pt x="332" y="984"/>
                  <a:pt x="332" y="984"/>
                  <a:pt x="331" y="984"/>
                </a:cubicBezTo>
                <a:cubicBezTo>
                  <a:pt x="329" y="983"/>
                  <a:pt x="329" y="983"/>
                  <a:pt x="329" y="983"/>
                </a:cubicBezTo>
                <a:cubicBezTo>
                  <a:pt x="327" y="984"/>
                  <a:pt x="327" y="984"/>
                  <a:pt x="327" y="984"/>
                </a:cubicBezTo>
                <a:cubicBezTo>
                  <a:pt x="327" y="986"/>
                  <a:pt x="327" y="986"/>
                  <a:pt x="327" y="986"/>
                </a:cubicBezTo>
                <a:cubicBezTo>
                  <a:pt x="327" y="987"/>
                  <a:pt x="327" y="987"/>
                  <a:pt x="327" y="987"/>
                </a:cubicBezTo>
                <a:cubicBezTo>
                  <a:pt x="325" y="987"/>
                  <a:pt x="325" y="987"/>
                  <a:pt x="325" y="987"/>
                </a:cubicBezTo>
                <a:cubicBezTo>
                  <a:pt x="325" y="983"/>
                  <a:pt x="325" y="983"/>
                  <a:pt x="325" y="983"/>
                </a:cubicBezTo>
                <a:cubicBezTo>
                  <a:pt x="321" y="982"/>
                  <a:pt x="321" y="982"/>
                  <a:pt x="321" y="982"/>
                </a:cubicBezTo>
                <a:cubicBezTo>
                  <a:pt x="327" y="981"/>
                  <a:pt x="327" y="981"/>
                  <a:pt x="327" y="981"/>
                </a:cubicBezTo>
                <a:cubicBezTo>
                  <a:pt x="327" y="978"/>
                  <a:pt x="319" y="986"/>
                  <a:pt x="328" y="978"/>
                </a:cubicBezTo>
                <a:cubicBezTo>
                  <a:pt x="327" y="978"/>
                  <a:pt x="327" y="978"/>
                  <a:pt x="327" y="978"/>
                </a:cubicBezTo>
                <a:cubicBezTo>
                  <a:pt x="325" y="975"/>
                  <a:pt x="325" y="975"/>
                  <a:pt x="325" y="975"/>
                </a:cubicBezTo>
                <a:cubicBezTo>
                  <a:pt x="325" y="973"/>
                  <a:pt x="325" y="973"/>
                  <a:pt x="325" y="973"/>
                </a:cubicBezTo>
                <a:cubicBezTo>
                  <a:pt x="323" y="972"/>
                  <a:pt x="323" y="972"/>
                  <a:pt x="323" y="972"/>
                </a:cubicBezTo>
                <a:cubicBezTo>
                  <a:pt x="319" y="975"/>
                  <a:pt x="319" y="975"/>
                  <a:pt x="319" y="975"/>
                </a:cubicBezTo>
                <a:cubicBezTo>
                  <a:pt x="314" y="976"/>
                  <a:pt x="314" y="976"/>
                  <a:pt x="314" y="976"/>
                </a:cubicBezTo>
                <a:cubicBezTo>
                  <a:pt x="314" y="973"/>
                  <a:pt x="314" y="973"/>
                  <a:pt x="314" y="973"/>
                </a:cubicBezTo>
                <a:cubicBezTo>
                  <a:pt x="312" y="970"/>
                  <a:pt x="312" y="970"/>
                  <a:pt x="312" y="970"/>
                </a:cubicBezTo>
                <a:cubicBezTo>
                  <a:pt x="313" y="968"/>
                  <a:pt x="313" y="968"/>
                  <a:pt x="313" y="968"/>
                </a:cubicBezTo>
                <a:cubicBezTo>
                  <a:pt x="317" y="967"/>
                  <a:pt x="317" y="967"/>
                  <a:pt x="317" y="967"/>
                </a:cubicBezTo>
                <a:cubicBezTo>
                  <a:pt x="315" y="965"/>
                  <a:pt x="315" y="965"/>
                  <a:pt x="315" y="965"/>
                </a:cubicBezTo>
                <a:cubicBezTo>
                  <a:pt x="314" y="966"/>
                  <a:pt x="314" y="966"/>
                  <a:pt x="314" y="966"/>
                </a:cubicBezTo>
                <a:cubicBezTo>
                  <a:pt x="314" y="962"/>
                  <a:pt x="314" y="962"/>
                  <a:pt x="314" y="962"/>
                </a:cubicBezTo>
                <a:cubicBezTo>
                  <a:pt x="312" y="963"/>
                  <a:pt x="312" y="963"/>
                  <a:pt x="312" y="963"/>
                </a:cubicBezTo>
                <a:cubicBezTo>
                  <a:pt x="311" y="961"/>
                  <a:pt x="323" y="976"/>
                  <a:pt x="314" y="955"/>
                </a:cubicBezTo>
                <a:cubicBezTo>
                  <a:pt x="313" y="955"/>
                  <a:pt x="313" y="955"/>
                  <a:pt x="313" y="955"/>
                </a:cubicBezTo>
                <a:cubicBezTo>
                  <a:pt x="310" y="957"/>
                  <a:pt x="310" y="957"/>
                  <a:pt x="310" y="957"/>
                </a:cubicBezTo>
                <a:cubicBezTo>
                  <a:pt x="307" y="954"/>
                  <a:pt x="307" y="954"/>
                  <a:pt x="307" y="954"/>
                </a:cubicBezTo>
                <a:cubicBezTo>
                  <a:pt x="304" y="955"/>
                  <a:pt x="304" y="955"/>
                  <a:pt x="304" y="955"/>
                </a:cubicBezTo>
                <a:cubicBezTo>
                  <a:pt x="301" y="958"/>
                  <a:pt x="301" y="958"/>
                  <a:pt x="301" y="958"/>
                </a:cubicBezTo>
                <a:cubicBezTo>
                  <a:pt x="301" y="959"/>
                  <a:pt x="297" y="958"/>
                  <a:pt x="302" y="960"/>
                </a:cubicBezTo>
                <a:cubicBezTo>
                  <a:pt x="300" y="960"/>
                  <a:pt x="300" y="960"/>
                  <a:pt x="300" y="960"/>
                </a:cubicBezTo>
                <a:cubicBezTo>
                  <a:pt x="301" y="962"/>
                  <a:pt x="301" y="962"/>
                  <a:pt x="301" y="962"/>
                </a:cubicBezTo>
                <a:cubicBezTo>
                  <a:pt x="300" y="965"/>
                  <a:pt x="300" y="965"/>
                  <a:pt x="300" y="965"/>
                </a:cubicBezTo>
                <a:cubicBezTo>
                  <a:pt x="297" y="964"/>
                  <a:pt x="297" y="964"/>
                  <a:pt x="297" y="964"/>
                </a:cubicBezTo>
                <a:cubicBezTo>
                  <a:pt x="296" y="961"/>
                  <a:pt x="296" y="961"/>
                  <a:pt x="296" y="961"/>
                </a:cubicBezTo>
                <a:cubicBezTo>
                  <a:pt x="297" y="958"/>
                  <a:pt x="297" y="958"/>
                  <a:pt x="297" y="958"/>
                </a:cubicBezTo>
                <a:cubicBezTo>
                  <a:pt x="296" y="955"/>
                  <a:pt x="296" y="955"/>
                  <a:pt x="296" y="955"/>
                </a:cubicBezTo>
                <a:cubicBezTo>
                  <a:pt x="294" y="953"/>
                  <a:pt x="294" y="953"/>
                  <a:pt x="294" y="953"/>
                </a:cubicBezTo>
                <a:cubicBezTo>
                  <a:pt x="288" y="954"/>
                  <a:pt x="288" y="954"/>
                  <a:pt x="288" y="954"/>
                </a:cubicBezTo>
                <a:cubicBezTo>
                  <a:pt x="285" y="956"/>
                  <a:pt x="285" y="956"/>
                  <a:pt x="285" y="956"/>
                </a:cubicBezTo>
                <a:cubicBezTo>
                  <a:pt x="282" y="951"/>
                  <a:pt x="282" y="951"/>
                  <a:pt x="282" y="951"/>
                </a:cubicBezTo>
                <a:cubicBezTo>
                  <a:pt x="284" y="952"/>
                  <a:pt x="278" y="954"/>
                  <a:pt x="285" y="950"/>
                </a:cubicBezTo>
                <a:cubicBezTo>
                  <a:pt x="285" y="952"/>
                  <a:pt x="285" y="952"/>
                  <a:pt x="285" y="952"/>
                </a:cubicBezTo>
                <a:cubicBezTo>
                  <a:pt x="287" y="954"/>
                  <a:pt x="287" y="954"/>
                  <a:pt x="287" y="954"/>
                </a:cubicBezTo>
                <a:cubicBezTo>
                  <a:pt x="289" y="952"/>
                  <a:pt x="289" y="952"/>
                  <a:pt x="289" y="952"/>
                </a:cubicBezTo>
                <a:cubicBezTo>
                  <a:pt x="289" y="950"/>
                  <a:pt x="280" y="957"/>
                  <a:pt x="294" y="952"/>
                </a:cubicBezTo>
                <a:cubicBezTo>
                  <a:pt x="292" y="950"/>
                  <a:pt x="292" y="950"/>
                  <a:pt x="292" y="950"/>
                </a:cubicBezTo>
                <a:cubicBezTo>
                  <a:pt x="295" y="951"/>
                  <a:pt x="278" y="953"/>
                  <a:pt x="298" y="950"/>
                </a:cubicBezTo>
                <a:cubicBezTo>
                  <a:pt x="301" y="946"/>
                  <a:pt x="301" y="946"/>
                  <a:pt x="301" y="946"/>
                </a:cubicBezTo>
                <a:cubicBezTo>
                  <a:pt x="305" y="946"/>
                  <a:pt x="305" y="946"/>
                  <a:pt x="305" y="946"/>
                </a:cubicBezTo>
                <a:cubicBezTo>
                  <a:pt x="306" y="945"/>
                  <a:pt x="306" y="945"/>
                  <a:pt x="306" y="945"/>
                </a:cubicBezTo>
                <a:cubicBezTo>
                  <a:pt x="301" y="944"/>
                  <a:pt x="301" y="944"/>
                  <a:pt x="301" y="944"/>
                </a:cubicBezTo>
                <a:cubicBezTo>
                  <a:pt x="305" y="942"/>
                  <a:pt x="305" y="942"/>
                  <a:pt x="305" y="942"/>
                </a:cubicBezTo>
                <a:cubicBezTo>
                  <a:pt x="315" y="938"/>
                  <a:pt x="315" y="938"/>
                  <a:pt x="315" y="938"/>
                </a:cubicBezTo>
                <a:cubicBezTo>
                  <a:pt x="310" y="937"/>
                  <a:pt x="310" y="937"/>
                  <a:pt x="310" y="937"/>
                </a:cubicBezTo>
                <a:cubicBezTo>
                  <a:pt x="311" y="934"/>
                  <a:pt x="311" y="934"/>
                  <a:pt x="311" y="934"/>
                </a:cubicBezTo>
                <a:cubicBezTo>
                  <a:pt x="314" y="933"/>
                  <a:pt x="314" y="933"/>
                  <a:pt x="314" y="933"/>
                </a:cubicBezTo>
                <a:cubicBezTo>
                  <a:pt x="319" y="931"/>
                  <a:pt x="319" y="931"/>
                  <a:pt x="319" y="931"/>
                </a:cubicBezTo>
                <a:cubicBezTo>
                  <a:pt x="318" y="927"/>
                  <a:pt x="318" y="927"/>
                  <a:pt x="318" y="927"/>
                </a:cubicBezTo>
                <a:cubicBezTo>
                  <a:pt x="321" y="926"/>
                  <a:pt x="321" y="926"/>
                  <a:pt x="321" y="926"/>
                </a:cubicBezTo>
                <a:cubicBezTo>
                  <a:pt x="323" y="928"/>
                  <a:pt x="323" y="928"/>
                  <a:pt x="323" y="928"/>
                </a:cubicBezTo>
                <a:cubicBezTo>
                  <a:pt x="331" y="925"/>
                  <a:pt x="331" y="925"/>
                  <a:pt x="331" y="925"/>
                </a:cubicBezTo>
                <a:cubicBezTo>
                  <a:pt x="331" y="926"/>
                  <a:pt x="319" y="928"/>
                  <a:pt x="337" y="926"/>
                </a:cubicBezTo>
                <a:cubicBezTo>
                  <a:pt x="336" y="924"/>
                  <a:pt x="336" y="924"/>
                  <a:pt x="336" y="924"/>
                </a:cubicBezTo>
                <a:cubicBezTo>
                  <a:pt x="337" y="924"/>
                  <a:pt x="335" y="928"/>
                  <a:pt x="337" y="923"/>
                </a:cubicBezTo>
                <a:cubicBezTo>
                  <a:pt x="332" y="924"/>
                  <a:pt x="332" y="924"/>
                  <a:pt x="332" y="924"/>
                </a:cubicBezTo>
                <a:cubicBezTo>
                  <a:pt x="332" y="921"/>
                  <a:pt x="332" y="921"/>
                  <a:pt x="332" y="921"/>
                </a:cubicBezTo>
                <a:cubicBezTo>
                  <a:pt x="335" y="921"/>
                  <a:pt x="335" y="921"/>
                  <a:pt x="335" y="921"/>
                </a:cubicBezTo>
                <a:cubicBezTo>
                  <a:pt x="335" y="919"/>
                  <a:pt x="335" y="919"/>
                  <a:pt x="335" y="919"/>
                </a:cubicBezTo>
                <a:cubicBezTo>
                  <a:pt x="336" y="918"/>
                  <a:pt x="336" y="918"/>
                  <a:pt x="336" y="918"/>
                </a:cubicBezTo>
                <a:cubicBezTo>
                  <a:pt x="335" y="916"/>
                  <a:pt x="335" y="916"/>
                  <a:pt x="335" y="916"/>
                </a:cubicBezTo>
                <a:cubicBezTo>
                  <a:pt x="331" y="916"/>
                  <a:pt x="331" y="916"/>
                  <a:pt x="331" y="916"/>
                </a:cubicBezTo>
                <a:cubicBezTo>
                  <a:pt x="332" y="914"/>
                  <a:pt x="332" y="914"/>
                  <a:pt x="332" y="914"/>
                </a:cubicBezTo>
                <a:cubicBezTo>
                  <a:pt x="326" y="908"/>
                  <a:pt x="326" y="908"/>
                  <a:pt x="326" y="908"/>
                </a:cubicBezTo>
                <a:cubicBezTo>
                  <a:pt x="325" y="908"/>
                  <a:pt x="331" y="908"/>
                  <a:pt x="324" y="910"/>
                </a:cubicBezTo>
                <a:cubicBezTo>
                  <a:pt x="325" y="908"/>
                  <a:pt x="325" y="908"/>
                  <a:pt x="325" y="908"/>
                </a:cubicBezTo>
                <a:cubicBezTo>
                  <a:pt x="318" y="906"/>
                  <a:pt x="318" y="906"/>
                  <a:pt x="318" y="906"/>
                </a:cubicBezTo>
                <a:cubicBezTo>
                  <a:pt x="316" y="909"/>
                  <a:pt x="316" y="909"/>
                  <a:pt x="316" y="909"/>
                </a:cubicBezTo>
                <a:cubicBezTo>
                  <a:pt x="314" y="907"/>
                  <a:pt x="314" y="907"/>
                  <a:pt x="314" y="907"/>
                </a:cubicBezTo>
                <a:cubicBezTo>
                  <a:pt x="315" y="907"/>
                  <a:pt x="315" y="910"/>
                  <a:pt x="316" y="906"/>
                </a:cubicBezTo>
                <a:cubicBezTo>
                  <a:pt x="313" y="906"/>
                  <a:pt x="313" y="906"/>
                  <a:pt x="313" y="906"/>
                </a:cubicBezTo>
                <a:cubicBezTo>
                  <a:pt x="313" y="907"/>
                  <a:pt x="310" y="907"/>
                  <a:pt x="311" y="908"/>
                </a:cubicBezTo>
                <a:cubicBezTo>
                  <a:pt x="310" y="910"/>
                  <a:pt x="310" y="910"/>
                  <a:pt x="310" y="910"/>
                </a:cubicBezTo>
                <a:cubicBezTo>
                  <a:pt x="310" y="907"/>
                  <a:pt x="310" y="907"/>
                  <a:pt x="310" y="907"/>
                </a:cubicBezTo>
                <a:cubicBezTo>
                  <a:pt x="304" y="905"/>
                  <a:pt x="304" y="905"/>
                  <a:pt x="304" y="905"/>
                </a:cubicBezTo>
                <a:cubicBezTo>
                  <a:pt x="303" y="909"/>
                  <a:pt x="300" y="903"/>
                  <a:pt x="297" y="909"/>
                </a:cubicBezTo>
                <a:cubicBezTo>
                  <a:pt x="295" y="908"/>
                  <a:pt x="295" y="908"/>
                  <a:pt x="295" y="908"/>
                </a:cubicBezTo>
                <a:cubicBezTo>
                  <a:pt x="291" y="912"/>
                  <a:pt x="291" y="912"/>
                  <a:pt x="291" y="912"/>
                </a:cubicBezTo>
                <a:cubicBezTo>
                  <a:pt x="285" y="911"/>
                  <a:pt x="285" y="911"/>
                  <a:pt x="285" y="911"/>
                </a:cubicBezTo>
                <a:cubicBezTo>
                  <a:pt x="287" y="911"/>
                  <a:pt x="287" y="911"/>
                  <a:pt x="287" y="911"/>
                </a:cubicBezTo>
                <a:cubicBezTo>
                  <a:pt x="287" y="909"/>
                  <a:pt x="287" y="909"/>
                  <a:pt x="287" y="909"/>
                </a:cubicBezTo>
                <a:cubicBezTo>
                  <a:pt x="288" y="907"/>
                  <a:pt x="275" y="916"/>
                  <a:pt x="293" y="908"/>
                </a:cubicBezTo>
                <a:cubicBezTo>
                  <a:pt x="291" y="906"/>
                  <a:pt x="291" y="906"/>
                  <a:pt x="291" y="906"/>
                </a:cubicBezTo>
                <a:cubicBezTo>
                  <a:pt x="287" y="910"/>
                  <a:pt x="290" y="901"/>
                  <a:pt x="282" y="909"/>
                </a:cubicBezTo>
                <a:cubicBezTo>
                  <a:pt x="282" y="908"/>
                  <a:pt x="282" y="908"/>
                  <a:pt x="282" y="908"/>
                </a:cubicBezTo>
                <a:cubicBezTo>
                  <a:pt x="286" y="905"/>
                  <a:pt x="286" y="905"/>
                  <a:pt x="286" y="905"/>
                </a:cubicBezTo>
                <a:cubicBezTo>
                  <a:pt x="286" y="905"/>
                  <a:pt x="286" y="905"/>
                  <a:pt x="286" y="905"/>
                </a:cubicBezTo>
                <a:cubicBezTo>
                  <a:pt x="290" y="906"/>
                  <a:pt x="290" y="906"/>
                  <a:pt x="290" y="906"/>
                </a:cubicBezTo>
                <a:cubicBezTo>
                  <a:pt x="295" y="903"/>
                  <a:pt x="295" y="903"/>
                  <a:pt x="295" y="903"/>
                </a:cubicBezTo>
                <a:cubicBezTo>
                  <a:pt x="292" y="899"/>
                  <a:pt x="292" y="899"/>
                  <a:pt x="292" y="899"/>
                </a:cubicBezTo>
                <a:cubicBezTo>
                  <a:pt x="294" y="897"/>
                  <a:pt x="294" y="897"/>
                  <a:pt x="294" y="897"/>
                </a:cubicBezTo>
                <a:cubicBezTo>
                  <a:pt x="293" y="899"/>
                  <a:pt x="293" y="899"/>
                  <a:pt x="293" y="899"/>
                </a:cubicBezTo>
                <a:cubicBezTo>
                  <a:pt x="294" y="900"/>
                  <a:pt x="294" y="900"/>
                  <a:pt x="294" y="900"/>
                </a:cubicBezTo>
                <a:cubicBezTo>
                  <a:pt x="301" y="897"/>
                  <a:pt x="301" y="897"/>
                  <a:pt x="301" y="897"/>
                </a:cubicBezTo>
                <a:cubicBezTo>
                  <a:pt x="304" y="898"/>
                  <a:pt x="304" y="898"/>
                  <a:pt x="304" y="898"/>
                </a:cubicBezTo>
                <a:cubicBezTo>
                  <a:pt x="312" y="894"/>
                  <a:pt x="312" y="894"/>
                  <a:pt x="312" y="894"/>
                </a:cubicBezTo>
                <a:cubicBezTo>
                  <a:pt x="311" y="894"/>
                  <a:pt x="311" y="894"/>
                  <a:pt x="311" y="894"/>
                </a:cubicBezTo>
                <a:cubicBezTo>
                  <a:pt x="309" y="892"/>
                  <a:pt x="309" y="892"/>
                  <a:pt x="309" y="892"/>
                </a:cubicBezTo>
                <a:cubicBezTo>
                  <a:pt x="309" y="893"/>
                  <a:pt x="311" y="889"/>
                  <a:pt x="308" y="893"/>
                </a:cubicBezTo>
                <a:cubicBezTo>
                  <a:pt x="307" y="893"/>
                  <a:pt x="307" y="893"/>
                  <a:pt x="307" y="893"/>
                </a:cubicBezTo>
                <a:cubicBezTo>
                  <a:pt x="306" y="891"/>
                  <a:pt x="320" y="898"/>
                  <a:pt x="303" y="889"/>
                </a:cubicBezTo>
                <a:cubicBezTo>
                  <a:pt x="303" y="887"/>
                  <a:pt x="303" y="887"/>
                  <a:pt x="303" y="887"/>
                </a:cubicBezTo>
                <a:cubicBezTo>
                  <a:pt x="303" y="887"/>
                  <a:pt x="302" y="886"/>
                  <a:pt x="304" y="886"/>
                </a:cubicBezTo>
                <a:cubicBezTo>
                  <a:pt x="300" y="885"/>
                  <a:pt x="300" y="885"/>
                  <a:pt x="300" y="885"/>
                </a:cubicBezTo>
                <a:cubicBezTo>
                  <a:pt x="300" y="884"/>
                  <a:pt x="300" y="884"/>
                  <a:pt x="300" y="884"/>
                </a:cubicBezTo>
                <a:cubicBezTo>
                  <a:pt x="298" y="883"/>
                  <a:pt x="298" y="883"/>
                  <a:pt x="298" y="883"/>
                </a:cubicBezTo>
                <a:cubicBezTo>
                  <a:pt x="297" y="883"/>
                  <a:pt x="303" y="880"/>
                  <a:pt x="296" y="884"/>
                </a:cubicBezTo>
                <a:cubicBezTo>
                  <a:pt x="297" y="885"/>
                  <a:pt x="297" y="883"/>
                  <a:pt x="298" y="885"/>
                </a:cubicBezTo>
                <a:cubicBezTo>
                  <a:pt x="295" y="886"/>
                  <a:pt x="295" y="886"/>
                  <a:pt x="295" y="886"/>
                </a:cubicBezTo>
                <a:cubicBezTo>
                  <a:pt x="298" y="887"/>
                  <a:pt x="298" y="887"/>
                  <a:pt x="298" y="887"/>
                </a:cubicBezTo>
                <a:cubicBezTo>
                  <a:pt x="294" y="892"/>
                  <a:pt x="294" y="892"/>
                  <a:pt x="294" y="892"/>
                </a:cubicBezTo>
                <a:cubicBezTo>
                  <a:pt x="291" y="892"/>
                  <a:pt x="291" y="892"/>
                  <a:pt x="291" y="892"/>
                </a:cubicBezTo>
                <a:cubicBezTo>
                  <a:pt x="291" y="892"/>
                  <a:pt x="295" y="889"/>
                  <a:pt x="291" y="894"/>
                </a:cubicBezTo>
                <a:cubicBezTo>
                  <a:pt x="289" y="893"/>
                  <a:pt x="289" y="893"/>
                  <a:pt x="289" y="893"/>
                </a:cubicBezTo>
                <a:cubicBezTo>
                  <a:pt x="294" y="887"/>
                  <a:pt x="294" y="887"/>
                  <a:pt x="294" y="887"/>
                </a:cubicBezTo>
                <a:cubicBezTo>
                  <a:pt x="292" y="887"/>
                  <a:pt x="297" y="885"/>
                  <a:pt x="291" y="886"/>
                </a:cubicBezTo>
                <a:cubicBezTo>
                  <a:pt x="291" y="888"/>
                  <a:pt x="291" y="888"/>
                  <a:pt x="291" y="888"/>
                </a:cubicBezTo>
                <a:cubicBezTo>
                  <a:pt x="289" y="885"/>
                  <a:pt x="289" y="885"/>
                  <a:pt x="289" y="885"/>
                </a:cubicBezTo>
                <a:cubicBezTo>
                  <a:pt x="286" y="885"/>
                  <a:pt x="299" y="879"/>
                  <a:pt x="285" y="888"/>
                </a:cubicBezTo>
                <a:cubicBezTo>
                  <a:pt x="285" y="889"/>
                  <a:pt x="285" y="889"/>
                  <a:pt x="285" y="889"/>
                </a:cubicBezTo>
                <a:cubicBezTo>
                  <a:pt x="287" y="889"/>
                  <a:pt x="287" y="889"/>
                  <a:pt x="287" y="889"/>
                </a:cubicBezTo>
                <a:cubicBezTo>
                  <a:pt x="279" y="895"/>
                  <a:pt x="279" y="895"/>
                  <a:pt x="279" y="895"/>
                </a:cubicBezTo>
                <a:cubicBezTo>
                  <a:pt x="284" y="889"/>
                  <a:pt x="284" y="889"/>
                  <a:pt x="284" y="889"/>
                </a:cubicBezTo>
                <a:cubicBezTo>
                  <a:pt x="281" y="889"/>
                  <a:pt x="281" y="889"/>
                  <a:pt x="281" y="889"/>
                </a:cubicBezTo>
                <a:cubicBezTo>
                  <a:pt x="286" y="890"/>
                  <a:pt x="279" y="887"/>
                  <a:pt x="285" y="885"/>
                </a:cubicBezTo>
                <a:cubicBezTo>
                  <a:pt x="283" y="884"/>
                  <a:pt x="283" y="884"/>
                  <a:pt x="283" y="884"/>
                </a:cubicBezTo>
                <a:cubicBezTo>
                  <a:pt x="287" y="883"/>
                  <a:pt x="287" y="883"/>
                  <a:pt x="287" y="883"/>
                </a:cubicBezTo>
                <a:cubicBezTo>
                  <a:pt x="288" y="883"/>
                  <a:pt x="289" y="882"/>
                  <a:pt x="288" y="884"/>
                </a:cubicBezTo>
                <a:cubicBezTo>
                  <a:pt x="289" y="883"/>
                  <a:pt x="289" y="883"/>
                  <a:pt x="289" y="883"/>
                </a:cubicBezTo>
                <a:cubicBezTo>
                  <a:pt x="293" y="878"/>
                  <a:pt x="287" y="886"/>
                  <a:pt x="296" y="878"/>
                </a:cubicBezTo>
                <a:cubicBezTo>
                  <a:pt x="299" y="876"/>
                  <a:pt x="299" y="876"/>
                  <a:pt x="299" y="876"/>
                </a:cubicBezTo>
                <a:cubicBezTo>
                  <a:pt x="293" y="875"/>
                  <a:pt x="293" y="875"/>
                  <a:pt x="293" y="875"/>
                </a:cubicBezTo>
                <a:cubicBezTo>
                  <a:pt x="291" y="877"/>
                  <a:pt x="291" y="877"/>
                  <a:pt x="291" y="877"/>
                </a:cubicBezTo>
                <a:cubicBezTo>
                  <a:pt x="289" y="877"/>
                  <a:pt x="289" y="877"/>
                  <a:pt x="289" y="877"/>
                </a:cubicBezTo>
                <a:cubicBezTo>
                  <a:pt x="287" y="875"/>
                  <a:pt x="304" y="875"/>
                  <a:pt x="285" y="873"/>
                </a:cubicBezTo>
                <a:cubicBezTo>
                  <a:pt x="289" y="871"/>
                  <a:pt x="289" y="871"/>
                  <a:pt x="289" y="871"/>
                </a:cubicBezTo>
                <a:cubicBezTo>
                  <a:pt x="287" y="873"/>
                  <a:pt x="287" y="873"/>
                  <a:pt x="287" y="873"/>
                </a:cubicBezTo>
                <a:cubicBezTo>
                  <a:pt x="292" y="874"/>
                  <a:pt x="292" y="874"/>
                  <a:pt x="292" y="874"/>
                </a:cubicBezTo>
                <a:cubicBezTo>
                  <a:pt x="297" y="872"/>
                  <a:pt x="297" y="872"/>
                  <a:pt x="297" y="872"/>
                </a:cubicBezTo>
                <a:cubicBezTo>
                  <a:pt x="298" y="871"/>
                  <a:pt x="301" y="870"/>
                  <a:pt x="299" y="868"/>
                </a:cubicBezTo>
                <a:cubicBezTo>
                  <a:pt x="295" y="869"/>
                  <a:pt x="295" y="869"/>
                  <a:pt x="295" y="869"/>
                </a:cubicBezTo>
                <a:cubicBezTo>
                  <a:pt x="296" y="866"/>
                  <a:pt x="300" y="866"/>
                  <a:pt x="302" y="864"/>
                </a:cubicBezTo>
                <a:cubicBezTo>
                  <a:pt x="302" y="865"/>
                  <a:pt x="302" y="865"/>
                  <a:pt x="302" y="865"/>
                </a:cubicBezTo>
                <a:cubicBezTo>
                  <a:pt x="299" y="866"/>
                  <a:pt x="299" y="866"/>
                  <a:pt x="299" y="866"/>
                </a:cubicBezTo>
                <a:cubicBezTo>
                  <a:pt x="301" y="869"/>
                  <a:pt x="301" y="869"/>
                  <a:pt x="301" y="869"/>
                </a:cubicBezTo>
                <a:cubicBezTo>
                  <a:pt x="304" y="869"/>
                  <a:pt x="304" y="869"/>
                  <a:pt x="304" y="869"/>
                </a:cubicBezTo>
                <a:cubicBezTo>
                  <a:pt x="303" y="869"/>
                  <a:pt x="307" y="869"/>
                  <a:pt x="304" y="866"/>
                </a:cubicBezTo>
                <a:cubicBezTo>
                  <a:pt x="305" y="867"/>
                  <a:pt x="305" y="867"/>
                  <a:pt x="305" y="867"/>
                </a:cubicBezTo>
                <a:cubicBezTo>
                  <a:pt x="307" y="866"/>
                  <a:pt x="307" y="865"/>
                  <a:pt x="310" y="865"/>
                </a:cubicBezTo>
                <a:cubicBezTo>
                  <a:pt x="310" y="865"/>
                  <a:pt x="310" y="865"/>
                  <a:pt x="310" y="865"/>
                </a:cubicBezTo>
                <a:cubicBezTo>
                  <a:pt x="311" y="865"/>
                  <a:pt x="311" y="865"/>
                  <a:pt x="311" y="865"/>
                </a:cubicBezTo>
                <a:cubicBezTo>
                  <a:pt x="308" y="863"/>
                  <a:pt x="308" y="863"/>
                  <a:pt x="308" y="863"/>
                </a:cubicBezTo>
                <a:cubicBezTo>
                  <a:pt x="309" y="860"/>
                  <a:pt x="309" y="860"/>
                  <a:pt x="309" y="860"/>
                </a:cubicBezTo>
                <a:cubicBezTo>
                  <a:pt x="312" y="863"/>
                  <a:pt x="316" y="853"/>
                  <a:pt x="315" y="863"/>
                </a:cubicBezTo>
                <a:cubicBezTo>
                  <a:pt x="318" y="862"/>
                  <a:pt x="318" y="862"/>
                  <a:pt x="318" y="862"/>
                </a:cubicBezTo>
                <a:cubicBezTo>
                  <a:pt x="318" y="861"/>
                  <a:pt x="320" y="862"/>
                  <a:pt x="319" y="860"/>
                </a:cubicBezTo>
                <a:cubicBezTo>
                  <a:pt x="317" y="860"/>
                  <a:pt x="317" y="860"/>
                  <a:pt x="317" y="860"/>
                </a:cubicBezTo>
                <a:cubicBezTo>
                  <a:pt x="316" y="859"/>
                  <a:pt x="325" y="864"/>
                  <a:pt x="314" y="859"/>
                </a:cubicBezTo>
                <a:cubicBezTo>
                  <a:pt x="316" y="856"/>
                  <a:pt x="297" y="870"/>
                  <a:pt x="321" y="854"/>
                </a:cubicBezTo>
                <a:cubicBezTo>
                  <a:pt x="320" y="854"/>
                  <a:pt x="322" y="854"/>
                  <a:pt x="320" y="855"/>
                </a:cubicBezTo>
                <a:cubicBezTo>
                  <a:pt x="322" y="852"/>
                  <a:pt x="325" y="855"/>
                  <a:pt x="326" y="852"/>
                </a:cubicBezTo>
                <a:cubicBezTo>
                  <a:pt x="327" y="853"/>
                  <a:pt x="330" y="854"/>
                  <a:pt x="331" y="852"/>
                </a:cubicBezTo>
                <a:cubicBezTo>
                  <a:pt x="332" y="851"/>
                  <a:pt x="332" y="851"/>
                  <a:pt x="332" y="851"/>
                </a:cubicBezTo>
                <a:cubicBezTo>
                  <a:pt x="325" y="850"/>
                  <a:pt x="325" y="850"/>
                  <a:pt x="325" y="850"/>
                </a:cubicBezTo>
                <a:cubicBezTo>
                  <a:pt x="319" y="847"/>
                  <a:pt x="319" y="847"/>
                  <a:pt x="319" y="847"/>
                </a:cubicBezTo>
                <a:cubicBezTo>
                  <a:pt x="313" y="847"/>
                  <a:pt x="313" y="847"/>
                  <a:pt x="313" y="847"/>
                </a:cubicBezTo>
                <a:cubicBezTo>
                  <a:pt x="308" y="852"/>
                  <a:pt x="308" y="852"/>
                  <a:pt x="308" y="852"/>
                </a:cubicBezTo>
                <a:cubicBezTo>
                  <a:pt x="310" y="848"/>
                  <a:pt x="310" y="848"/>
                  <a:pt x="310" y="848"/>
                </a:cubicBezTo>
                <a:cubicBezTo>
                  <a:pt x="307" y="848"/>
                  <a:pt x="307" y="848"/>
                  <a:pt x="307" y="848"/>
                </a:cubicBezTo>
                <a:cubicBezTo>
                  <a:pt x="303" y="851"/>
                  <a:pt x="303" y="851"/>
                  <a:pt x="303" y="851"/>
                </a:cubicBezTo>
                <a:cubicBezTo>
                  <a:pt x="305" y="852"/>
                  <a:pt x="305" y="852"/>
                  <a:pt x="305" y="852"/>
                </a:cubicBezTo>
                <a:cubicBezTo>
                  <a:pt x="305" y="854"/>
                  <a:pt x="305" y="854"/>
                  <a:pt x="305" y="854"/>
                </a:cubicBezTo>
                <a:cubicBezTo>
                  <a:pt x="305" y="854"/>
                  <a:pt x="304" y="855"/>
                  <a:pt x="303" y="854"/>
                </a:cubicBezTo>
                <a:cubicBezTo>
                  <a:pt x="303" y="851"/>
                  <a:pt x="303" y="851"/>
                  <a:pt x="303" y="851"/>
                </a:cubicBezTo>
                <a:cubicBezTo>
                  <a:pt x="297" y="853"/>
                  <a:pt x="297" y="853"/>
                  <a:pt x="297" y="853"/>
                </a:cubicBezTo>
                <a:cubicBezTo>
                  <a:pt x="296" y="854"/>
                  <a:pt x="296" y="854"/>
                  <a:pt x="296" y="854"/>
                </a:cubicBezTo>
                <a:cubicBezTo>
                  <a:pt x="299" y="856"/>
                  <a:pt x="299" y="856"/>
                  <a:pt x="299" y="856"/>
                </a:cubicBezTo>
                <a:cubicBezTo>
                  <a:pt x="297" y="856"/>
                  <a:pt x="297" y="856"/>
                  <a:pt x="297" y="856"/>
                </a:cubicBezTo>
                <a:cubicBezTo>
                  <a:pt x="296" y="854"/>
                  <a:pt x="296" y="854"/>
                  <a:pt x="296" y="854"/>
                </a:cubicBezTo>
                <a:cubicBezTo>
                  <a:pt x="295" y="856"/>
                  <a:pt x="295" y="856"/>
                  <a:pt x="295" y="856"/>
                </a:cubicBezTo>
                <a:cubicBezTo>
                  <a:pt x="294" y="855"/>
                  <a:pt x="294" y="855"/>
                  <a:pt x="294" y="855"/>
                </a:cubicBezTo>
                <a:cubicBezTo>
                  <a:pt x="298" y="856"/>
                  <a:pt x="299" y="854"/>
                  <a:pt x="292" y="860"/>
                </a:cubicBezTo>
                <a:cubicBezTo>
                  <a:pt x="293" y="860"/>
                  <a:pt x="293" y="860"/>
                  <a:pt x="293" y="860"/>
                </a:cubicBezTo>
                <a:cubicBezTo>
                  <a:pt x="292" y="858"/>
                  <a:pt x="292" y="858"/>
                  <a:pt x="292" y="858"/>
                </a:cubicBezTo>
                <a:cubicBezTo>
                  <a:pt x="290" y="861"/>
                  <a:pt x="295" y="853"/>
                  <a:pt x="287" y="859"/>
                </a:cubicBezTo>
                <a:cubicBezTo>
                  <a:pt x="290" y="861"/>
                  <a:pt x="290" y="861"/>
                  <a:pt x="290" y="861"/>
                </a:cubicBezTo>
                <a:cubicBezTo>
                  <a:pt x="291" y="862"/>
                  <a:pt x="291" y="862"/>
                  <a:pt x="291" y="862"/>
                </a:cubicBezTo>
                <a:cubicBezTo>
                  <a:pt x="291" y="863"/>
                  <a:pt x="291" y="863"/>
                  <a:pt x="291" y="863"/>
                </a:cubicBezTo>
                <a:cubicBezTo>
                  <a:pt x="285" y="864"/>
                  <a:pt x="285" y="864"/>
                  <a:pt x="285" y="864"/>
                </a:cubicBezTo>
                <a:cubicBezTo>
                  <a:pt x="285" y="865"/>
                  <a:pt x="290" y="866"/>
                  <a:pt x="287" y="866"/>
                </a:cubicBezTo>
                <a:cubicBezTo>
                  <a:pt x="287" y="867"/>
                  <a:pt x="287" y="867"/>
                  <a:pt x="287" y="867"/>
                </a:cubicBezTo>
                <a:cubicBezTo>
                  <a:pt x="283" y="866"/>
                  <a:pt x="283" y="866"/>
                  <a:pt x="283" y="866"/>
                </a:cubicBezTo>
                <a:cubicBezTo>
                  <a:pt x="282" y="866"/>
                  <a:pt x="282" y="866"/>
                  <a:pt x="282" y="866"/>
                </a:cubicBezTo>
                <a:cubicBezTo>
                  <a:pt x="281" y="870"/>
                  <a:pt x="281" y="870"/>
                  <a:pt x="281" y="870"/>
                </a:cubicBezTo>
                <a:cubicBezTo>
                  <a:pt x="277" y="872"/>
                  <a:pt x="277" y="872"/>
                  <a:pt x="277" y="872"/>
                </a:cubicBezTo>
                <a:cubicBezTo>
                  <a:pt x="275" y="872"/>
                  <a:pt x="275" y="872"/>
                  <a:pt x="275" y="872"/>
                </a:cubicBezTo>
                <a:cubicBezTo>
                  <a:pt x="275" y="872"/>
                  <a:pt x="275" y="872"/>
                  <a:pt x="275" y="872"/>
                </a:cubicBezTo>
                <a:cubicBezTo>
                  <a:pt x="276" y="870"/>
                  <a:pt x="276" y="870"/>
                  <a:pt x="276" y="870"/>
                </a:cubicBezTo>
                <a:cubicBezTo>
                  <a:pt x="277" y="870"/>
                  <a:pt x="270" y="875"/>
                  <a:pt x="276" y="867"/>
                </a:cubicBezTo>
                <a:cubicBezTo>
                  <a:pt x="272" y="868"/>
                  <a:pt x="272" y="868"/>
                  <a:pt x="272" y="868"/>
                </a:cubicBezTo>
                <a:cubicBezTo>
                  <a:pt x="272" y="868"/>
                  <a:pt x="271" y="871"/>
                  <a:pt x="272" y="867"/>
                </a:cubicBezTo>
                <a:cubicBezTo>
                  <a:pt x="275" y="866"/>
                  <a:pt x="275" y="866"/>
                  <a:pt x="275" y="866"/>
                </a:cubicBezTo>
                <a:cubicBezTo>
                  <a:pt x="277" y="861"/>
                  <a:pt x="277" y="861"/>
                  <a:pt x="277" y="861"/>
                </a:cubicBezTo>
                <a:cubicBezTo>
                  <a:pt x="275" y="860"/>
                  <a:pt x="275" y="860"/>
                  <a:pt x="275" y="860"/>
                </a:cubicBezTo>
                <a:cubicBezTo>
                  <a:pt x="277" y="858"/>
                  <a:pt x="277" y="858"/>
                  <a:pt x="277" y="858"/>
                </a:cubicBezTo>
                <a:cubicBezTo>
                  <a:pt x="277" y="858"/>
                  <a:pt x="277" y="858"/>
                  <a:pt x="277" y="858"/>
                </a:cubicBezTo>
                <a:cubicBezTo>
                  <a:pt x="285" y="854"/>
                  <a:pt x="285" y="854"/>
                  <a:pt x="285" y="854"/>
                </a:cubicBezTo>
                <a:cubicBezTo>
                  <a:pt x="286" y="854"/>
                  <a:pt x="286" y="854"/>
                  <a:pt x="286" y="854"/>
                </a:cubicBezTo>
                <a:cubicBezTo>
                  <a:pt x="293" y="853"/>
                  <a:pt x="293" y="853"/>
                  <a:pt x="293" y="853"/>
                </a:cubicBezTo>
                <a:cubicBezTo>
                  <a:pt x="293" y="854"/>
                  <a:pt x="293" y="854"/>
                  <a:pt x="292" y="854"/>
                </a:cubicBezTo>
                <a:cubicBezTo>
                  <a:pt x="293" y="855"/>
                  <a:pt x="293" y="855"/>
                  <a:pt x="293" y="855"/>
                </a:cubicBezTo>
                <a:cubicBezTo>
                  <a:pt x="295" y="853"/>
                  <a:pt x="295" y="853"/>
                  <a:pt x="295" y="853"/>
                </a:cubicBezTo>
                <a:cubicBezTo>
                  <a:pt x="293" y="851"/>
                  <a:pt x="293" y="851"/>
                  <a:pt x="293" y="851"/>
                </a:cubicBezTo>
                <a:cubicBezTo>
                  <a:pt x="295" y="848"/>
                  <a:pt x="293" y="857"/>
                  <a:pt x="295" y="848"/>
                </a:cubicBezTo>
                <a:cubicBezTo>
                  <a:pt x="292" y="847"/>
                  <a:pt x="292" y="847"/>
                  <a:pt x="292" y="847"/>
                </a:cubicBezTo>
                <a:cubicBezTo>
                  <a:pt x="295" y="847"/>
                  <a:pt x="288" y="849"/>
                  <a:pt x="295" y="845"/>
                </a:cubicBezTo>
                <a:cubicBezTo>
                  <a:pt x="296" y="847"/>
                  <a:pt x="296" y="847"/>
                  <a:pt x="296" y="847"/>
                </a:cubicBezTo>
                <a:cubicBezTo>
                  <a:pt x="298" y="841"/>
                  <a:pt x="298" y="841"/>
                  <a:pt x="298" y="841"/>
                </a:cubicBezTo>
                <a:cubicBezTo>
                  <a:pt x="297" y="840"/>
                  <a:pt x="297" y="840"/>
                  <a:pt x="297" y="840"/>
                </a:cubicBezTo>
                <a:cubicBezTo>
                  <a:pt x="297" y="837"/>
                  <a:pt x="297" y="837"/>
                  <a:pt x="297" y="837"/>
                </a:cubicBezTo>
                <a:cubicBezTo>
                  <a:pt x="300" y="840"/>
                  <a:pt x="300" y="840"/>
                  <a:pt x="300" y="840"/>
                </a:cubicBezTo>
                <a:cubicBezTo>
                  <a:pt x="301" y="840"/>
                  <a:pt x="301" y="840"/>
                  <a:pt x="301" y="840"/>
                </a:cubicBezTo>
                <a:cubicBezTo>
                  <a:pt x="302" y="837"/>
                  <a:pt x="302" y="837"/>
                  <a:pt x="302" y="837"/>
                </a:cubicBezTo>
                <a:cubicBezTo>
                  <a:pt x="302" y="838"/>
                  <a:pt x="302" y="838"/>
                  <a:pt x="302" y="838"/>
                </a:cubicBezTo>
                <a:cubicBezTo>
                  <a:pt x="304" y="838"/>
                  <a:pt x="300" y="844"/>
                  <a:pt x="305" y="837"/>
                </a:cubicBezTo>
                <a:cubicBezTo>
                  <a:pt x="301" y="835"/>
                  <a:pt x="301" y="835"/>
                  <a:pt x="301" y="835"/>
                </a:cubicBezTo>
                <a:cubicBezTo>
                  <a:pt x="302" y="836"/>
                  <a:pt x="292" y="839"/>
                  <a:pt x="305" y="837"/>
                </a:cubicBezTo>
                <a:cubicBezTo>
                  <a:pt x="306" y="837"/>
                  <a:pt x="306" y="837"/>
                  <a:pt x="306" y="837"/>
                </a:cubicBezTo>
                <a:cubicBezTo>
                  <a:pt x="308" y="835"/>
                  <a:pt x="308" y="835"/>
                  <a:pt x="308" y="835"/>
                </a:cubicBezTo>
                <a:cubicBezTo>
                  <a:pt x="311" y="835"/>
                  <a:pt x="311" y="835"/>
                  <a:pt x="311" y="835"/>
                </a:cubicBezTo>
                <a:cubicBezTo>
                  <a:pt x="309" y="833"/>
                  <a:pt x="309" y="833"/>
                  <a:pt x="309" y="833"/>
                </a:cubicBezTo>
                <a:cubicBezTo>
                  <a:pt x="308" y="833"/>
                  <a:pt x="308" y="832"/>
                  <a:pt x="307" y="833"/>
                </a:cubicBezTo>
                <a:cubicBezTo>
                  <a:pt x="309" y="832"/>
                  <a:pt x="309" y="832"/>
                  <a:pt x="309" y="832"/>
                </a:cubicBezTo>
                <a:cubicBezTo>
                  <a:pt x="310" y="832"/>
                  <a:pt x="306" y="835"/>
                  <a:pt x="312" y="832"/>
                </a:cubicBezTo>
                <a:cubicBezTo>
                  <a:pt x="313" y="831"/>
                  <a:pt x="313" y="831"/>
                  <a:pt x="313" y="831"/>
                </a:cubicBezTo>
                <a:cubicBezTo>
                  <a:pt x="311" y="830"/>
                  <a:pt x="311" y="830"/>
                  <a:pt x="311" y="830"/>
                </a:cubicBezTo>
                <a:cubicBezTo>
                  <a:pt x="315" y="825"/>
                  <a:pt x="315" y="825"/>
                  <a:pt x="315" y="825"/>
                </a:cubicBezTo>
                <a:cubicBezTo>
                  <a:pt x="312" y="822"/>
                  <a:pt x="312" y="822"/>
                  <a:pt x="312" y="822"/>
                </a:cubicBezTo>
                <a:cubicBezTo>
                  <a:pt x="315" y="821"/>
                  <a:pt x="315" y="821"/>
                  <a:pt x="315" y="821"/>
                </a:cubicBezTo>
                <a:cubicBezTo>
                  <a:pt x="316" y="821"/>
                  <a:pt x="310" y="819"/>
                  <a:pt x="318" y="822"/>
                </a:cubicBezTo>
                <a:cubicBezTo>
                  <a:pt x="315" y="825"/>
                  <a:pt x="315" y="825"/>
                  <a:pt x="315" y="825"/>
                </a:cubicBezTo>
                <a:cubicBezTo>
                  <a:pt x="314" y="824"/>
                  <a:pt x="312" y="824"/>
                  <a:pt x="314" y="828"/>
                </a:cubicBezTo>
                <a:cubicBezTo>
                  <a:pt x="314" y="828"/>
                  <a:pt x="314" y="828"/>
                  <a:pt x="314" y="828"/>
                </a:cubicBezTo>
                <a:cubicBezTo>
                  <a:pt x="314" y="828"/>
                  <a:pt x="311" y="827"/>
                  <a:pt x="313" y="829"/>
                </a:cubicBezTo>
                <a:cubicBezTo>
                  <a:pt x="317" y="832"/>
                  <a:pt x="298" y="835"/>
                  <a:pt x="322" y="827"/>
                </a:cubicBezTo>
                <a:cubicBezTo>
                  <a:pt x="324" y="827"/>
                  <a:pt x="324" y="827"/>
                  <a:pt x="324" y="827"/>
                </a:cubicBezTo>
                <a:cubicBezTo>
                  <a:pt x="323" y="828"/>
                  <a:pt x="323" y="828"/>
                  <a:pt x="323" y="828"/>
                </a:cubicBezTo>
                <a:cubicBezTo>
                  <a:pt x="325" y="829"/>
                  <a:pt x="325" y="829"/>
                  <a:pt x="325" y="829"/>
                </a:cubicBezTo>
                <a:cubicBezTo>
                  <a:pt x="324" y="830"/>
                  <a:pt x="324" y="830"/>
                  <a:pt x="324" y="830"/>
                </a:cubicBezTo>
                <a:cubicBezTo>
                  <a:pt x="328" y="833"/>
                  <a:pt x="328" y="833"/>
                  <a:pt x="328" y="833"/>
                </a:cubicBezTo>
                <a:cubicBezTo>
                  <a:pt x="327" y="833"/>
                  <a:pt x="330" y="836"/>
                  <a:pt x="325" y="834"/>
                </a:cubicBezTo>
                <a:cubicBezTo>
                  <a:pt x="329" y="837"/>
                  <a:pt x="317" y="835"/>
                  <a:pt x="329" y="835"/>
                </a:cubicBezTo>
                <a:cubicBezTo>
                  <a:pt x="329" y="832"/>
                  <a:pt x="329" y="832"/>
                  <a:pt x="329" y="832"/>
                </a:cubicBezTo>
                <a:cubicBezTo>
                  <a:pt x="332" y="834"/>
                  <a:pt x="332" y="829"/>
                  <a:pt x="332" y="830"/>
                </a:cubicBezTo>
                <a:cubicBezTo>
                  <a:pt x="341" y="829"/>
                  <a:pt x="341" y="829"/>
                  <a:pt x="341" y="829"/>
                </a:cubicBezTo>
                <a:cubicBezTo>
                  <a:pt x="340" y="829"/>
                  <a:pt x="341" y="828"/>
                  <a:pt x="341" y="827"/>
                </a:cubicBezTo>
                <a:cubicBezTo>
                  <a:pt x="336" y="827"/>
                  <a:pt x="336" y="827"/>
                  <a:pt x="336" y="827"/>
                </a:cubicBezTo>
                <a:cubicBezTo>
                  <a:pt x="328" y="825"/>
                  <a:pt x="328" y="825"/>
                  <a:pt x="328" y="825"/>
                </a:cubicBezTo>
                <a:cubicBezTo>
                  <a:pt x="327" y="826"/>
                  <a:pt x="331" y="826"/>
                  <a:pt x="328" y="822"/>
                </a:cubicBezTo>
                <a:cubicBezTo>
                  <a:pt x="322" y="824"/>
                  <a:pt x="322" y="824"/>
                  <a:pt x="322" y="824"/>
                </a:cubicBezTo>
                <a:cubicBezTo>
                  <a:pt x="319" y="822"/>
                  <a:pt x="319" y="822"/>
                  <a:pt x="319" y="822"/>
                </a:cubicBezTo>
                <a:cubicBezTo>
                  <a:pt x="322" y="822"/>
                  <a:pt x="322" y="822"/>
                  <a:pt x="322" y="822"/>
                </a:cubicBezTo>
                <a:cubicBezTo>
                  <a:pt x="323" y="822"/>
                  <a:pt x="323" y="822"/>
                  <a:pt x="323" y="822"/>
                </a:cubicBezTo>
                <a:cubicBezTo>
                  <a:pt x="322" y="820"/>
                  <a:pt x="322" y="820"/>
                  <a:pt x="322" y="820"/>
                </a:cubicBezTo>
                <a:cubicBezTo>
                  <a:pt x="327" y="822"/>
                  <a:pt x="327" y="822"/>
                  <a:pt x="327" y="822"/>
                </a:cubicBezTo>
                <a:cubicBezTo>
                  <a:pt x="326" y="819"/>
                  <a:pt x="326" y="819"/>
                  <a:pt x="326" y="819"/>
                </a:cubicBezTo>
                <a:cubicBezTo>
                  <a:pt x="319" y="818"/>
                  <a:pt x="319" y="818"/>
                  <a:pt x="319" y="818"/>
                </a:cubicBezTo>
                <a:cubicBezTo>
                  <a:pt x="318" y="817"/>
                  <a:pt x="318" y="817"/>
                  <a:pt x="318" y="817"/>
                </a:cubicBezTo>
                <a:cubicBezTo>
                  <a:pt x="314" y="816"/>
                  <a:pt x="314" y="816"/>
                  <a:pt x="314" y="816"/>
                </a:cubicBezTo>
                <a:cubicBezTo>
                  <a:pt x="311" y="818"/>
                  <a:pt x="311" y="818"/>
                  <a:pt x="311" y="818"/>
                </a:cubicBezTo>
                <a:cubicBezTo>
                  <a:pt x="309" y="816"/>
                  <a:pt x="309" y="816"/>
                  <a:pt x="309" y="816"/>
                </a:cubicBezTo>
                <a:cubicBezTo>
                  <a:pt x="304" y="817"/>
                  <a:pt x="304" y="817"/>
                  <a:pt x="304" y="817"/>
                </a:cubicBezTo>
                <a:cubicBezTo>
                  <a:pt x="307" y="819"/>
                  <a:pt x="307" y="819"/>
                  <a:pt x="307" y="819"/>
                </a:cubicBezTo>
                <a:cubicBezTo>
                  <a:pt x="310" y="817"/>
                  <a:pt x="310" y="817"/>
                  <a:pt x="310" y="817"/>
                </a:cubicBezTo>
                <a:cubicBezTo>
                  <a:pt x="310" y="817"/>
                  <a:pt x="314" y="814"/>
                  <a:pt x="310" y="820"/>
                </a:cubicBezTo>
                <a:cubicBezTo>
                  <a:pt x="307" y="820"/>
                  <a:pt x="307" y="820"/>
                  <a:pt x="307" y="820"/>
                </a:cubicBezTo>
                <a:cubicBezTo>
                  <a:pt x="306" y="819"/>
                  <a:pt x="307" y="819"/>
                  <a:pt x="307" y="819"/>
                </a:cubicBezTo>
                <a:cubicBezTo>
                  <a:pt x="304" y="819"/>
                  <a:pt x="304" y="819"/>
                  <a:pt x="304" y="819"/>
                </a:cubicBezTo>
                <a:cubicBezTo>
                  <a:pt x="302" y="817"/>
                  <a:pt x="302" y="817"/>
                  <a:pt x="302" y="817"/>
                </a:cubicBezTo>
                <a:cubicBezTo>
                  <a:pt x="296" y="818"/>
                  <a:pt x="296" y="818"/>
                  <a:pt x="296" y="818"/>
                </a:cubicBezTo>
                <a:cubicBezTo>
                  <a:pt x="293" y="822"/>
                  <a:pt x="293" y="822"/>
                  <a:pt x="293" y="822"/>
                </a:cubicBezTo>
                <a:cubicBezTo>
                  <a:pt x="291" y="820"/>
                  <a:pt x="291" y="820"/>
                  <a:pt x="291" y="820"/>
                </a:cubicBezTo>
                <a:cubicBezTo>
                  <a:pt x="293" y="819"/>
                  <a:pt x="293" y="819"/>
                  <a:pt x="293" y="819"/>
                </a:cubicBezTo>
                <a:cubicBezTo>
                  <a:pt x="285" y="818"/>
                  <a:pt x="285" y="818"/>
                  <a:pt x="285" y="818"/>
                </a:cubicBezTo>
                <a:cubicBezTo>
                  <a:pt x="284" y="818"/>
                  <a:pt x="293" y="815"/>
                  <a:pt x="282" y="820"/>
                </a:cubicBezTo>
                <a:cubicBezTo>
                  <a:pt x="286" y="820"/>
                  <a:pt x="281" y="818"/>
                  <a:pt x="285" y="816"/>
                </a:cubicBezTo>
                <a:cubicBezTo>
                  <a:pt x="286" y="818"/>
                  <a:pt x="286" y="818"/>
                  <a:pt x="286" y="818"/>
                </a:cubicBezTo>
                <a:cubicBezTo>
                  <a:pt x="289" y="819"/>
                  <a:pt x="291" y="812"/>
                  <a:pt x="292" y="818"/>
                </a:cubicBezTo>
                <a:cubicBezTo>
                  <a:pt x="293" y="817"/>
                  <a:pt x="298" y="821"/>
                  <a:pt x="292" y="815"/>
                </a:cubicBezTo>
                <a:cubicBezTo>
                  <a:pt x="291" y="812"/>
                  <a:pt x="291" y="816"/>
                  <a:pt x="296" y="813"/>
                </a:cubicBezTo>
                <a:cubicBezTo>
                  <a:pt x="295" y="812"/>
                  <a:pt x="299" y="810"/>
                  <a:pt x="293" y="811"/>
                </a:cubicBezTo>
                <a:cubicBezTo>
                  <a:pt x="292" y="812"/>
                  <a:pt x="292" y="812"/>
                  <a:pt x="292" y="812"/>
                </a:cubicBezTo>
                <a:cubicBezTo>
                  <a:pt x="291" y="811"/>
                  <a:pt x="291" y="811"/>
                  <a:pt x="291" y="811"/>
                </a:cubicBezTo>
                <a:cubicBezTo>
                  <a:pt x="288" y="814"/>
                  <a:pt x="288" y="814"/>
                  <a:pt x="288" y="814"/>
                </a:cubicBezTo>
                <a:cubicBezTo>
                  <a:pt x="289" y="812"/>
                  <a:pt x="289" y="812"/>
                  <a:pt x="289" y="812"/>
                </a:cubicBezTo>
                <a:cubicBezTo>
                  <a:pt x="288" y="812"/>
                  <a:pt x="297" y="808"/>
                  <a:pt x="286" y="811"/>
                </a:cubicBezTo>
                <a:cubicBezTo>
                  <a:pt x="292" y="810"/>
                  <a:pt x="292" y="810"/>
                  <a:pt x="292" y="810"/>
                </a:cubicBezTo>
                <a:cubicBezTo>
                  <a:pt x="290" y="808"/>
                  <a:pt x="290" y="808"/>
                  <a:pt x="290" y="808"/>
                </a:cubicBezTo>
                <a:cubicBezTo>
                  <a:pt x="286" y="809"/>
                  <a:pt x="286" y="809"/>
                  <a:pt x="286" y="809"/>
                </a:cubicBezTo>
                <a:cubicBezTo>
                  <a:pt x="286" y="809"/>
                  <a:pt x="286" y="809"/>
                  <a:pt x="286" y="809"/>
                </a:cubicBezTo>
                <a:cubicBezTo>
                  <a:pt x="282" y="804"/>
                  <a:pt x="294" y="809"/>
                  <a:pt x="286" y="802"/>
                </a:cubicBezTo>
                <a:cubicBezTo>
                  <a:pt x="289" y="802"/>
                  <a:pt x="289" y="802"/>
                  <a:pt x="289" y="802"/>
                </a:cubicBezTo>
                <a:cubicBezTo>
                  <a:pt x="290" y="800"/>
                  <a:pt x="290" y="800"/>
                  <a:pt x="290" y="800"/>
                </a:cubicBezTo>
                <a:cubicBezTo>
                  <a:pt x="294" y="800"/>
                  <a:pt x="294" y="800"/>
                  <a:pt x="294" y="800"/>
                </a:cubicBezTo>
                <a:cubicBezTo>
                  <a:pt x="294" y="799"/>
                  <a:pt x="294" y="799"/>
                  <a:pt x="294" y="799"/>
                </a:cubicBezTo>
                <a:cubicBezTo>
                  <a:pt x="299" y="798"/>
                  <a:pt x="299" y="798"/>
                  <a:pt x="299" y="798"/>
                </a:cubicBezTo>
                <a:cubicBezTo>
                  <a:pt x="297" y="797"/>
                  <a:pt x="297" y="797"/>
                  <a:pt x="297" y="797"/>
                </a:cubicBezTo>
                <a:cubicBezTo>
                  <a:pt x="299" y="797"/>
                  <a:pt x="299" y="796"/>
                  <a:pt x="300" y="795"/>
                </a:cubicBezTo>
                <a:cubicBezTo>
                  <a:pt x="295" y="793"/>
                  <a:pt x="295" y="793"/>
                  <a:pt x="295" y="793"/>
                </a:cubicBezTo>
                <a:cubicBezTo>
                  <a:pt x="291" y="794"/>
                  <a:pt x="310" y="803"/>
                  <a:pt x="287" y="793"/>
                </a:cubicBezTo>
                <a:cubicBezTo>
                  <a:pt x="284" y="790"/>
                  <a:pt x="284" y="790"/>
                  <a:pt x="284" y="790"/>
                </a:cubicBezTo>
                <a:cubicBezTo>
                  <a:pt x="283" y="791"/>
                  <a:pt x="283" y="791"/>
                  <a:pt x="283" y="791"/>
                </a:cubicBezTo>
                <a:cubicBezTo>
                  <a:pt x="287" y="787"/>
                  <a:pt x="287" y="787"/>
                  <a:pt x="287" y="787"/>
                </a:cubicBezTo>
                <a:cubicBezTo>
                  <a:pt x="291" y="788"/>
                  <a:pt x="291" y="788"/>
                  <a:pt x="291" y="788"/>
                </a:cubicBezTo>
                <a:cubicBezTo>
                  <a:pt x="292" y="787"/>
                  <a:pt x="292" y="787"/>
                  <a:pt x="292" y="787"/>
                </a:cubicBezTo>
                <a:cubicBezTo>
                  <a:pt x="291" y="786"/>
                  <a:pt x="291" y="786"/>
                  <a:pt x="291" y="786"/>
                </a:cubicBezTo>
                <a:cubicBezTo>
                  <a:pt x="295" y="784"/>
                  <a:pt x="295" y="784"/>
                  <a:pt x="295" y="784"/>
                </a:cubicBezTo>
                <a:cubicBezTo>
                  <a:pt x="292" y="783"/>
                  <a:pt x="292" y="783"/>
                  <a:pt x="292" y="783"/>
                </a:cubicBezTo>
                <a:cubicBezTo>
                  <a:pt x="294" y="781"/>
                  <a:pt x="294" y="781"/>
                  <a:pt x="294" y="781"/>
                </a:cubicBezTo>
                <a:cubicBezTo>
                  <a:pt x="294" y="778"/>
                  <a:pt x="294" y="778"/>
                  <a:pt x="294" y="778"/>
                </a:cubicBezTo>
                <a:cubicBezTo>
                  <a:pt x="290" y="776"/>
                  <a:pt x="290" y="776"/>
                  <a:pt x="290" y="776"/>
                </a:cubicBezTo>
                <a:cubicBezTo>
                  <a:pt x="292" y="774"/>
                  <a:pt x="292" y="774"/>
                  <a:pt x="292" y="774"/>
                </a:cubicBezTo>
                <a:cubicBezTo>
                  <a:pt x="286" y="770"/>
                  <a:pt x="286" y="770"/>
                  <a:pt x="286" y="770"/>
                </a:cubicBezTo>
                <a:cubicBezTo>
                  <a:pt x="286" y="765"/>
                  <a:pt x="286" y="765"/>
                  <a:pt x="286" y="765"/>
                </a:cubicBezTo>
                <a:cubicBezTo>
                  <a:pt x="289" y="764"/>
                  <a:pt x="289" y="764"/>
                  <a:pt x="289" y="764"/>
                </a:cubicBezTo>
                <a:cubicBezTo>
                  <a:pt x="289" y="760"/>
                  <a:pt x="289" y="760"/>
                  <a:pt x="289" y="760"/>
                </a:cubicBezTo>
                <a:cubicBezTo>
                  <a:pt x="289" y="760"/>
                  <a:pt x="286" y="761"/>
                  <a:pt x="290" y="760"/>
                </a:cubicBezTo>
                <a:cubicBezTo>
                  <a:pt x="286" y="758"/>
                  <a:pt x="286" y="758"/>
                  <a:pt x="286" y="758"/>
                </a:cubicBezTo>
                <a:cubicBezTo>
                  <a:pt x="288" y="757"/>
                  <a:pt x="288" y="757"/>
                  <a:pt x="288" y="757"/>
                </a:cubicBezTo>
                <a:cubicBezTo>
                  <a:pt x="295" y="758"/>
                  <a:pt x="295" y="758"/>
                  <a:pt x="295" y="758"/>
                </a:cubicBezTo>
                <a:cubicBezTo>
                  <a:pt x="296" y="758"/>
                  <a:pt x="296" y="758"/>
                  <a:pt x="296" y="758"/>
                </a:cubicBezTo>
                <a:cubicBezTo>
                  <a:pt x="296" y="756"/>
                  <a:pt x="296" y="756"/>
                  <a:pt x="296" y="756"/>
                </a:cubicBezTo>
                <a:cubicBezTo>
                  <a:pt x="297" y="755"/>
                  <a:pt x="297" y="755"/>
                  <a:pt x="297" y="755"/>
                </a:cubicBezTo>
                <a:cubicBezTo>
                  <a:pt x="293" y="752"/>
                  <a:pt x="293" y="752"/>
                  <a:pt x="293" y="752"/>
                </a:cubicBezTo>
                <a:cubicBezTo>
                  <a:pt x="292" y="752"/>
                  <a:pt x="292" y="752"/>
                  <a:pt x="292" y="752"/>
                </a:cubicBezTo>
                <a:cubicBezTo>
                  <a:pt x="298" y="750"/>
                  <a:pt x="298" y="750"/>
                  <a:pt x="298" y="750"/>
                </a:cubicBezTo>
                <a:cubicBezTo>
                  <a:pt x="299" y="750"/>
                  <a:pt x="299" y="750"/>
                  <a:pt x="299" y="750"/>
                </a:cubicBezTo>
                <a:cubicBezTo>
                  <a:pt x="300" y="750"/>
                  <a:pt x="296" y="753"/>
                  <a:pt x="297" y="751"/>
                </a:cubicBezTo>
                <a:cubicBezTo>
                  <a:pt x="301" y="752"/>
                  <a:pt x="301" y="752"/>
                  <a:pt x="301" y="752"/>
                </a:cubicBezTo>
                <a:cubicBezTo>
                  <a:pt x="305" y="751"/>
                  <a:pt x="305" y="751"/>
                  <a:pt x="305" y="751"/>
                </a:cubicBezTo>
                <a:cubicBezTo>
                  <a:pt x="305" y="747"/>
                  <a:pt x="305" y="747"/>
                  <a:pt x="305" y="747"/>
                </a:cubicBezTo>
                <a:cubicBezTo>
                  <a:pt x="310" y="747"/>
                  <a:pt x="310" y="747"/>
                  <a:pt x="310" y="747"/>
                </a:cubicBezTo>
                <a:cubicBezTo>
                  <a:pt x="310" y="746"/>
                  <a:pt x="310" y="746"/>
                  <a:pt x="310" y="746"/>
                </a:cubicBezTo>
                <a:cubicBezTo>
                  <a:pt x="315" y="745"/>
                  <a:pt x="315" y="745"/>
                  <a:pt x="315" y="745"/>
                </a:cubicBezTo>
                <a:cubicBezTo>
                  <a:pt x="318" y="745"/>
                  <a:pt x="318" y="745"/>
                  <a:pt x="318" y="745"/>
                </a:cubicBezTo>
                <a:cubicBezTo>
                  <a:pt x="321" y="741"/>
                  <a:pt x="321" y="741"/>
                  <a:pt x="321" y="741"/>
                </a:cubicBezTo>
                <a:cubicBezTo>
                  <a:pt x="319" y="738"/>
                  <a:pt x="319" y="738"/>
                  <a:pt x="319" y="738"/>
                </a:cubicBezTo>
                <a:cubicBezTo>
                  <a:pt x="317" y="737"/>
                  <a:pt x="319" y="743"/>
                  <a:pt x="315" y="738"/>
                </a:cubicBezTo>
                <a:cubicBezTo>
                  <a:pt x="313" y="740"/>
                  <a:pt x="313" y="740"/>
                  <a:pt x="313" y="740"/>
                </a:cubicBezTo>
                <a:cubicBezTo>
                  <a:pt x="312" y="736"/>
                  <a:pt x="312" y="736"/>
                  <a:pt x="312" y="736"/>
                </a:cubicBezTo>
                <a:cubicBezTo>
                  <a:pt x="309" y="736"/>
                  <a:pt x="309" y="736"/>
                  <a:pt x="309" y="736"/>
                </a:cubicBezTo>
                <a:cubicBezTo>
                  <a:pt x="309" y="737"/>
                  <a:pt x="304" y="738"/>
                  <a:pt x="309" y="739"/>
                </a:cubicBezTo>
                <a:cubicBezTo>
                  <a:pt x="303" y="742"/>
                  <a:pt x="303" y="742"/>
                  <a:pt x="303" y="742"/>
                </a:cubicBezTo>
                <a:cubicBezTo>
                  <a:pt x="300" y="742"/>
                  <a:pt x="300" y="742"/>
                  <a:pt x="300" y="742"/>
                </a:cubicBezTo>
                <a:cubicBezTo>
                  <a:pt x="299" y="739"/>
                  <a:pt x="299" y="739"/>
                  <a:pt x="299" y="739"/>
                </a:cubicBezTo>
                <a:cubicBezTo>
                  <a:pt x="296" y="738"/>
                  <a:pt x="296" y="738"/>
                  <a:pt x="296" y="738"/>
                </a:cubicBezTo>
                <a:cubicBezTo>
                  <a:pt x="300" y="736"/>
                  <a:pt x="300" y="736"/>
                  <a:pt x="300" y="736"/>
                </a:cubicBezTo>
                <a:cubicBezTo>
                  <a:pt x="304" y="739"/>
                  <a:pt x="304" y="739"/>
                  <a:pt x="304" y="739"/>
                </a:cubicBezTo>
                <a:cubicBezTo>
                  <a:pt x="306" y="736"/>
                  <a:pt x="306" y="736"/>
                  <a:pt x="306" y="736"/>
                </a:cubicBezTo>
                <a:cubicBezTo>
                  <a:pt x="305" y="735"/>
                  <a:pt x="305" y="735"/>
                  <a:pt x="305" y="735"/>
                </a:cubicBezTo>
                <a:cubicBezTo>
                  <a:pt x="302" y="736"/>
                  <a:pt x="302" y="736"/>
                  <a:pt x="302" y="736"/>
                </a:cubicBezTo>
                <a:cubicBezTo>
                  <a:pt x="301" y="733"/>
                  <a:pt x="301" y="733"/>
                  <a:pt x="301" y="733"/>
                </a:cubicBezTo>
                <a:cubicBezTo>
                  <a:pt x="301" y="732"/>
                  <a:pt x="301" y="732"/>
                  <a:pt x="301" y="732"/>
                </a:cubicBezTo>
                <a:cubicBezTo>
                  <a:pt x="303" y="731"/>
                  <a:pt x="303" y="731"/>
                  <a:pt x="303" y="731"/>
                </a:cubicBezTo>
                <a:cubicBezTo>
                  <a:pt x="304" y="732"/>
                  <a:pt x="304" y="732"/>
                  <a:pt x="304" y="732"/>
                </a:cubicBezTo>
                <a:cubicBezTo>
                  <a:pt x="307" y="731"/>
                  <a:pt x="307" y="731"/>
                  <a:pt x="307" y="731"/>
                </a:cubicBezTo>
                <a:cubicBezTo>
                  <a:pt x="305" y="729"/>
                  <a:pt x="305" y="729"/>
                  <a:pt x="305" y="729"/>
                </a:cubicBezTo>
                <a:cubicBezTo>
                  <a:pt x="307" y="728"/>
                  <a:pt x="307" y="728"/>
                  <a:pt x="307" y="728"/>
                </a:cubicBezTo>
                <a:cubicBezTo>
                  <a:pt x="305" y="727"/>
                  <a:pt x="305" y="727"/>
                  <a:pt x="305" y="727"/>
                </a:cubicBezTo>
                <a:cubicBezTo>
                  <a:pt x="289" y="736"/>
                  <a:pt x="289" y="736"/>
                  <a:pt x="289" y="736"/>
                </a:cubicBezTo>
                <a:cubicBezTo>
                  <a:pt x="291" y="738"/>
                  <a:pt x="291" y="738"/>
                  <a:pt x="291" y="738"/>
                </a:cubicBezTo>
                <a:cubicBezTo>
                  <a:pt x="289" y="739"/>
                  <a:pt x="289" y="739"/>
                  <a:pt x="289" y="739"/>
                </a:cubicBezTo>
                <a:cubicBezTo>
                  <a:pt x="286" y="736"/>
                  <a:pt x="286" y="736"/>
                  <a:pt x="286" y="736"/>
                </a:cubicBezTo>
                <a:cubicBezTo>
                  <a:pt x="286" y="736"/>
                  <a:pt x="291" y="733"/>
                  <a:pt x="285" y="738"/>
                </a:cubicBezTo>
                <a:cubicBezTo>
                  <a:pt x="285" y="740"/>
                  <a:pt x="285" y="740"/>
                  <a:pt x="285" y="740"/>
                </a:cubicBezTo>
                <a:cubicBezTo>
                  <a:pt x="278" y="743"/>
                  <a:pt x="278" y="743"/>
                  <a:pt x="278" y="743"/>
                </a:cubicBezTo>
                <a:cubicBezTo>
                  <a:pt x="276" y="741"/>
                  <a:pt x="276" y="741"/>
                  <a:pt x="276" y="741"/>
                </a:cubicBezTo>
                <a:cubicBezTo>
                  <a:pt x="272" y="740"/>
                  <a:pt x="272" y="740"/>
                  <a:pt x="272" y="740"/>
                </a:cubicBezTo>
                <a:cubicBezTo>
                  <a:pt x="272" y="738"/>
                  <a:pt x="272" y="738"/>
                  <a:pt x="272" y="738"/>
                </a:cubicBezTo>
                <a:cubicBezTo>
                  <a:pt x="267" y="738"/>
                  <a:pt x="267" y="738"/>
                  <a:pt x="267" y="738"/>
                </a:cubicBezTo>
                <a:cubicBezTo>
                  <a:pt x="269" y="734"/>
                  <a:pt x="269" y="734"/>
                  <a:pt x="269" y="734"/>
                </a:cubicBezTo>
                <a:cubicBezTo>
                  <a:pt x="261" y="734"/>
                  <a:pt x="261" y="734"/>
                  <a:pt x="261" y="734"/>
                </a:cubicBezTo>
                <a:cubicBezTo>
                  <a:pt x="260" y="734"/>
                  <a:pt x="260" y="735"/>
                  <a:pt x="260" y="736"/>
                </a:cubicBezTo>
                <a:cubicBezTo>
                  <a:pt x="262" y="736"/>
                  <a:pt x="262" y="736"/>
                  <a:pt x="262" y="736"/>
                </a:cubicBezTo>
                <a:cubicBezTo>
                  <a:pt x="261" y="736"/>
                  <a:pt x="259" y="736"/>
                  <a:pt x="259" y="739"/>
                </a:cubicBezTo>
                <a:cubicBezTo>
                  <a:pt x="264" y="743"/>
                  <a:pt x="264" y="743"/>
                  <a:pt x="264" y="743"/>
                </a:cubicBezTo>
                <a:cubicBezTo>
                  <a:pt x="258" y="742"/>
                  <a:pt x="258" y="742"/>
                  <a:pt x="258" y="742"/>
                </a:cubicBezTo>
                <a:cubicBezTo>
                  <a:pt x="258" y="743"/>
                  <a:pt x="258" y="743"/>
                  <a:pt x="258" y="743"/>
                </a:cubicBezTo>
                <a:cubicBezTo>
                  <a:pt x="255" y="743"/>
                  <a:pt x="255" y="743"/>
                  <a:pt x="255" y="743"/>
                </a:cubicBezTo>
                <a:cubicBezTo>
                  <a:pt x="258" y="742"/>
                  <a:pt x="258" y="742"/>
                  <a:pt x="258" y="742"/>
                </a:cubicBezTo>
                <a:cubicBezTo>
                  <a:pt x="259" y="741"/>
                  <a:pt x="259" y="741"/>
                  <a:pt x="259" y="741"/>
                </a:cubicBezTo>
                <a:cubicBezTo>
                  <a:pt x="256" y="738"/>
                  <a:pt x="256" y="738"/>
                  <a:pt x="256" y="738"/>
                </a:cubicBezTo>
                <a:cubicBezTo>
                  <a:pt x="255" y="739"/>
                  <a:pt x="251" y="741"/>
                  <a:pt x="253" y="742"/>
                </a:cubicBezTo>
                <a:cubicBezTo>
                  <a:pt x="248" y="743"/>
                  <a:pt x="248" y="743"/>
                  <a:pt x="248" y="743"/>
                </a:cubicBezTo>
                <a:cubicBezTo>
                  <a:pt x="246" y="745"/>
                  <a:pt x="246" y="745"/>
                  <a:pt x="246" y="745"/>
                </a:cubicBezTo>
                <a:cubicBezTo>
                  <a:pt x="245" y="746"/>
                  <a:pt x="245" y="746"/>
                  <a:pt x="245" y="746"/>
                </a:cubicBezTo>
                <a:cubicBezTo>
                  <a:pt x="240" y="743"/>
                  <a:pt x="240" y="743"/>
                  <a:pt x="240" y="743"/>
                </a:cubicBezTo>
                <a:cubicBezTo>
                  <a:pt x="240" y="742"/>
                  <a:pt x="240" y="742"/>
                  <a:pt x="240" y="742"/>
                </a:cubicBezTo>
                <a:cubicBezTo>
                  <a:pt x="236" y="746"/>
                  <a:pt x="236" y="746"/>
                  <a:pt x="236" y="746"/>
                </a:cubicBezTo>
                <a:cubicBezTo>
                  <a:pt x="239" y="748"/>
                  <a:pt x="239" y="748"/>
                  <a:pt x="239" y="748"/>
                </a:cubicBezTo>
                <a:cubicBezTo>
                  <a:pt x="237" y="750"/>
                  <a:pt x="237" y="750"/>
                  <a:pt x="237" y="750"/>
                </a:cubicBezTo>
                <a:cubicBezTo>
                  <a:pt x="239" y="751"/>
                  <a:pt x="239" y="751"/>
                  <a:pt x="239" y="751"/>
                </a:cubicBezTo>
                <a:cubicBezTo>
                  <a:pt x="234" y="751"/>
                  <a:pt x="234" y="751"/>
                  <a:pt x="234" y="751"/>
                </a:cubicBezTo>
                <a:cubicBezTo>
                  <a:pt x="234" y="750"/>
                  <a:pt x="234" y="750"/>
                  <a:pt x="234" y="750"/>
                </a:cubicBezTo>
                <a:cubicBezTo>
                  <a:pt x="231" y="748"/>
                  <a:pt x="231" y="748"/>
                  <a:pt x="231" y="748"/>
                </a:cubicBezTo>
                <a:cubicBezTo>
                  <a:pt x="230" y="748"/>
                  <a:pt x="230" y="748"/>
                  <a:pt x="230" y="748"/>
                </a:cubicBezTo>
                <a:cubicBezTo>
                  <a:pt x="237" y="744"/>
                  <a:pt x="237" y="744"/>
                  <a:pt x="237" y="744"/>
                </a:cubicBezTo>
                <a:cubicBezTo>
                  <a:pt x="236" y="744"/>
                  <a:pt x="236" y="744"/>
                  <a:pt x="236" y="744"/>
                </a:cubicBezTo>
                <a:cubicBezTo>
                  <a:pt x="239" y="741"/>
                  <a:pt x="239" y="741"/>
                  <a:pt x="239" y="741"/>
                </a:cubicBezTo>
                <a:cubicBezTo>
                  <a:pt x="242" y="741"/>
                  <a:pt x="242" y="741"/>
                  <a:pt x="242" y="741"/>
                </a:cubicBezTo>
                <a:cubicBezTo>
                  <a:pt x="243" y="738"/>
                  <a:pt x="243" y="738"/>
                  <a:pt x="243" y="738"/>
                </a:cubicBezTo>
                <a:cubicBezTo>
                  <a:pt x="245" y="739"/>
                  <a:pt x="245" y="739"/>
                  <a:pt x="245" y="739"/>
                </a:cubicBezTo>
                <a:cubicBezTo>
                  <a:pt x="246" y="741"/>
                  <a:pt x="239" y="739"/>
                  <a:pt x="246" y="742"/>
                </a:cubicBezTo>
                <a:cubicBezTo>
                  <a:pt x="250" y="741"/>
                  <a:pt x="250" y="741"/>
                  <a:pt x="250" y="741"/>
                </a:cubicBezTo>
                <a:cubicBezTo>
                  <a:pt x="255" y="737"/>
                  <a:pt x="255" y="737"/>
                  <a:pt x="255" y="737"/>
                </a:cubicBezTo>
                <a:cubicBezTo>
                  <a:pt x="258" y="733"/>
                  <a:pt x="258" y="733"/>
                  <a:pt x="258" y="733"/>
                </a:cubicBezTo>
                <a:cubicBezTo>
                  <a:pt x="257" y="732"/>
                  <a:pt x="257" y="732"/>
                  <a:pt x="257" y="732"/>
                </a:cubicBezTo>
                <a:cubicBezTo>
                  <a:pt x="258" y="731"/>
                  <a:pt x="258" y="731"/>
                  <a:pt x="258" y="731"/>
                </a:cubicBezTo>
                <a:cubicBezTo>
                  <a:pt x="258" y="730"/>
                  <a:pt x="258" y="730"/>
                  <a:pt x="258" y="730"/>
                </a:cubicBezTo>
                <a:cubicBezTo>
                  <a:pt x="260" y="732"/>
                  <a:pt x="260" y="732"/>
                  <a:pt x="260" y="732"/>
                </a:cubicBezTo>
                <a:cubicBezTo>
                  <a:pt x="263" y="730"/>
                  <a:pt x="263" y="730"/>
                  <a:pt x="263" y="730"/>
                </a:cubicBezTo>
                <a:cubicBezTo>
                  <a:pt x="258" y="729"/>
                  <a:pt x="258" y="729"/>
                  <a:pt x="258" y="729"/>
                </a:cubicBezTo>
                <a:cubicBezTo>
                  <a:pt x="246" y="734"/>
                  <a:pt x="246" y="734"/>
                  <a:pt x="246" y="734"/>
                </a:cubicBezTo>
                <a:cubicBezTo>
                  <a:pt x="224" y="748"/>
                  <a:pt x="224" y="748"/>
                  <a:pt x="224" y="748"/>
                </a:cubicBezTo>
                <a:cubicBezTo>
                  <a:pt x="223" y="750"/>
                  <a:pt x="223" y="750"/>
                  <a:pt x="223" y="750"/>
                </a:cubicBezTo>
                <a:cubicBezTo>
                  <a:pt x="227" y="750"/>
                  <a:pt x="227" y="750"/>
                  <a:pt x="227" y="750"/>
                </a:cubicBezTo>
                <a:cubicBezTo>
                  <a:pt x="231" y="751"/>
                  <a:pt x="231" y="751"/>
                  <a:pt x="231" y="751"/>
                </a:cubicBezTo>
                <a:cubicBezTo>
                  <a:pt x="232" y="752"/>
                  <a:pt x="232" y="752"/>
                  <a:pt x="232" y="752"/>
                </a:cubicBezTo>
                <a:cubicBezTo>
                  <a:pt x="220" y="759"/>
                  <a:pt x="220" y="759"/>
                  <a:pt x="220" y="759"/>
                </a:cubicBezTo>
                <a:cubicBezTo>
                  <a:pt x="214" y="762"/>
                  <a:pt x="214" y="762"/>
                  <a:pt x="214" y="762"/>
                </a:cubicBezTo>
                <a:cubicBezTo>
                  <a:pt x="210" y="766"/>
                  <a:pt x="210" y="766"/>
                  <a:pt x="210" y="766"/>
                </a:cubicBezTo>
                <a:cubicBezTo>
                  <a:pt x="207" y="764"/>
                  <a:pt x="207" y="764"/>
                  <a:pt x="207" y="764"/>
                </a:cubicBezTo>
                <a:cubicBezTo>
                  <a:pt x="190" y="776"/>
                  <a:pt x="190" y="776"/>
                  <a:pt x="190" y="776"/>
                </a:cubicBezTo>
                <a:cubicBezTo>
                  <a:pt x="190" y="778"/>
                  <a:pt x="190" y="778"/>
                  <a:pt x="190" y="778"/>
                </a:cubicBezTo>
                <a:cubicBezTo>
                  <a:pt x="186" y="779"/>
                  <a:pt x="186" y="779"/>
                  <a:pt x="186" y="779"/>
                </a:cubicBezTo>
                <a:cubicBezTo>
                  <a:pt x="185" y="780"/>
                  <a:pt x="185" y="780"/>
                  <a:pt x="185" y="780"/>
                </a:cubicBezTo>
                <a:cubicBezTo>
                  <a:pt x="180" y="783"/>
                  <a:pt x="180" y="783"/>
                  <a:pt x="180" y="783"/>
                </a:cubicBezTo>
                <a:cubicBezTo>
                  <a:pt x="179" y="785"/>
                  <a:pt x="189" y="777"/>
                  <a:pt x="176" y="786"/>
                </a:cubicBezTo>
                <a:cubicBezTo>
                  <a:pt x="181" y="779"/>
                  <a:pt x="181" y="779"/>
                  <a:pt x="181" y="779"/>
                </a:cubicBezTo>
                <a:cubicBezTo>
                  <a:pt x="185" y="778"/>
                  <a:pt x="185" y="778"/>
                  <a:pt x="185" y="778"/>
                </a:cubicBezTo>
                <a:cubicBezTo>
                  <a:pt x="182" y="775"/>
                  <a:pt x="182" y="775"/>
                  <a:pt x="182" y="775"/>
                </a:cubicBezTo>
                <a:cubicBezTo>
                  <a:pt x="179" y="779"/>
                  <a:pt x="179" y="779"/>
                  <a:pt x="179" y="779"/>
                </a:cubicBezTo>
                <a:cubicBezTo>
                  <a:pt x="175" y="779"/>
                  <a:pt x="175" y="779"/>
                  <a:pt x="175" y="779"/>
                </a:cubicBezTo>
                <a:cubicBezTo>
                  <a:pt x="177" y="778"/>
                  <a:pt x="177" y="775"/>
                  <a:pt x="176" y="774"/>
                </a:cubicBezTo>
                <a:cubicBezTo>
                  <a:pt x="172" y="774"/>
                  <a:pt x="172" y="774"/>
                  <a:pt x="172" y="774"/>
                </a:cubicBezTo>
                <a:cubicBezTo>
                  <a:pt x="170" y="779"/>
                  <a:pt x="170" y="779"/>
                  <a:pt x="170" y="779"/>
                </a:cubicBezTo>
                <a:cubicBezTo>
                  <a:pt x="172" y="778"/>
                  <a:pt x="169" y="783"/>
                  <a:pt x="174" y="780"/>
                </a:cubicBezTo>
                <a:cubicBezTo>
                  <a:pt x="172" y="783"/>
                  <a:pt x="172" y="783"/>
                  <a:pt x="172" y="783"/>
                </a:cubicBezTo>
                <a:cubicBezTo>
                  <a:pt x="167" y="784"/>
                  <a:pt x="167" y="784"/>
                  <a:pt x="167" y="784"/>
                </a:cubicBezTo>
                <a:cubicBezTo>
                  <a:pt x="165" y="782"/>
                  <a:pt x="165" y="782"/>
                  <a:pt x="165" y="782"/>
                </a:cubicBezTo>
                <a:cubicBezTo>
                  <a:pt x="161" y="776"/>
                  <a:pt x="161" y="776"/>
                  <a:pt x="161" y="776"/>
                </a:cubicBezTo>
                <a:cubicBezTo>
                  <a:pt x="160" y="776"/>
                  <a:pt x="160" y="776"/>
                  <a:pt x="160" y="776"/>
                </a:cubicBezTo>
                <a:cubicBezTo>
                  <a:pt x="161" y="773"/>
                  <a:pt x="169" y="774"/>
                  <a:pt x="170" y="768"/>
                </a:cubicBezTo>
                <a:cubicBezTo>
                  <a:pt x="173" y="768"/>
                  <a:pt x="173" y="768"/>
                  <a:pt x="173" y="768"/>
                </a:cubicBezTo>
                <a:cubicBezTo>
                  <a:pt x="178" y="761"/>
                  <a:pt x="178" y="761"/>
                  <a:pt x="178" y="761"/>
                </a:cubicBezTo>
                <a:cubicBezTo>
                  <a:pt x="176" y="760"/>
                  <a:pt x="176" y="760"/>
                  <a:pt x="176" y="760"/>
                </a:cubicBezTo>
                <a:cubicBezTo>
                  <a:pt x="179" y="756"/>
                  <a:pt x="179" y="756"/>
                  <a:pt x="179" y="756"/>
                </a:cubicBezTo>
                <a:cubicBezTo>
                  <a:pt x="170" y="754"/>
                  <a:pt x="170" y="754"/>
                  <a:pt x="170" y="754"/>
                </a:cubicBezTo>
                <a:cubicBezTo>
                  <a:pt x="169" y="752"/>
                  <a:pt x="169" y="752"/>
                  <a:pt x="169" y="752"/>
                </a:cubicBezTo>
                <a:cubicBezTo>
                  <a:pt x="166" y="754"/>
                  <a:pt x="166" y="754"/>
                  <a:pt x="166" y="754"/>
                </a:cubicBezTo>
                <a:cubicBezTo>
                  <a:pt x="167" y="755"/>
                  <a:pt x="167" y="755"/>
                  <a:pt x="167" y="755"/>
                </a:cubicBezTo>
                <a:cubicBezTo>
                  <a:pt x="158" y="757"/>
                  <a:pt x="158" y="757"/>
                  <a:pt x="158" y="757"/>
                </a:cubicBezTo>
                <a:cubicBezTo>
                  <a:pt x="153" y="760"/>
                  <a:pt x="153" y="760"/>
                  <a:pt x="153" y="760"/>
                </a:cubicBezTo>
                <a:cubicBezTo>
                  <a:pt x="152" y="764"/>
                  <a:pt x="167" y="751"/>
                  <a:pt x="146" y="763"/>
                </a:cubicBezTo>
                <a:cubicBezTo>
                  <a:pt x="144" y="763"/>
                  <a:pt x="144" y="763"/>
                  <a:pt x="144" y="763"/>
                </a:cubicBezTo>
                <a:cubicBezTo>
                  <a:pt x="143" y="762"/>
                  <a:pt x="143" y="762"/>
                  <a:pt x="143" y="762"/>
                </a:cubicBezTo>
                <a:cubicBezTo>
                  <a:pt x="147" y="761"/>
                  <a:pt x="147" y="761"/>
                  <a:pt x="147" y="761"/>
                </a:cubicBezTo>
                <a:cubicBezTo>
                  <a:pt x="151" y="757"/>
                  <a:pt x="151" y="757"/>
                  <a:pt x="151" y="757"/>
                </a:cubicBezTo>
                <a:cubicBezTo>
                  <a:pt x="151" y="753"/>
                  <a:pt x="151" y="753"/>
                  <a:pt x="151" y="753"/>
                </a:cubicBezTo>
                <a:cubicBezTo>
                  <a:pt x="153" y="754"/>
                  <a:pt x="153" y="754"/>
                  <a:pt x="153" y="754"/>
                </a:cubicBezTo>
                <a:cubicBezTo>
                  <a:pt x="156" y="751"/>
                  <a:pt x="156" y="751"/>
                  <a:pt x="156" y="751"/>
                </a:cubicBezTo>
                <a:cubicBezTo>
                  <a:pt x="154" y="750"/>
                  <a:pt x="154" y="750"/>
                  <a:pt x="154" y="750"/>
                </a:cubicBezTo>
                <a:cubicBezTo>
                  <a:pt x="150" y="748"/>
                  <a:pt x="150" y="748"/>
                  <a:pt x="150" y="748"/>
                </a:cubicBezTo>
                <a:cubicBezTo>
                  <a:pt x="142" y="751"/>
                  <a:pt x="142" y="751"/>
                  <a:pt x="142" y="751"/>
                </a:cubicBezTo>
                <a:cubicBezTo>
                  <a:pt x="139" y="755"/>
                  <a:pt x="139" y="755"/>
                  <a:pt x="139" y="755"/>
                </a:cubicBezTo>
                <a:cubicBezTo>
                  <a:pt x="136" y="754"/>
                  <a:pt x="145" y="749"/>
                  <a:pt x="135" y="755"/>
                </a:cubicBezTo>
                <a:cubicBezTo>
                  <a:pt x="138" y="752"/>
                  <a:pt x="138" y="752"/>
                  <a:pt x="138" y="752"/>
                </a:cubicBezTo>
                <a:cubicBezTo>
                  <a:pt x="142" y="750"/>
                  <a:pt x="142" y="750"/>
                  <a:pt x="142" y="750"/>
                </a:cubicBezTo>
                <a:cubicBezTo>
                  <a:pt x="142" y="748"/>
                  <a:pt x="142" y="748"/>
                  <a:pt x="142" y="748"/>
                </a:cubicBezTo>
                <a:cubicBezTo>
                  <a:pt x="137" y="749"/>
                  <a:pt x="137" y="749"/>
                  <a:pt x="137" y="749"/>
                </a:cubicBezTo>
                <a:cubicBezTo>
                  <a:pt x="130" y="757"/>
                  <a:pt x="130" y="757"/>
                  <a:pt x="130" y="757"/>
                </a:cubicBezTo>
                <a:cubicBezTo>
                  <a:pt x="135" y="756"/>
                  <a:pt x="135" y="756"/>
                  <a:pt x="135" y="756"/>
                </a:cubicBezTo>
                <a:cubicBezTo>
                  <a:pt x="130" y="760"/>
                  <a:pt x="130" y="760"/>
                  <a:pt x="130" y="760"/>
                </a:cubicBezTo>
                <a:cubicBezTo>
                  <a:pt x="130" y="758"/>
                  <a:pt x="130" y="758"/>
                  <a:pt x="130" y="758"/>
                </a:cubicBezTo>
                <a:cubicBezTo>
                  <a:pt x="128" y="760"/>
                  <a:pt x="128" y="760"/>
                  <a:pt x="128" y="760"/>
                </a:cubicBezTo>
                <a:cubicBezTo>
                  <a:pt x="123" y="760"/>
                  <a:pt x="123" y="760"/>
                  <a:pt x="123" y="760"/>
                </a:cubicBezTo>
                <a:cubicBezTo>
                  <a:pt x="119" y="764"/>
                  <a:pt x="119" y="764"/>
                  <a:pt x="119" y="764"/>
                </a:cubicBezTo>
                <a:cubicBezTo>
                  <a:pt x="113" y="763"/>
                  <a:pt x="113" y="763"/>
                  <a:pt x="113" y="763"/>
                </a:cubicBezTo>
                <a:cubicBezTo>
                  <a:pt x="111" y="761"/>
                  <a:pt x="111" y="761"/>
                  <a:pt x="111" y="761"/>
                </a:cubicBezTo>
                <a:cubicBezTo>
                  <a:pt x="112" y="759"/>
                  <a:pt x="112" y="759"/>
                  <a:pt x="112" y="759"/>
                </a:cubicBezTo>
                <a:cubicBezTo>
                  <a:pt x="110" y="756"/>
                  <a:pt x="110" y="756"/>
                  <a:pt x="110" y="756"/>
                </a:cubicBezTo>
                <a:cubicBezTo>
                  <a:pt x="112" y="756"/>
                  <a:pt x="114" y="754"/>
                  <a:pt x="115" y="754"/>
                </a:cubicBezTo>
                <a:cubicBezTo>
                  <a:pt x="112" y="754"/>
                  <a:pt x="112" y="754"/>
                  <a:pt x="112" y="754"/>
                </a:cubicBezTo>
                <a:cubicBezTo>
                  <a:pt x="120" y="744"/>
                  <a:pt x="120" y="744"/>
                  <a:pt x="120" y="744"/>
                </a:cubicBezTo>
                <a:cubicBezTo>
                  <a:pt x="117" y="744"/>
                  <a:pt x="117" y="744"/>
                  <a:pt x="117" y="744"/>
                </a:cubicBezTo>
                <a:cubicBezTo>
                  <a:pt x="118" y="744"/>
                  <a:pt x="114" y="747"/>
                  <a:pt x="117" y="743"/>
                </a:cubicBezTo>
                <a:cubicBezTo>
                  <a:pt x="115" y="743"/>
                  <a:pt x="115" y="743"/>
                  <a:pt x="115" y="743"/>
                </a:cubicBezTo>
                <a:cubicBezTo>
                  <a:pt x="119" y="739"/>
                  <a:pt x="120" y="747"/>
                  <a:pt x="122" y="739"/>
                </a:cubicBezTo>
                <a:cubicBezTo>
                  <a:pt x="117" y="739"/>
                  <a:pt x="117" y="739"/>
                  <a:pt x="117" y="739"/>
                </a:cubicBezTo>
                <a:cubicBezTo>
                  <a:pt x="105" y="750"/>
                  <a:pt x="105" y="750"/>
                  <a:pt x="105" y="750"/>
                </a:cubicBezTo>
                <a:cubicBezTo>
                  <a:pt x="99" y="755"/>
                  <a:pt x="99" y="755"/>
                  <a:pt x="99" y="755"/>
                </a:cubicBezTo>
                <a:cubicBezTo>
                  <a:pt x="99" y="755"/>
                  <a:pt x="99" y="755"/>
                  <a:pt x="99" y="756"/>
                </a:cubicBezTo>
                <a:cubicBezTo>
                  <a:pt x="96" y="755"/>
                  <a:pt x="96" y="755"/>
                  <a:pt x="96" y="755"/>
                </a:cubicBezTo>
                <a:cubicBezTo>
                  <a:pt x="102" y="750"/>
                  <a:pt x="102" y="750"/>
                  <a:pt x="102" y="750"/>
                </a:cubicBezTo>
                <a:cubicBezTo>
                  <a:pt x="101" y="749"/>
                  <a:pt x="101" y="749"/>
                  <a:pt x="101" y="749"/>
                </a:cubicBezTo>
                <a:cubicBezTo>
                  <a:pt x="105" y="745"/>
                  <a:pt x="105" y="745"/>
                  <a:pt x="105" y="745"/>
                </a:cubicBezTo>
                <a:cubicBezTo>
                  <a:pt x="103" y="744"/>
                  <a:pt x="103" y="744"/>
                  <a:pt x="103" y="744"/>
                </a:cubicBezTo>
                <a:cubicBezTo>
                  <a:pt x="104" y="747"/>
                  <a:pt x="99" y="743"/>
                  <a:pt x="99" y="749"/>
                </a:cubicBezTo>
                <a:cubicBezTo>
                  <a:pt x="98" y="750"/>
                  <a:pt x="98" y="750"/>
                  <a:pt x="98" y="750"/>
                </a:cubicBezTo>
                <a:cubicBezTo>
                  <a:pt x="96" y="748"/>
                  <a:pt x="96" y="748"/>
                  <a:pt x="96" y="748"/>
                </a:cubicBezTo>
                <a:cubicBezTo>
                  <a:pt x="91" y="750"/>
                  <a:pt x="91" y="750"/>
                  <a:pt x="91" y="750"/>
                </a:cubicBezTo>
                <a:cubicBezTo>
                  <a:pt x="86" y="745"/>
                  <a:pt x="86" y="745"/>
                  <a:pt x="86" y="745"/>
                </a:cubicBezTo>
                <a:cubicBezTo>
                  <a:pt x="89" y="740"/>
                  <a:pt x="89" y="740"/>
                  <a:pt x="89" y="740"/>
                </a:cubicBezTo>
                <a:cubicBezTo>
                  <a:pt x="85" y="737"/>
                  <a:pt x="85" y="737"/>
                  <a:pt x="85" y="737"/>
                </a:cubicBezTo>
                <a:cubicBezTo>
                  <a:pt x="91" y="735"/>
                  <a:pt x="91" y="735"/>
                  <a:pt x="91" y="735"/>
                </a:cubicBezTo>
                <a:cubicBezTo>
                  <a:pt x="89" y="733"/>
                  <a:pt x="89" y="733"/>
                  <a:pt x="89" y="733"/>
                </a:cubicBezTo>
                <a:cubicBezTo>
                  <a:pt x="92" y="733"/>
                  <a:pt x="92" y="733"/>
                  <a:pt x="92" y="733"/>
                </a:cubicBezTo>
                <a:cubicBezTo>
                  <a:pt x="91" y="729"/>
                  <a:pt x="91" y="729"/>
                  <a:pt x="91" y="729"/>
                </a:cubicBezTo>
                <a:cubicBezTo>
                  <a:pt x="95" y="726"/>
                  <a:pt x="95" y="726"/>
                  <a:pt x="95" y="726"/>
                </a:cubicBezTo>
                <a:cubicBezTo>
                  <a:pt x="94" y="728"/>
                  <a:pt x="99" y="720"/>
                  <a:pt x="89" y="725"/>
                </a:cubicBezTo>
                <a:cubicBezTo>
                  <a:pt x="85" y="726"/>
                  <a:pt x="85" y="726"/>
                  <a:pt x="85" y="726"/>
                </a:cubicBezTo>
                <a:cubicBezTo>
                  <a:pt x="81" y="730"/>
                  <a:pt x="81" y="730"/>
                  <a:pt x="81" y="730"/>
                </a:cubicBezTo>
                <a:cubicBezTo>
                  <a:pt x="78" y="731"/>
                  <a:pt x="78" y="731"/>
                  <a:pt x="78" y="731"/>
                </a:cubicBezTo>
                <a:cubicBezTo>
                  <a:pt x="81" y="728"/>
                  <a:pt x="81" y="728"/>
                  <a:pt x="81" y="728"/>
                </a:cubicBezTo>
                <a:cubicBezTo>
                  <a:pt x="81" y="726"/>
                  <a:pt x="81" y="726"/>
                  <a:pt x="81" y="726"/>
                </a:cubicBezTo>
                <a:cubicBezTo>
                  <a:pt x="81" y="723"/>
                  <a:pt x="82" y="729"/>
                  <a:pt x="81" y="723"/>
                </a:cubicBezTo>
                <a:cubicBezTo>
                  <a:pt x="83" y="724"/>
                  <a:pt x="73" y="727"/>
                  <a:pt x="85" y="723"/>
                </a:cubicBezTo>
                <a:cubicBezTo>
                  <a:pt x="87" y="722"/>
                  <a:pt x="87" y="722"/>
                  <a:pt x="87" y="722"/>
                </a:cubicBezTo>
                <a:cubicBezTo>
                  <a:pt x="87" y="717"/>
                  <a:pt x="87" y="717"/>
                  <a:pt x="87" y="717"/>
                </a:cubicBezTo>
                <a:cubicBezTo>
                  <a:pt x="86" y="717"/>
                  <a:pt x="86" y="717"/>
                  <a:pt x="86" y="717"/>
                </a:cubicBezTo>
                <a:cubicBezTo>
                  <a:pt x="78" y="723"/>
                  <a:pt x="78" y="723"/>
                  <a:pt x="78" y="723"/>
                </a:cubicBezTo>
                <a:cubicBezTo>
                  <a:pt x="77" y="723"/>
                  <a:pt x="77" y="723"/>
                  <a:pt x="77" y="723"/>
                </a:cubicBezTo>
                <a:cubicBezTo>
                  <a:pt x="77" y="722"/>
                  <a:pt x="77" y="722"/>
                  <a:pt x="77" y="722"/>
                </a:cubicBezTo>
                <a:cubicBezTo>
                  <a:pt x="79" y="721"/>
                  <a:pt x="79" y="721"/>
                  <a:pt x="79" y="721"/>
                </a:cubicBezTo>
                <a:cubicBezTo>
                  <a:pt x="81" y="717"/>
                  <a:pt x="81" y="717"/>
                  <a:pt x="81" y="717"/>
                </a:cubicBezTo>
                <a:cubicBezTo>
                  <a:pt x="84" y="715"/>
                  <a:pt x="84" y="715"/>
                  <a:pt x="84" y="715"/>
                </a:cubicBezTo>
                <a:cubicBezTo>
                  <a:pt x="82" y="710"/>
                  <a:pt x="82" y="710"/>
                  <a:pt x="82" y="710"/>
                </a:cubicBezTo>
                <a:cubicBezTo>
                  <a:pt x="84" y="707"/>
                  <a:pt x="84" y="707"/>
                  <a:pt x="84" y="707"/>
                </a:cubicBezTo>
                <a:cubicBezTo>
                  <a:pt x="84" y="707"/>
                  <a:pt x="81" y="708"/>
                  <a:pt x="85" y="708"/>
                </a:cubicBezTo>
                <a:cubicBezTo>
                  <a:pt x="86" y="707"/>
                  <a:pt x="86" y="707"/>
                  <a:pt x="86" y="707"/>
                </a:cubicBezTo>
                <a:cubicBezTo>
                  <a:pt x="84" y="706"/>
                  <a:pt x="84" y="706"/>
                  <a:pt x="84" y="706"/>
                </a:cubicBezTo>
                <a:cubicBezTo>
                  <a:pt x="83" y="704"/>
                  <a:pt x="83" y="704"/>
                  <a:pt x="83" y="704"/>
                </a:cubicBezTo>
                <a:cubicBezTo>
                  <a:pt x="77" y="708"/>
                  <a:pt x="77" y="708"/>
                  <a:pt x="77" y="708"/>
                </a:cubicBezTo>
                <a:cubicBezTo>
                  <a:pt x="79" y="711"/>
                  <a:pt x="73" y="708"/>
                  <a:pt x="73" y="715"/>
                </a:cubicBezTo>
                <a:cubicBezTo>
                  <a:pt x="71" y="715"/>
                  <a:pt x="71" y="715"/>
                  <a:pt x="71" y="715"/>
                </a:cubicBezTo>
                <a:cubicBezTo>
                  <a:pt x="73" y="719"/>
                  <a:pt x="73" y="719"/>
                  <a:pt x="73" y="719"/>
                </a:cubicBezTo>
                <a:cubicBezTo>
                  <a:pt x="72" y="723"/>
                  <a:pt x="72" y="723"/>
                  <a:pt x="72" y="723"/>
                </a:cubicBezTo>
                <a:cubicBezTo>
                  <a:pt x="74" y="723"/>
                  <a:pt x="74" y="723"/>
                  <a:pt x="74" y="723"/>
                </a:cubicBezTo>
                <a:cubicBezTo>
                  <a:pt x="71" y="728"/>
                  <a:pt x="82" y="720"/>
                  <a:pt x="70" y="725"/>
                </a:cubicBezTo>
                <a:cubicBezTo>
                  <a:pt x="70" y="726"/>
                  <a:pt x="70" y="726"/>
                  <a:pt x="70" y="726"/>
                </a:cubicBezTo>
                <a:cubicBezTo>
                  <a:pt x="69" y="725"/>
                  <a:pt x="77" y="727"/>
                  <a:pt x="68" y="725"/>
                </a:cubicBezTo>
                <a:cubicBezTo>
                  <a:pt x="71" y="721"/>
                  <a:pt x="71" y="721"/>
                  <a:pt x="71" y="721"/>
                </a:cubicBezTo>
                <a:cubicBezTo>
                  <a:pt x="70" y="720"/>
                  <a:pt x="70" y="720"/>
                  <a:pt x="70" y="720"/>
                </a:cubicBezTo>
                <a:cubicBezTo>
                  <a:pt x="67" y="723"/>
                  <a:pt x="67" y="723"/>
                  <a:pt x="67" y="723"/>
                </a:cubicBezTo>
                <a:cubicBezTo>
                  <a:pt x="67" y="717"/>
                  <a:pt x="67" y="717"/>
                  <a:pt x="67" y="717"/>
                </a:cubicBezTo>
                <a:cubicBezTo>
                  <a:pt x="70" y="716"/>
                  <a:pt x="70" y="716"/>
                  <a:pt x="70" y="716"/>
                </a:cubicBezTo>
                <a:cubicBezTo>
                  <a:pt x="69" y="714"/>
                  <a:pt x="69" y="714"/>
                  <a:pt x="69" y="714"/>
                </a:cubicBezTo>
                <a:cubicBezTo>
                  <a:pt x="69" y="710"/>
                  <a:pt x="69" y="710"/>
                  <a:pt x="69" y="710"/>
                </a:cubicBezTo>
                <a:cubicBezTo>
                  <a:pt x="59" y="714"/>
                  <a:pt x="59" y="714"/>
                  <a:pt x="59" y="714"/>
                </a:cubicBezTo>
                <a:cubicBezTo>
                  <a:pt x="54" y="718"/>
                  <a:pt x="54" y="718"/>
                  <a:pt x="54" y="718"/>
                </a:cubicBezTo>
                <a:cubicBezTo>
                  <a:pt x="53" y="718"/>
                  <a:pt x="53" y="718"/>
                  <a:pt x="53" y="718"/>
                </a:cubicBezTo>
                <a:cubicBezTo>
                  <a:pt x="52" y="719"/>
                  <a:pt x="52" y="719"/>
                  <a:pt x="52" y="719"/>
                </a:cubicBezTo>
                <a:cubicBezTo>
                  <a:pt x="52" y="721"/>
                  <a:pt x="52" y="721"/>
                  <a:pt x="52" y="721"/>
                </a:cubicBezTo>
                <a:cubicBezTo>
                  <a:pt x="53" y="722"/>
                  <a:pt x="53" y="722"/>
                  <a:pt x="53" y="722"/>
                </a:cubicBezTo>
                <a:cubicBezTo>
                  <a:pt x="54" y="721"/>
                  <a:pt x="56" y="721"/>
                  <a:pt x="58" y="721"/>
                </a:cubicBezTo>
                <a:cubicBezTo>
                  <a:pt x="52" y="724"/>
                  <a:pt x="52" y="724"/>
                  <a:pt x="52" y="724"/>
                </a:cubicBezTo>
                <a:cubicBezTo>
                  <a:pt x="52" y="723"/>
                  <a:pt x="52" y="723"/>
                  <a:pt x="52" y="723"/>
                </a:cubicBezTo>
                <a:cubicBezTo>
                  <a:pt x="45" y="725"/>
                  <a:pt x="45" y="725"/>
                  <a:pt x="45" y="725"/>
                </a:cubicBezTo>
                <a:cubicBezTo>
                  <a:pt x="47" y="721"/>
                  <a:pt x="47" y="721"/>
                  <a:pt x="47" y="721"/>
                </a:cubicBezTo>
                <a:cubicBezTo>
                  <a:pt x="49" y="719"/>
                  <a:pt x="49" y="719"/>
                  <a:pt x="49" y="719"/>
                </a:cubicBezTo>
                <a:cubicBezTo>
                  <a:pt x="47" y="718"/>
                  <a:pt x="47" y="718"/>
                  <a:pt x="47" y="718"/>
                </a:cubicBezTo>
                <a:cubicBezTo>
                  <a:pt x="51" y="713"/>
                  <a:pt x="51" y="713"/>
                  <a:pt x="51" y="713"/>
                </a:cubicBezTo>
                <a:cubicBezTo>
                  <a:pt x="54" y="712"/>
                  <a:pt x="49" y="718"/>
                  <a:pt x="47" y="710"/>
                </a:cubicBezTo>
                <a:cubicBezTo>
                  <a:pt x="49" y="709"/>
                  <a:pt x="49" y="709"/>
                  <a:pt x="49" y="709"/>
                </a:cubicBezTo>
                <a:cubicBezTo>
                  <a:pt x="49" y="708"/>
                  <a:pt x="49" y="708"/>
                  <a:pt x="49" y="708"/>
                </a:cubicBezTo>
                <a:cubicBezTo>
                  <a:pt x="44" y="704"/>
                  <a:pt x="48" y="715"/>
                  <a:pt x="44" y="705"/>
                </a:cubicBezTo>
                <a:cubicBezTo>
                  <a:pt x="49" y="705"/>
                  <a:pt x="49" y="705"/>
                  <a:pt x="49" y="705"/>
                </a:cubicBezTo>
                <a:cubicBezTo>
                  <a:pt x="49" y="703"/>
                  <a:pt x="49" y="703"/>
                  <a:pt x="49" y="703"/>
                </a:cubicBezTo>
                <a:cubicBezTo>
                  <a:pt x="47" y="701"/>
                  <a:pt x="42" y="711"/>
                  <a:pt x="47" y="699"/>
                </a:cubicBezTo>
                <a:cubicBezTo>
                  <a:pt x="50" y="695"/>
                  <a:pt x="50" y="695"/>
                  <a:pt x="50" y="695"/>
                </a:cubicBezTo>
                <a:cubicBezTo>
                  <a:pt x="49" y="697"/>
                  <a:pt x="48" y="697"/>
                  <a:pt x="47" y="691"/>
                </a:cubicBezTo>
                <a:cubicBezTo>
                  <a:pt x="49" y="690"/>
                  <a:pt x="49" y="690"/>
                  <a:pt x="49" y="690"/>
                </a:cubicBezTo>
                <a:cubicBezTo>
                  <a:pt x="44" y="689"/>
                  <a:pt x="44" y="689"/>
                  <a:pt x="44" y="689"/>
                </a:cubicBezTo>
                <a:cubicBezTo>
                  <a:pt x="50" y="688"/>
                  <a:pt x="50" y="688"/>
                  <a:pt x="50" y="688"/>
                </a:cubicBezTo>
                <a:cubicBezTo>
                  <a:pt x="51" y="688"/>
                  <a:pt x="51" y="688"/>
                  <a:pt x="51" y="688"/>
                </a:cubicBezTo>
                <a:cubicBezTo>
                  <a:pt x="50" y="686"/>
                  <a:pt x="50" y="686"/>
                  <a:pt x="50" y="686"/>
                </a:cubicBezTo>
                <a:cubicBezTo>
                  <a:pt x="50" y="686"/>
                  <a:pt x="48" y="689"/>
                  <a:pt x="50" y="685"/>
                </a:cubicBezTo>
                <a:cubicBezTo>
                  <a:pt x="47" y="685"/>
                  <a:pt x="47" y="685"/>
                  <a:pt x="47" y="685"/>
                </a:cubicBezTo>
                <a:cubicBezTo>
                  <a:pt x="49" y="683"/>
                  <a:pt x="49" y="683"/>
                  <a:pt x="49" y="683"/>
                </a:cubicBezTo>
                <a:cubicBezTo>
                  <a:pt x="51" y="684"/>
                  <a:pt x="51" y="684"/>
                  <a:pt x="51" y="684"/>
                </a:cubicBezTo>
                <a:cubicBezTo>
                  <a:pt x="59" y="678"/>
                  <a:pt x="59" y="678"/>
                  <a:pt x="59" y="678"/>
                </a:cubicBezTo>
                <a:cubicBezTo>
                  <a:pt x="51" y="677"/>
                  <a:pt x="51" y="677"/>
                  <a:pt x="51" y="677"/>
                </a:cubicBezTo>
                <a:cubicBezTo>
                  <a:pt x="51" y="676"/>
                  <a:pt x="51" y="676"/>
                  <a:pt x="51" y="676"/>
                </a:cubicBezTo>
                <a:cubicBezTo>
                  <a:pt x="55" y="676"/>
                  <a:pt x="55" y="676"/>
                  <a:pt x="55" y="676"/>
                </a:cubicBezTo>
                <a:cubicBezTo>
                  <a:pt x="55" y="670"/>
                  <a:pt x="55" y="670"/>
                  <a:pt x="55" y="670"/>
                </a:cubicBezTo>
                <a:cubicBezTo>
                  <a:pt x="59" y="669"/>
                  <a:pt x="59" y="669"/>
                  <a:pt x="59" y="669"/>
                </a:cubicBezTo>
                <a:cubicBezTo>
                  <a:pt x="59" y="668"/>
                  <a:pt x="60" y="671"/>
                  <a:pt x="59" y="667"/>
                </a:cubicBezTo>
                <a:cubicBezTo>
                  <a:pt x="49" y="668"/>
                  <a:pt x="49" y="668"/>
                  <a:pt x="49" y="668"/>
                </a:cubicBezTo>
                <a:cubicBezTo>
                  <a:pt x="49" y="671"/>
                  <a:pt x="46" y="670"/>
                  <a:pt x="45" y="670"/>
                </a:cubicBezTo>
                <a:cubicBezTo>
                  <a:pt x="43" y="672"/>
                  <a:pt x="43" y="672"/>
                  <a:pt x="43" y="672"/>
                </a:cubicBezTo>
                <a:cubicBezTo>
                  <a:pt x="38" y="671"/>
                  <a:pt x="38" y="671"/>
                  <a:pt x="38" y="671"/>
                </a:cubicBezTo>
                <a:cubicBezTo>
                  <a:pt x="34" y="675"/>
                  <a:pt x="34" y="675"/>
                  <a:pt x="34" y="675"/>
                </a:cubicBezTo>
                <a:cubicBezTo>
                  <a:pt x="33" y="674"/>
                  <a:pt x="33" y="674"/>
                  <a:pt x="33" y="674"/>
                </a:cubicBezTo>
                <a:cubicBezTo>
                  <a:pt x="31" y="677"/>
                  <a:pt x="31" y="677"/>
                  <a:pt x="31" y="677"/>
                </a:cubicBezTo>
                <a:cubicBezTo>
                  <a:pt x="23" y="680"/>
                  <a:pt x="23" y="680"/>
                  <a:pt x="23" y="680"/>
                </a:cubicBezTo>
                <a:cubicBezTo>
                  <a:pt x="22" y="682"/>
                  <a:pt x="38" y="669"/>
                  <a:pt x="19" y="685"/>
                </a:cubicBezTo>
                <a:cubicBezTo>
                  <a:pt x="18" y="682"/>
                  <a:pt x="18" y="682"/>
                  <a:pt x="18" y="682"/>
                </a:cubicBezTo>
                <a:cubicBezTo>
                  <a:pt x="19" y="680"/>
                  <a:pt x="19" y="680"/>
                  <a:pt x="19" y="680"/>
                </a:cubicBezTo>
                <a:cubicBezTo>
                  <a:pt x="17" y="680"/>
                  <a:pt x="17" y="680"/>
                  <a:pt x="17" y="680"/>
                </a:cubicBezTo>
                <a:cubicBezTo>
                  <a:pt x="18" y="679"/>
                  <a:pt x="22" y="676"/>
                  <a:pt x="23" y="678"/>
                </a:cubicBezTo>
                <a:cubicBezTo>
                  <a:pt x="30" y="676"/>
                  <a:pt x="30" y="676"/>
                  <a:pt x="30" y="676"/>
                </a:cubicBezTo>
                <a:cubicBezTo>
                  <a:pt x="27" y="673"/>
                  <a:pt x="27" y="673"/>
                  <a:pt x="27" y="673"/>
                </a:cubicBezTo>
                <a:cubicBezTo>
                  <a:pt x="27" y="667"/>
                  <a:pt x="27" y="667"/>
                  <a:pt x="27" y="667"/>
                </a:cubicBezTo>
                <a:cubicBezTo>
                  <a:pt x="31" y="667"/>
                  <a:pt x="31" y="667"/>
                  <a:pt x="31" y="667"/>
                </a:cubicBezTo>
                <a:cubicBezTo>
                  <a:pt x="32" y="666"/>
                  <a:pt x="32" y="666"/>
                  <a:pt x="32" y="666"/>
                </a:cubicBezTo>
                <a:cubicBezTo>
                  <a:pt x="32" y="664"/>
                  <a:pt x="32" y="664"/>
                  <a:pt x="32" y="664"/>
                </a:cubicBezTo>
                <a:cubicBezTo>
                  <a:pt x="29" y="663"/>
                  <a:pt x="45" y="656"/>
                  <a:pt x="25" y="664"/>
                </a:cubicBezTo>
                <a:cubicBezTo>
                  <a:pt x="25" y="666"/>
                  <a:pt x="25" y="666"/>
                  <a:pt x="25" y="666"/>
                </a:cubicBezTo>
                <a:cubicBezTo>
                  <a:pt x="24" y="666"/>
                  <a:pt x="24" y="666"/>
                  <a:pt x="24" y="666"/>
                </a:cubicBezTo>
                <a:cubicBezTo>
                  <a:pt x="25" y="662"/>
                  <a:pt x="25" y="662"/>
                  <a:pt x="25" y="662"/>
                </a:cubicBezTo>
                <a:cubicBezTo>
                  <a:pt x="33" y="661"/>
                  <a:pt x="33" y="661"/>
                  <a:pt x="33" y="661"/>
                </a:cubicBezTo>
                <a:cubicBezTo>
                  <a:pt x="34" y="660"/>
                  <a:pt x="34" y="660"/>
                  <a:pt x="34" y="660"/>
                </a:cubicBezTo>
                <a:cubicBezTo>
                  <a:pt x="34" y="657"/>
                  <a:pt x="34" y="657"/>
                  <a:pt x="34" y="657"/>
                </a:cubicBezTo>
                <a:cubicBezTo>
                  <a:pt x="35" y="655"/>
                  <a:pt x="39" y="658"/>
                  <a:pt x="37" y="653"/>
                </a:cubicBezTo>
                <a:cubicBezTo>
                  <a:pt x="37" y="652"/>
                  <a:pt x="37" y="652"/>
                  <a:pt x="37" y="652"/>
                </a:cubicBezTo>
                <a:cubicBezTo>
                  <a:pt x="33" y="652"/>
                  <a:pt x="33" y="652"/>
                  <a:pt x="33" y="652"/>
                </a:cubicBezTo>
                <a:cubicBezTo>
                  <a:pt x="38" y="648"/>
                  <a:pt x="38" y="648"/>
                  <a:pt x="38" y="648"/>
                </a:cubicBezTo>
                <a:cubicBezTo>
                  <a:pt x="37" y="647"/>
                  <a:pt x="37" y="647"/>
                  <a:pt x="37" y="647"/>
                </a:cubicBezTo>
                <a:cubicBezTo>
                  <a:pt x="39" y="645"/>
                  <a:pt x="39" y="645"/>
                  <a:pt x="39" y="645"/>
                </a:cubicBezTo>
                <a:cubicBezTo>
                  <a:pt x="39" y="644"/>
                  <a:pt x="32" y="654"/>
                  <a:pt x="39" y="641"/>
                </a:cubicBezTo>
                <a:cubicBezTo>
                  <a:pt x="39" y="636"/>
                  <a:pt x="39" y="636"/>
                  <a:pt x="39" y="636"/>
                </a:cubicBezTo>
                <a:cubicBezTo>
                  <a:pt x="33" y="637"/>
                  <a:pt x="33" y="637"/>
                  <a:pt x="33" y="637"/>
                </a:cubicBezTo>
                <a:cubicBezTo>
                  <a:pt x="36" y="641"/>
                  <a:pt x="36" y="641"/>
                  <a:pt x="36" y="641"/>
                </a:cubicBezTo>
                <a:cubicBezTo>
                  <a:pt x="35" y="642"/>
                  <a:pt x="35" y="642"/>
                  <a:pt x="35" y="642"/>
                </a:cubicBezTo>
                <a:cubicBezTo>
                  <a:pt x="30" y="640"/>
                  <a:pt x="30" y="640"/>
                  <a:pt x="30" y="640"/>
                </a:cubicBezTo>
                <a:cubicBezTo>
                  <a:pt x="29" y="641"/>
                  <a:pt x="29" y="641"/>
                  <a:pt x="29" y="641"/>
                </a:cubicBezTo>
                <a:cubicBezTo>
                  <a:pt x="29" y="638"/>
                  <a:pt x="29" y="638"/>
                  <a:pt x="29" y="638"/>
                </a:cubicBezTo>
                <a:cubicBezTo>
                  <a:pt x="30" y="638"/>
                  <a:pt x="30" y="642"/>
                  <a:pt x="31" y="637"/>
                </a:cubicBezTo>
                <a:cubicBezTo>
                  <a:pt x="25" y="635"/>
                  <a:pt x="25" y="635"/>
                  <a:pt x="25" y="635"/>
                </a:cubicBezTo>
                <a:cubicBezTo>
                  <a:pt x="25" y="636"/>
                  <a:pt x="25" y="636"/>
                  <a:pt x="25" y="636"/>
                </a:cubicBezTo>
                <a:cubicBezTo>
                  <a:pt x="28" y="636"/>
                  <a:pt x="24" y="630"/>
                  <a:pt x="23" y="640"/>
                </a:cubicBezTo>
                <a:cubicBezTo>
                  <a:pt x="19" y="641"/>
                  <a:pt x="19" y="641"/>
                  <a:pt x="19" y="641"/>
                </a:cubicBezTo>
                <a:cubicBezTo>
                  <a:pt x="22" y="642"/>
                  <a:pt x="22" y="642"/>
                  <a:pt x="22" y="642"/>
                </a:cubicBezTo>
                <a:cubicBezTo>
                  <a:pt x="20" y="649"/>
                  <a:pt x="20" y="649"/>
                  <a:pt x="20" y="649"/>
                </a:cubicBezTo>
                <a:cubicBezTo>
                  <a:pt x="24" y="648"/>
                  <a:pt x="14" y="646"/>
                  <a:pt x="24" y="648"/>
                </a:cubicBezTo>
                <a:cubicBezTo>
                  <a:pt x="20" y="652"/>
                  <a:pt x="27" y="645"/>
                  <a:pt x="20" y="649"/>
                </a:cubicBezTo>
                <a:cubicBezTo>
                  <a:pt x="19" y="651"/>
                  <a:pt x="19" y="651"/>
                  <a:pt x="19" y="651"/>
                </a:cubicBezTo>
                <a:cubicBezTo>
                  <a:pt x="15" y="655"/>
                  <a:pt x="15" y="655"/>
                  <a:pt x="15" y="655"/>
                </a:cubicBezTo>
                <a:cubicBezTo>
                  <a:pt x="15" y="657"/>
                  <a:pt x="15" y="657"/>
                  <a:pt x="15" y="657"/>
                </a:cubicBezTo>
                <a:cubicBezTo>
                  <a:pt x="13" y="658"/>
                  <a:pt x="13" y="658"/>
                  <a:pt x="13" y="658"/>
                </a:cubicBezTo>
                <a:cubicBezTo>
                  <a:pt x="13" y="659"/>
                  <a:pt x="13" y="659"/>
                  <a:pt x="13" y="659"/>
                </a:cubicBezTo>
                <a:cubicBezTo>
                  <a:pt x="11" y="661"/>
                  <a:pt x="11" y="661"/>
                  <a:pt x="11" y="661"/>
                </a:cubicBezTo>
                <a:cubicBezTo>
                  <a:pt x="9" y="660"/>
                  <a:pt x="9" y="660"/>
                  <a:pt x="9" y="660"/>
                </a:cubicBezTo>
                <a:cubicBezTo>
                  <a:pt x="8" y="659"/>
                  <a:pt x="8" y="659"/>
                  <a:pt x="8" y="659"/>
                </a:cubicBezTo>
                <a:cubicBezTo>
                  <a:pt x="8" y="658"/>
                  <a:pt x="8" y="658"/>
                  <a:pt x="8" y="658"/>
                </a:cubicBezTo>
                <a:cubicBezTo>
                  <a:pt x="10" y="657"/>
                  <a:pt x="10" y="657"/>
                  <a:pt x="10" y="657"/>
                </a:cubicBezTo>
                <a:cubicBezTo>
                  <a:pt x="5" y="654"/>
                  <a:pt x="5" y="654"/>
                  <a:pt x="5" y="654"/>
                </a:cubicBezTo>
                <a:cubicBezTo>
                  <a:pt x="4" y="651"/>
                  <a:pt x="4" y="651"/>
                  <a:pt x="4" y="651"/>
                </a:cubicBezTo>
                <a:cubicBezTo>
                  <a:pt x="9" y="652"/>
                  <a:pt x="2" y="646"/>
                  <a:pt x="9" y="650"/>
                </a:cubicBezTo>
                <a:cubicBezTo>
                  <a:pt x="14" y="650"/>
                  <a:pt x="14" y="650"/>
                  <a:pt x="14" y="650"/>
                </a:cubicBezTo>
                <a:cubicBezTo>
                  <a:pt x="14" y="645"/>
                  <a:pt x="14" y="645"/>
                  <a:pt x="14" y="645"/>
                </a:cubicBezTo>
                <a:cubicBezTo>
                  <a:pt x="16" y="642"/>
                  <a:pt x="16" y="642"/>
                  <a:pt x="16" y="642"/>
                </a:cubicBezTo>
                <a:cubicBezTo>
                  <a:pt x="11" y="638"/>
                  <a:pt x="11" y="638"/>
                  <a:pt x="11" y="638"/>
                </a:cubicBezTo>
                <a:cubicBezTo>
                  <a:pt x="15" y="635"/>
                  <a:pt x="15" y="635"/>
                  <a:pt x="15" y="635"/>
                </a:cubicBezTo>
                <a:cubicBezTo>
                  <a:pt x="16" y="637"/>
                  <a:pt x="16" y="637"/>
                  <a:pt x="16" y="637"/>
                </a:cubicBezTo>
                <a:cubicBezTo>
                  <a:pt x="23" y="633"/>
                  <a:pt x="23" y="633"/>
                  <a:pt x="23" y="633"/>
                </a:cubicBezTo>
                <a:cubicBezTo>
                  <a:pt x="23" y="633"/>
                  <a:pt x="23" y="633"/>
                  <a:pt x="23" y="633"/>
                </a:cubicBezTo>
                <a:cubicBezTo>
                  <a:pt x="23" y="630"/>
                  <a:pt x="23" y="630"/>
                  <a:pt x="23" y="630"/>
                </a:cubicBezTo>
                <a:cubicBezTo>
                  <a:pt x="24" y="630"/>
                  <a:pt x="24" y="628"/>
                  <a:pt x="25" y="631"/>
                </a:cubicBezTo>
                <a:cubicBezTo>
                  <a:pt x="27" y="628"/>
                  <a:pt x="27" y="628"/>
                  <a:pt x="27" y="628"/>
                </a:cubicBezTo>
                <a:cubicBezTo>
                  <a:pt x="28" y="628"/>
                  <a:pt x="28" y="628"/>
                  <a:pt x="28" y="628"/>
                </a:cubicBezTo>
                <a:cubicBezTo>
                  <a:pt x="28" y="626"/>
                  <a:pt x="28" y="626"/>
                  <a:pt x="28" y="626"/>
                </a:cubicBezTo>
                <a:cubicBezTo>
                  <a:pt x="23" y="627"/>
                  <a:pt x="23" y="627"/>
                  <a:pt x="23" y="627"/>
                </a:cubicBezTo>
                <a:cubicBezTo>
                  <a:pt x="22" y="628"/>
                  <a:pt x="22" y="628"/>
                  <a:pt x="22" y="628"/>
                </a:cubicBezTo>
                <a:cubicBezTo>
                  <a:pt x="19" y="628"/>
                  <a:pt x="19" y="628"/>
                  <a:pt x="19" y="628"/>
                </a:cubicBezTo>
                <a:cubicBezTo>
                  <a:pt x="15" y="634"/>
                  <a:pt x="15" y="634"/>
                  <a:pt x="15" y="634"/>
                </a:cubicBezTo>
                <a:cubicBezTo>
                  <a:pt x="8" y="635"/>
                  <a:pt x="8" y="635"/>
                  <a:pt x="8" y="635"/>
                </a:cubicBezTo>
                <a:cubicBezTo>
                  <a:pt x="11" y="633"/>
                  <a:pt x="17" y="640"/>
                  <a:pt x="15" y="627"/>
                </a:cubicBezTo>
                <a:cubicBezTo>
                  <a:pt x="23" y="625"/>
                  <a:pt x="23" y="625"/>
                  <a:pt x="23" y="625"/>
                </a:cubicBezTo>
                <a:cubicBezTo>
                  <a:pt x="28" y="621"/>
                  <a:pt x="28" y="621"/>
                  <a:pt x="28" y="621"/>
                </a:cubicBezTo>
                <a:cubicBezTo>
                  <a:pt x="31" y="621"/>
                  <a:pt x="31" y="621"/>
                  <a:pt x="31" y="621"/>
                </a:cubicBezTo>
                <a:cubicBezTo>
                  <a:pt x="30" y="620"/>
                  <a:pt x="35" y="621"/>
                  <a:pt x="31" y="618"/>
                </a:cubicBezTo>
                <a:cubicBezTo>
                  <a:pt x="29" y="617"/>
                  <a:pt x="29" y="617"/>
                  <a:pt x="29" y="617"/>
                </a:cubicBezTo>
                <a:cubicBezTo>
                  <a:pt x="27" y="617"/>
                  <a:pt x="38" y="614"/>
                  <a:pt x="25" y="618"/>
                </a:cubicBezTo>
                <a:cubicBezTo>
                  <a:pt x="30" y="615"/>
                  <a:pt x="30" y="615"/>
                  <a:pt x="30" y="615"/>
                </a:cubicBezTo>
                <a:cubicBezTo>
                  <a:pt x="31" y="615"/>
                  <a:pt x="31" y="616"/>
                  <a:pt x="32" y="615"/>
                </a:cubicBezTo>
                <a:cubicBezTo>
                  <a:pt x="32" y="614"/>
                  <a:pt x="32" y="614"/>
                  <a:pt x="32" y="614"/>
                </a:cubicBezTo>
                <a:cubicBezTo>
                  <a:pt x="27" y="612"/>
                  <a:pt x="27" y="612"/>
                  <a:pt x="27" y="612"/>
                </a:cubicBezTo>
                <a:cubicBezTo>
                  <a:pt x="32" y="610"/>
                  <a:pt x="32" y="610"/>
                  <a:pt x="32" y="610"/>
                </a:cubicBezTo>
                <a:cubicBezTo>
                  <a:pt x="35" y="606"/>
                  <a:pt x="40" y="614"/>
                  <a:pt x="39" y="604"/>
                </a:cubicBezTo>
                <a:cubicBezTo>
                  <a:pt x="37" y="600"/>
                  <a:pt x="37" y="600"/>
                  <a:pt x="37" y="600"/>
                </a:cubicBezTo>
                <a:cubicBezTo>
                  <a:pt x="40" y="600"/>
                  <a:pt x="40" y="600"/>
                  <a:pt x="40" y="600"/>
                </a:cubicBezTo>
                <a:cubicBezTo>
                  <a:pt x="39" y="598"/>
                  <a:pt x="39" y="598"/>
                  <a:pt x="39" y="598"/>
                </a:cubicBezTo>
                <a:cubicBezTo>
                  <a:pt x="41" y="598"/>
                  <a:pt x="41" y="598"/>
                  <a:pt x="41" y="598"/>
                </a:cubicBezTo>
                <a:cubicBezTo>
                  <a:pt x="42" y="600"/>
                  <a:pt x="42" y="600"/>
                  <a:pt x="42" y="600"/>
                </a:cubicBezTo>
                <a:cubicBezTo>
                  <a:pt x="43" y="600"/>
                  <a:pt x="43" y="600"/>
                  <a:pt x="43" y="600"/>
                </a:cubicBezTo>
                <a:cubicBezTo>
                  <a:pt x="43" y="602"/>
                  <a:pt x="43" y="602"/>
                  <a:pt x="43" y="602"/>
                </a:cubicBezTo>
                <a:cubicBezTo>
                  <a:pt x="47" y="602"/>
                  <a:pt x="47" y="602"/>
                  <a:pt x="47" y="602"/>
                </a:cubicBezTo>
                <a:cubicBezTo>
                  <a:pt x="39" y="606"/>
                  <a:pt x="39" y="606"/>
                  <a:pt x="39" y="606"/>
                </a:cubicBezTo>
                <a:cubicBezTo>
                  <a:pt x="38" y="610"/>
                  <a:pt x="38" y="610"/>
                  <a:pt x="38" y="610"/>
                </a:cubicBezTo>
                <a:cubicBezTo>
                  <a:pt x="42" y="610"/>
                  <a:pt x="42" y="610"/>
                  <a:pt x="42" y="610"/>
                </a:cubicBezTo>
                <a:cubicBezTo>
                  <a:pt x="47" y="608"/>
                  <a:pt x="47" y="608"/>
                  <a:pt x="47" y="608"/>
                </a:cubicBezTo>
                <a:cubicBezTo>
                  <a:pt x="51" y="603"/>
                  <a:pt x="51" y="603"/>
                  <a:pt x="51" y="603"/>
                </a:cubicBezTo>
                <a:cubicBezTo>
                  <a:pt x="56" y="600"/>
                  <a:pt x="56" y="600"/>
                  <a:pt x="56" y="600"/>
                </a:cubicBezTo>
                <a:cubicBezTo>
                  <a:pt x="60" y="595"/>
                  <a:pt x="60" y="595"/>
                  <a:pt x="60" y="595"/>
                </a:cubicBezTo>
                <a:cubicBezTo>
                  <a:pt x="59" y="595"/>
                  <a:pt x="59" y="595"/>
                  <a:pt x="59" y="595"/>
                </a:cubicBezTo>
                <a:cubicBezTo>
                  <a:pt x="62" y="595"/>
                  <a:pt x="63" y="592"/>
                  <a:pt x="64" y="594"/>
                </a:cubicBezTo>
                <a:cubicBezTo>
                  <a:pt x="66" y="592"/>
                  <a:pt x="66" y="592"/>
                  <a:pt x="66" y="592"/>
                </a:cubicBezTo>
                <a:cubicBezTo>
                  <a:pt x="63" y="589"/>
                  <a:pt x="63" y="589"/>
                  <a:pt x="63" y="589"/>
                </a:cubicBezTo>
                <a:cubicBezTo>
                  <a:pt x="55" y="591"/>
                  <a:pt x="55" y="591"/>
                  <a:pt x="55" y="591"/>
                </a:cubicBezTo>
                <a:cubicBezTo>
                  <a:pt x="56" y="595"/>
                  <a:pt x="56" y="595"/>
                  <a:pt x="56" y="595"/>
                </a:cubicBezTo>
                <a:cubicBezTo>
                  <a:pt x="55" y="594"/>
                  <a:pt x="55" y="594"/>
                  <a:pt x="55" y="594"/>
                </a:cubicBezTo>
                <a:cubicBezTo>
                  <a:pt x="50" y="597"/>
                  <a:pt x="50" y="597"/>
                  <a:pt x="50" y="597"/>
                </a:cubicBezTo>
                <a:cubicBezTo>
                  <a:pt x="47" y="593"/>
                  <a:pt x="62" y="600"/>
                  <a:pt x="45" y="595"/>
                </a:cubicBezTo>
                <a:cubicBezTo>
                  <a:pt x="50" y="593"/>
                  <a:pt x="50" y="593"/>
                  <a:pt x="50" y="593"/>
                </a:cubicBezTo>
                <a:cubicBezTo>
                  <a:pt x="43" y="594"/>
                  <a:pt x="52" y="586"/>
                  <a:pt x="41" y="588"/>
                </a:cubicBezTo>
                <a:cubicBezTo>
                  <a:pt x="42" y="588"/>
                  <a:pt x="47" y="587"/>
                  <a:pt x="41" y="585"/>
                </a:cubicBezTo>
                <a:cubicBezTo>
                  <a:pt x="39" y="585"/>
                  <a:pt x="39" y="585"/>
                  <a:pt x="39" y="585"/>
                </a:cubicBezTo>
                <a:cubicBezTo>
                  <a:pt x="43" y="581"/>
                  <a:pt x="43" y="581"/>
                  <a:pt x="43" y="581"/>
                </a:cubicBezTo>
                <a:cubicBezTo>
                  <a:pt x="44" y="580"/>
                  <a:pt x="45" y="579"/>
                  <a:pt x="45" y="581"/>
                </a:cubicBezTo>
                <a:cubicBezTo>
                  <a:pt x="44" y="589"/>
                  <a:pt x="44" y="589"/>
                  <a:pt x="44" y="589"/>
                </a:cubicBezTo>
                <a:cubicBezTo>
                  <a:pt x="49" y="591"/>
                  <a:pt x="49" y="591"/>
                  <a:pt x="49" y="591"/>
                </a:cubicBezTo>
                <a:cubicBezTo>
                  <a:pt x="49" y="589"/>
                  <a:pt x="49" y="589"/>
                  <a:pt x="49" y="589"/>
                </a:cubicBezTo>
                <a:cubicBezTo>
                  <a:pt x="55" y="589"/>
                  <a:pt x="55" y="589"/>
                  <a:pt x="55" y="589"/>
                </a:cubicBezTo>
                <a:cubicBezTo>
                  <a:pt x="56" y="590"/>
                  <a:pt x="56" y="590"/>
                  <a:pt x="56" y="590"/>
                </a:cubicBezTo>
                <a:cubicBezTo>
                  <a:pt x="56" y="590"/>
                  <a:pt x="59" y="597"/>
                  <a:pt x="57" y="587"/>
                </a:cubicBezTo>
                <a:cubicBezTo>
                  <a:pt x="50" y="585"/>
                  <a:pt x="50" y="585"/>
                  <a:pt x="50" y="585"/>
                </a:cubicBezTo>
                <a:cubicBezTo>
                  <a:pt x="52" y="582"/>
                  <a:pt x="52" y="582"/>
                  <a:pt x="52" y="582"/>
                </a:cubicBezTo>
                <a:cubicBezTo>
                  <a:pt x="51" y="581"/>
                  <a:pt x="51" y="581"/>
                  <a:pt x="51" y="581"/>
                </a:cubicBezTo>
                <a:cubicBezTo>
                  <a:pt x="50" y="580"/>
                  <a:pt x="50" y="580"/>
                  <a:pt x="50" y="580"/>
                </a:cubicBezTo>
                <a:cubicBezTo>
                  <a:pt x="47" y="580"/>
                  <a:pt x="47" y="580"/>
                  <a:pt x="47" y="580"/>
                </a:cubicBezTo>
                <a:cubicBezTo>
                  <a:pt x="45" y="580"/>
                  <a:pt x="45" y="580"/>
                  <a:pt x="45" y="580"/>
                </a:cubicBezTo>
                <a:cubicBezTo>
                  <a:pt x="51" y="573"/>
                  <a:pt x="51" y="573"/>
                  <a:pt x="51" y="573"/>
                </a:cubicBezTo>
                <a:cubicBezTo>
                  <a:pt x="49" y="571"/>
                  <a:pt x="49" y="571"/>
                  <a:pt x="49" y="571"/>
                </a:cubicBezTo>
                <a:cubicBezTo>
                  <a:pt x="49" y="570"/>
                  <a:pt x="57" y="574"/>
                  <a:pt x="43" y="572"/>
                </a:cubicBezTo>
                <a:cubicBezTo>
                  <a:pt x="43" y="570"/>
                  <a:pt x="43" y="570"/>
                  <a:pt x="43" y="570"/>
                </a:cubicBezTo>
                <a:cubicBezTo>
                  <a:pt x="39" y="569"/>
                  <a:pt x="39" y="569"/>
                  <a:pt x="39" y="569"/>
                </a:cubicBezTo>
                <a:cubicBezTo>
                  <a:pt x="37" y="569"/>
                  <a:pt x="37" y="569"/>
                  <a:pt x="37" y="569"/>
                </a:cubicBezTo>
                <a:cubicBezTo>
                  <a:pt x="35" y="570"/>
                  <a:pt x="41" y="562"/>
                  <a:pt x="34" y="571"/>
                </a:cubicBezTo>
                <a:cubicBezTo>
                  <a:pt x="33" y="570"/>
                  <a:pt x="33" y="570"/>
                  <a:pt x="33" y="570"/>
                </a:cubicBezTo>
                <a:cubicBezTo>
                  <a:pt x="39" y="565"/>
                  <a:pt x="39" y="565"/>
                  <a:pt x="39" y="565"/>
                </a:cubicBezTo>
                <a:cubicBezTo>
                  <a:pt x="41" y="567"/>
                  <a:pt x="41" y="567"/>
                  <a:pt x="41" y="567"/>
                </a:cubicBezTo>
                <a:cubicBezTo>
                  <a:pt x="45" y="567"/>
                  <a:pt x="45" y="567"/>
                  <a:pt x="45" y="567"/>
                </a:cubicBezTo>
                <a:cubicBezTo>
                  <a:pt x="49" y="560"/>
                  <a:pt x="49" y="560"/>
                  <a:pt x="49" y="560"/>
                </a:cubicBezTo>
                <a:cubicBezTo>
                  <a:pt x="60" y="553"/>
                  <a:pt x="60" y="553"/>
                  <a:pt x="60" y="553"/>
                </a:cubicBezTo>
                <a:cubicBezTo>
                  <a:pt x="60" y="553"/>
                  <a:pt x="62" y="552"/>
                  <a:pt x="59" y="552"/>
                </a:cubicBezTo>
                <a:cubicBezTo>
                  <a:pt x="56" y="553"/>
                  <a:pt x="56" y="553"/>
                  <a:pt x="56" y="553"/>
                </a:cubicBezTo>
                <a:cubicBezTo>
                  <a:pt x="54" y="552"/>
                  <a:pt x="54" y="552"/>
                  <a:pt x="54" y="552"/>
                </a:cubicBezTo>
                <a:cubicBezTo>
                  <a:pt x="56" y="550"/>
                  <a:pt x="56" y="550"/>
                  <a:pt x="56" y="550"/>
                </a:cubicBezTo>
                <a:cubicBezTo>
                  <a:pt x="53" y="544"/>
                  <a:pt x="53" y="544"/>
                  <a:pt x="53" y="544"/>
                </a:cubicBezTo>
                <a:cubicBezTo>
                  <a:pt x="51" y="543"/>
                  <a:pt x="51" y="543"/>
                  <a:pt x="51" y="543"/>
                </a:cubicBezTo>
                <a:cubicBezTo>
                  <a:pt x="50" y="544"/>
                  <a:pt x="50" y="544"/>
                  <a:pt x="50" y="544"/>
                </a:cubicBezTo>
                <a:cubicBezTo>
                  <a:pt x="49" y="543"/>
                  <a:pt x="49" y="543"/>
                  <a:pt x="49" y="543"/>
                </a:cubicBezTo>
                <a:cubicBezTo>
                  <a:pt x="50" y="541"/>
                  <a:pt x="50" y="541"/>
                  <a:pt x="50" y="541"/>
                </a:cubicBezTo>
                <a:cubicBezTo>
                  <a:pt x="45" y="542"/>
                  <a:pt x="45" y="542"/>
                  <a:pt x="45" y="542"/>
                </a:cubicBezTo>
                <a:cubicBezTo>
                  <a:pt x="43" y="544"/>
                  <a:pt x="43" y="544"/>
                  <a:pt x="43" y="544"/>
                </a:cubicBezTo>
                <a:cubicBezTo>
                  <a:pt x="42" y="548"/>
                  <a:pt x="42" y="548"/>
                  <a:pt x="42" y="548"/>
                </a:cubicBezTo>
                <a:cubicBezTo>
                  <a:pt x="44" y="549"/>
                  <a:pt x="44" y="549"/>
                  <a:pt x="44" y="549"/>
                </a:cubicBezTo>
                <a:cubicBezTo>
                  <a:pt x="43" y="551"/>
                  <a:pt x="43" y="551"/>
                  <a:pt x="43" y="551"/>
                </a:cubicBezTo>
                <a:cubicBezTo>
                  <a:pt x="44" y="552"/>
                  <a:pt x="44" y="552"/>
                  <a:pt x="44" y="552"/>
                </a:cubicBezTo>
                <a:cubicBezTo>
                  <a:pt x="43" y="551"/>
                  <a:pt x="38" y="553"/>
                  <a:pt x="39" y="549"/>
                </a:cubicBezTo>
                <a:cubicBezTo>
                  <a:pt x="36" y="546"/>
                  <a:pt x="46" y="549"/>
                  <a:pt x="38" y="545"/>
                </a:cubicBezTo>
                <a:cubicBezTo>
                  <a:pt x="38" y="543"/>
                  <a:pt x="38" y="543"/>
                  <a:pt x="38" y="543"/>
                </a:cubicBezTo>
                <a:cubicBezTo>
                  <a:pt x="40" y="540"/>
                  <a:pt x="43" y="544"/>
                  <a:pt x="42" y="540"/>
                </a:cubicBezTo>
                <a:cubicBezTo>
                  <a:pt x="40" y="540"/>
                  <a:pt x="40" y="540"/>
                  <a:pt x="40" y="540"/>
                </a:cubicBezTo>
                <a:cubicBezTo>
                  <a:pt x="39" y="538"/>
                  <a:pt x="39" y="538"/>
                  <a:pt x="39" y="538"/>
                </a:cubicBezTo>
                <a:cubicBezTo>
                  <a:pt x="45" y="536"/>
                  <a:pt x="45" y="536"/>
                  <a:pt x="45" y="536"/>
                </a:cubicBezTo>
                <a:cubicBezTo>
                  <a:pt x="47" y="530"/>
                  <a:pt x="49" y="528"/>
                  <a:pt x="57" y="527"/>
                </a:cubicBezTo>
                <a:cubicBezTo>
                  <a:pt x="60" y="524"/>
                  <a:pt x="60" y="524"/>
                  <a:pt x="60" y="524"/>
                </a:cubicBezTo>
                <a:cubicBezTo>
                  <a:pt x="63" y="524"/>
                  <a:pt x="63" y="524"/>
                  <a:pt x="63" y="524"/>
                </a:cubicBezTo>
                <a:cubicBezTo>
                  <a:pt x="64" y="522"/>
                  <a:pt x="64" y="522"/>
                  <a:pt x="64" y="522"/>
                </a:cubicBezTo>
                <a:cubicBezTo>
                  <a:pt x="70" y="519"/>
                  <a:pt x="70" y="519"/>
                  <a:pt x="70" y="519"/>
                </a:cubicBezTo>
                <a:cubicBezTo>
                  <a:pt x="83" y="511"/>
                  <a:pt x="83" y="511"/>
                  <a:pt x="83" y="511"/>
                </a:cubicBezTo>
                <a:cubicBezTo>
                  <a:pt x="84" y="508"/>
                  <a:pt x="84" y="508"/>
                  <a:pt x="84" y="508"/>
                </a:cubicBezTo>
                <a:cubicBezTo>
                  <a:pt x="87" y="509"/>
                  <a:pt x="87" y="509"/>
                  <a:pt x="87" y="509"/>
                </a:cubicBezTo>
                <a:cubicBezTo>
                  <a:pt x="88" y="509"/>
                  <a:pt x="88" y="512"/>
                  <a:pt x="89" y="508"/>
                </a:cubicBezTo>
                <a:cubicBezTo>
                  <a:pt x="88" y="508"/>
                  <a:pt x="88" y="508"/>
                  <a:pt x="88" y="508"/>
                </a:cubicBezTo>
                <a:cubicBezTo>
                  <a:pt x="95" y="505"/>
                  <a:pt x="95" y="505"/>
                  <a:pt x="95" y="505"/>
                </a:cubicBezTo>
                <a:cubicBezTo>
                  <a:pt x="93" y="503"/>
                  <a:pt x="93" y="503"/>
                  <a:pt x="93" y="503"/>
                </a:cubicBezTo>
                <a:cubicBezTo>
                  <a:pt x="97" y="503"/>
                  <a:pt x="97" y="503"/>
                  <a:pt x="97" y="503"/>
                </a:cubicBezTo>
                <a:cubicBezTo>
                  <a:pt x="95" y="500"/>
                  <a:pt x="95" y="500"/>
                  <a:pt x="95" y="500"/>
                </a:cubicBezTo>
                <a:cubicBezTo>
                  <a:pt x="98" y="498"/>
                  <a:pt x="98" y="498"/>
                  <a:pt x="98" y="498"/>
                </a:cubicBezTo>
                <a:cubicBezTo>
                  <a:pt x="101" y="500"/>
                  <a:pt x="101" y="500"/>
                  <a:pt x="101" y="500"/>
                </a:cubicBezTo>
                <a:cubicBezTo>
                  <a:pt x="101" y="496"/>
                  <a:pt x="101" y="496"/>
                  <a:pt x="101" y="496"/>
                </a:cubicBezTo>
                <a:cubicBezTo>
                  <a:pt x="101" y="498"/>
                  <a:pt x="101" y="498"/>
                  <a:pt x="101" y="498"/>
                </a:cubicBezTo>
                <a:cubicBezTo>
                  <a:pt x="103" y="498"/>
                  <a:pt x="103" y="498"/>
                  <a:pt x="103" y="498"/>
                </a:cubicBezTo>
                <a:cubicBezTo>
                  <a:pt x="112" y="495"/>
                  <a:pt x="112" y="495"/>
                  <a:pt x="112" y="495"/>
                </a:cubicBezTo>
                <a:cubicBezTo>
                  <a:pt x="115" y="493"/>
                  <a:pt x="115" y="493"/>
                  <a:pt x="115" y="493"/>
                </a:cubicBezTo>
                <a:cubicBezTo>
                  <a:pt x="123" y="489"/>
                  <a:pt x="123" y="489"/>
                  <a:pt x="123" y="489"/>
                </a:cubicBezTo>
                <a:cubicBezTo>
                  <a:pt x="123" y="487"/>
                  <a:pt x="123" y="487"/>
                  <a:pt x="123" y="487"/>
                </a:cubicBezTo>
                <a:cubicBezTo>
                  <a:pt x="125" y="488"/>
                  <a:pt x="125" y="488"/>
                  <a:pt x="125" y="488"/>
                </a:cubicBezTo>
                <a:cubicBezTo>
                  <a:pt x="129" y="483"/>
                  <a:pt x="127" y="493"/>
                  <a:pt x="132" y="484"/>
                </a:cubicBezTo>
                <a:cubicBezTo>
                  <a:pt x="124" y="484"/>
                  <a:pt x="124" y="484"/>
                  <a:pt x="124" y="484"/>
                </a:cubicBezTo>
                <a:cubicBezTo>
                  <a:pt x="125" y="483"/>
                  <a:pt x="125" y="483"/>
                  <a:pt x="125" y="483"/>
                </a:cubicBezTo>
                <a:cubicBezTo>
                  <a:pt x="130" y="482"/>
                  <a:pt x="130" y="482"/>
                  <a:pt x="130" y="482"/>
                </a:cubicBezTo>
                <a:cubicBezTo>
                  <a:pt x="135" y="482"/>
                  <a:pt x="135" y="482"/>
                  <a:pt x="135" y="482"/>
                </a:cubicBezTo>
                <a:cubicBezTo>
                  <a:pt x="146" y="478"/>
                  <a:pt x="146" y="478"/>
                  <a:pt x="146" y="478"/>
                </a:cubicBezTo>
                <a:cubicBezTo>
                  <a:pt x="153" y="475"/>
                  <a:pt x="153" y="475"/>
                  <a:pt x="153" y="475"/>
                </a:cubicBezTo>
                <a:cubicBezTo>
                  <a:pt x="155" y="473"/>
                  <a:pt x="155" y="473"/>
                  <a:pt x="155" y="473"/>
                </a:cubicBezTo>
                <a:cubicBezTo>
                  <a:pt x="154" y="468"/>
                  <a:pt x="154" y="468"/>
                  <a:pt x="154" y="468"/>
                </a:cubicBezTo>
                <a:cubicBezTo>
                  <a:pt x="157" y="468"/>
                  <a:pt x="157" y="468"/>
                  <a:pt x="157" y="468"/>
                </a:cubicBezTo>
                <a:cubicBezTo>
                  <a:pt x="156" y="470"/>
                  <a:pt x="156" y="470"/>
                  <a:pt x="156" y="470"/>
                </a:cubicBezTo>
                <a:cubicBezTo>
                  <a:pt x="158" y="471"/>
                  <a:pt x="158" y="471"/>
                  <a:pt x="158" y="471"/>
                </a:cubicBezTo>
                <a:cubicBezTo>
                  <a:pt x="160" y="472"/>
                  <a:pt x="161" y="470"/>
                  <a:pt x="161" y="470"/>
                </a:cubicBezTo>
                <a:cubicBezTo>
                  <a:pt x="156" y="466"/>
                  <a:pt x="170" y="468"/>
                  <a:pt x="158" y="466"/>
                </a:cubicBezTo>
                <a:cubicBezTo>
                  <a:pt x="163" y="467"/>
                  <a:pt x="163" y="467"/>
                  <a:pt x="163" y="467"/>
                </a:cubicBezTo>
                <a:cubicBezTo>
                  <a:pt x="162" y="465"/>
                  <a:pt x="162" y="465"/>
                  <a:pt x="162" y="465"/>
                </a:cubicBezTo>
                <a:cubicBezTo>
                  <a:pt x="167" y="467"/>
                  <a:pt x="167" y="467"/>
                  <a:pt x="167" y="467"/>
                </a:cubicBezTo>
                <a:cubicBezTo>
                  <a:pt x="169" y="468"/>
                  <a:pt x="168" y="465"/>
                  <a:pt x="171" y="466"/>
                </a:cubicBezTo>
                <a:cubicBezTo>
                  <a:pt x="167" y="464"/>
                  <a:pt x="167" y="464"/>
                  <a:pt x="167" y="464"/>
                </a:cubicBezTo>
                <a:cubicBezTo>
                  <a:pt x="157" y="463"/>
                  <a:pt x="157" y="463"/>
                  <a:pt x="157" y="463"/>
                </a:cubicBezTo>
                <a:cubicBezTo>
                  <a:pt x="152" y="461"/>
                  <a:pt x="152" y="461"/>
                  <a:pt x="152" y="461"/>
                </a:cubicBezTo>
                <a:cubicBezTo>
                  <a:pt x="143" y="462"/>
                  <a:pt x="143" y="462"/>
                  <a:pt x="143" y="462"/>
                </a:cubicBezTo>
                <a:cubicBezTo>
                  <a:pt x="140" y="460"/>
                  <a:pt x="140" y="460"/>
                  <a:pt x="140" y="460"/>
                </a:cubicBezTo>
                <a:cubicBezTo>
                  <a:pt x="139" y="462"/>
                  <a:pt x="139" y="462"/>
                  <a:pt x="139" y="462"/>
                </a:cubicBezTo>
                <a:cubicBezTo>
                  <a:pt x="139" y="461"/>
                  <a:pt x="139" y="461"/>
                  <a:pt x="139" y="461"/>
                </a:cubicBezTo>
                <a:cubicBezTo>
                  <a:pt x="136" y="461"/>
                  <a:pt x="136" y="461"/>
                  <a:pt x="136" y="461"/>
                </a:cubicBezTo>
                <a:cubicBezTo>
                  <a:pt x="138" y="459"/>
                  <a:pt x="138" y="459"/>
                  <a:pt x="138" y="459"/>
                </a:cubicBezTo>
                <a:cubicBezTo>
                  <a:pt x="130" y="457"/>
                  <a:pt x="130" y="457"/>
                  <a:pt x="130" y="457"/>
                </a:cubicBezTo>
                <a:cubicBezTo>
                  <a:pt x="121" y="461"/>
                  <a:pt x="121" y="461"/>
                  <a:pt x="121" y="461"/>
                </a:cubicBezTo>
                <a:cubicBezTo>
                  <a:pt x="119" y="459"/>
                  <a:pt x="119" y="459"/>
                  <a:pt x="119" y="459"/>
                </a:cubicBezTo>
                <a:cubicBezTo>
                  <a:pt x="116" y="462"/>
                  <a:pt x="116" y="462"/>
                  <a:pt x="116" y="462"/>
                </a:cubicBezTo>
                <a:cubicBezTo>
                  <a:pt x="111" y="462"/>
                  <a:pt x="111" y="462"/>
                  <a:pt x="111" y="462"/>
                </a:cubicBezTo>
                <a:cubicBezTo>
                  <a:pt x="103" y="470"/>
                  <a:pt x="103" y="470"/>
                  <a:pt x="103" y="470"/>
                </a:cubicBezTo>
                <a:cubicBezTo>
                  <a:pt x="105" y="470"/>
                  <a:pt x="105" y="470"/>
                  <a:pt x="105" y="470"/>
                </a:cubicBezTo>
                <a:cubicBezTo>
                  <a:pt x="109" y="470"/>
                  <a:pt x="109" y="470"/>
                  <a:pt x="109" y="470"/>
                </a:cubicBezTo>
                <a:cubicBezTo>
                  <a:pt x="110" y="472"/>
                  <a:pt x="110" y="472"/>
                  <a:pt x="110" y="472"/>
                </a:cubicBezTo>
                <a:cubicBezTo>
                  <a:pt x="115" y="475"/>
                  <a:pt x="115" y="475"/>
                  <a:pt x="115" y="475"/>
                </a:cubicBezTo>
                <a:cubicBezTo>
                  <a:pt x="113" y="475"/>
                  <a:pt x="113" y="475"/>
                  <a:pt x="113" y="475"/>
                </a:cubicBezTo>
                <a:cubicBezTo>
                  <a:pt x="108" y="472"/>
                  <a:pt x="108" y="472"/>
                  <a:pt x="108" y="472"/>
                </a:cubicBezTo>
                <a:cubicBezTo>
                  <a:pt x="107" y="473"/>
                  <a:pt x="107" y="473"/>
                  <a:pt x="107" y="473"/>
                </a:cubicBezTo>
                <a:cubicBezTo>
                  <a:pt x="107" y="474"/>
                  <a:pt x="107" y="474"/>
                  <a:pt x="107" y="474"/>
                </a:cubicBezTo>
                <a:cubicBezTo>
                  <a:pt x="106" y="472"/>
                  <a:pt x="106" y="472"/>
                  <a:pt x="106" y="472"/>
                </a:cubicBezTo>
                <a:cubicBezTo>
                  <a:pt x="104" y="472"/>
                  <a:pt x="104" y="472"/>
                  <a:pt x="104" y="472"/>
                </a:cubicBezTo>
                <a:cubicBezTo>
                  <a:pt x="105" y="472"/>
                  <a:pt x="105" y="472"/>
                  <a:pt x="105" y="472"/>
                </a:cubicBezTo>
                <a:cubicBezTo>
                  <a:pt x="103" y="470"/>
                  <a:pt x="103" y="470"/>
                  <a:pt x="103" y="470"/>
                </a:cubicBezTo>
                <a:cubicBezTo>
                  <a:pt x="96" y="471"/>
                  <a:pt x="96" y="471"/>
                  <a:pt x="96" y="471"/>
                </a:cubicBezTo>
                <a:cubicBezTo>
                  <a:pt x="91" y="474"/>
                  <a:pt x="91" y="474"/>
                  <a:pt x="91" y="474"/>
                </a:cubicBezTo>
                <a:cubicBezTo>
                  <a:pt x="90" y="473"/>
                  <a:pt x="99" y="474"/>
                  <a:pt x="88" y="474"/>
                </a:cubicBezTo>
                <a:cubicBezTo>
                  <a:pt x="87" y="478"/>
                  <a:pt x="95" y="471"/>
                  <a:pt x="89" y="478"/>
                </a:cubicBezTo>
                <a:cubicBezTo>
                  <a:pt x="84" y="476"/>
                  <a:pt x="84" y="476"/>
                  <a:pt x="84" y="476"/>
                </a:cubicBezTo>
                <a:cubicBezTo>
                  <a:pt x="84" y="475"/>
                  <a:pt x="84" y="475"/>
                  <a:pt x="84" y="475"/>
                </a:cubicBezTo>
                <a:cubicBezTo>
                  <a:pt x="74" y="479"/>
                  <a:pt x="74" y="479"/>
                  <a:pt x="74" y="479"/>
                </a:cubicBezTo>
                <a:cubicBezTo>
                  <a:pt x="76" y="480"/>
                  <a:pt x="76" y="480"/>
                  <a:pt x="76" y="480"/>
                </a:cubicBezTo>
                <a:cubicBezTo>
                  <a:pt x="73" y="481"/>
                  <a:pt x="73" y="481"/>
                  <a:pt x="73" y="481"/>
                </a:cubicBezTo>
                <a:cubicBezTo>
                  <a:pt x="73" y="482"/>
                  <a:pt x="73" y="482"/>
                  <a:pt x="73" y="482"/>
                </a:cubicBezTo>
                <a:cubicBezTo>
                  <a:pt x="68" y="484"/>
                  <a:pt x="68" y="484"/>
                  <a:pt x="68" y="484"/>
                </a:cubicBezTo>
                <a:cubicBezTo>
                  <a:pt x="67" y="485"/>
                  <a:pt x="66" y="490"/>
                  <a:pt x="63" y="488"/>
                </a:cubicBezTo>
                <a:cubicBezTo>
                  <a:pt x="63" y="489"/>
                  <a:pt x="67" y="488"/>
                  <a:pt x="63" y="491"/>
                </a:cubicBezTo>
                <a:cubicBezTo>
                  <a:pt x="65" y="491"/>
                  <a:pt x="65" y="491"/>
                  <a:pt x="65" y="491"/>
                </a:cubicBezTo>
                <a:cubicBezTo>
                  <a:pt x="65" y="491"/>
                  <a:pt x="67" y="489"/>
                  <a:pt x="64" y="492"/>
                </a:cubicBezTo>
                <a:cubicBezTo>
                  <a:pt x="62" y="491"/>
                  <a:pt x="62" y="491"/>
                  <a:pt x="62" y="491"/>
                </a:cubicBezTo>
                <a:cubicBezTo>
                  <a:pt x="57" y="491"/>
                  <a:pt x="57" y="491"/>
                  <a:pt x="57" y="491"/>
                </a:cubicBezTo>
                <a:cubicBezTo>
                  <a:pt x="56" y="489"/>
                  <a:pt x="72" y="489"/>
                  <a:pt x="52" y="495"/>
                </a:cubicBezTo>
                <a:cubicBezTo>
                  <a:pt x="48" y="495"/>
                  <a:pt x="48" y="495"/>
                  <a:pt x="48" y="495"/>
                </a:cubicBezTo>
                <a:cubicBezTo>
                  <a:pt x="49" y="494"/>
                  <a:pt x="49" y="494"/>
                  <a:pt x="49" y="494"/>
                </a:cubicBezTo>
                <a:cubicBezTo>
                  <a:pt x="46" y="491"/>
                  <a:pt x="46" y="491"/>
                  <a:pt x="46" y="491"/>
                </a:cubicBezTo>
                <a:cubicBezTo>
                  <a:pt x="50" y="491"/>
                  <a:pt x="50" y="491"/>
                  <a:pt x="50" y="491"/>
                </a:cubicBezTo>
                <a:cubicBezTo>
                  <a:pt x="54" y="487"/>
                  <a:pt x="54" y="487"/>
                  <a:pt x="54" y="487"/>
                </a:cubicBezTo>
                <a:cubicBezTo>
                  <a:pt x="48" y="483"/>
                  <a:pt x="48" y="483"/>
                  <a:pt x="48" y="483"/>
                </a:cubicBezTo>
                <a:cubicBezTo>
                  <a:pt x="44" y="483"/>
                  <a:pt x="44" y="483"/>
                  <a:pt x="44" y="483"/>
                </a:cubicBezTo>
                <a:cubicBezTo>
                  <a:pt x="45" y="481"/>
                  <a:pt x="45" y="481"/>
                  <a:pt x="45" y="481"/>
                </a:cubicBezTo>
                <a:cubicBezTo>
                  <a:pt x="50" y="483"/>
                  <a:pt x="50" y="483"/>
                  <a:pt x="50" y="483"/>
                </a:cubicBezTo>
                <a:cubicBezTo>
                  <a:pt x="49" y="478"/>
                  <a:pt x="49" y="478"/>
                  <a:pt x="49" y="478"/>
                </a:cubicBezTo>
                <a:cubicBezTo>
                  <a:pt x="56" y="475"/>
                  <a:pt x="56" y="475"/>
                  <a:pt x="56" y="475"/>
                </a:cubicBezTo>
                <a:cubicBezTo>
                  <a:pt x="56" y="477"/>
                  <a:pt x="56" y="477"/>
                  <a:pt x="56" y="477"/>
                </a:cubicBezTo>
                <a:cubicBezTo>
                  <a:pt x="58" y="477"/>
                  <a:pt x="58" y="477"/>
                  <a:pt x="58" y="477"/>
                </a:cubicBezTo>
                <a:cubicBezTo>
                  <a:pt x="56" y="479"/>
                  <a:pt x="56" y="479"/>
                  <a:pt x="56" y="479"/>
                </a:cubicBezTo>
                <a:cubicBezTo>
                  <a:pt x="58" y="479"/>
                  <a:pt x="58" y="479"/>
                  <a:pt x="58" y="479"/>
                </a:cubicBezTo>
                <a:cubicBezTo>
                  <a:pt x="60" y="479"/>
                  <a:pt x="60" y="479"/>
                  <a:pt x="60" y="479"/>
                </a:cubicBezTo>
                <a:cubicBezTo>
                  <a:pt x="60" y="478"/>
                  <a:pt x="60" y="478"/>
                  <a:pt x="60" y="478"/>
                </a:cubicBezTo>
                <a:cubicBezTo>
                  <a:pt x="64" y="481"/>
                  <a:pt x="64" y="481"/>
                  <a:pt x="64" y="481"/>
                </a:cubicBezTo>
                <a:cubicBezTo>
                  <a:pt x="70" y="478"/>
                  <a:pt x="70" y="478"/>
                  <a:pt x="70" y="478"/>
                </a:cubicBezTo>
                <a:cubicBezTo>
                  <a:pt x="67" y="473"/>
                  <a:pt x="67" y="473"/>
                  <a:pt x="67" y="473"/>
                </a:cubicBezTo>
                <a:cubicBezTo>
                  <a:pt x="70" y="471"/>
                  <a:pt x="70" y="471"/>
                  <a:pt x="70" y="471"/>
                </a:cubicBezTo>
                <a:cubicBezTo>
                  <a:pt x="72" y="470"/>
                  <a:pt x="63" y="476"/>
                  <a:pt x="74" y="472"/>
                </a:cubicBezTo>
                <a:cubicBezTo>
                  <a:pt x="72" y="470"/>
                  <a:pt x="72" y="470"/>
                  <a:pt x="72" y="470"/>
                </a:cubicBezTo>
                <a:cubicBezTo>
                  <a:pt x="77" y="469"/>
                  <a:pt x="77" y="469"/>
                  <a:pt x="77" y="469"/>
                </a:cubicBezTo>
                <a:cubicBezTo>
                  <a:pt x="75" y="467"/>
                  <a:pt x="75" y="467"/>
                  <a:pt x="75" y="467"/>
                </a:cubicBezTo>
                <a:cubicBezTo>
                  <a:pt x="70" y="468"/>
                  <a:pt x="70" y="468"/>
                  <a:pt x="70" y="468"/>
                </a:cubicBezTo>
                <a:cubicBezTo>
                  <a:pt x="71" y="466"/>
                  <a:pt x="71" y="466"/>
                  <a:pt x="71" y="466"/>
                </a:cubicBezTo>
                <a:cubicBezTo>
                  <a:pt x="74" y="466"/>
                  <a:pt x="74" y="466"/>
                  <a:pt x="74" y="466"/>
                </a:cubicBezTo>
                <a:cubicBezTo>
                  <a:pt x="73" y="464"/>
                  <a:pt x="69" y="475"/>
                  <a:pt x="74" y="462"/>
                </a:cubicBezTo>
                <a:cubicBezTo>
                  <a:pt x="77" y="461"/>
                  <a:pt x="77" y="461"/>
                  <a:pt x="77" y="461"/>
                </a:cubicBezTo>
                <a:cubicBezTo>
                  <a:pt x="78" y="463"/>
                  <a:pt x="69" y="465"/>
                  <a:pt x="77" y="465"/>
                </a:cubicBezTo>
                <a:cubicBezTo>
                  <a:pt x="77" y="464"/>
                  <a:pt x="77" y="464"/>
                  <a:pt x="77" y="464"/>
                </a:cubicBezTo>
                <a:cubicBezTo>
                  <a:pt x="78" y="464"/>
                  <a:pt x="70" y="470"/>
                  <a:pt x="81" y="465"/>
                </a:cubicBezTo>
                <a:cubicBezTo>
                  <a:pt x="83" y="464"/>
                  <a:pt x="83" y="464"/>
                  <a:pt x="83" y="464"/>
                </a:cubicBezTo>
                <a:cubicBezTo>
                  <a:pt x="81" y="462"/>
                  <a:pt x="81" y="462"/>
                  <a:pt x="81" y="462"/>
                </a:cubicBezTo>
                <a:cubicBezTo>
                  <a:pt x="87" y="460"/>
                  <a:pt x="87" y="460"/>
                  <a:pt x="87" y="460"/>
                </a:cubicBezTo>
                <a:cubicBezTo>
                  <a:pt x="88" y="460"/>
                  <a:pt x="84" y="462"/>
                  <a:pt x="88" y="459"/>
                </a:cubicBezTo>
                <a:cubicBezTo>
                  <a:pt x="91" y="464"/>
                  <a:pt x="74" y="458"/>
                  <a:pt x="94" y="461"/>
                </a:cubicBezTo>
                <a:cubicBezTo>
                  <a:pt x="95" y="459"/>
                  <a:pt x="95" y="459"/>
                  <a:pt x="95" y="459"/>
                </a:cubicBezTo>
                <a:cubicBezTo>
                  <a:pt x="88" y="456"/>
                  <a:pt x="88" y="456"/>
                  <a:pt x="88" y="456"/>
                </a:cubicBezTo>
                <a:cubicBezTo>
                  <a:pt x="88" y="454"/>
                  <a:pt x="88" y="454"/>
                  <a:pt x="88" y="454"/>
                </a:cubicBezTo>
                <a:cubicBezTo>
                  <a:pt x="87" y="453"/>
                  <a:pt x="87" y="453"/>
                  <a:pt x="87" y="453"/>
                </a:cubicBezTo>
                <a:cubicBezTo>
                  <a:pt x="91" y="451"/>
                  <a:pt x="91" y="451"/>
                  <a:pt x="91" y="451"/>
                </a:cubicBezTo>
                <a:cubicBezTo>
                  <a:pt x="92" y="455"/>
                  <a:pt x="92" y="455"/>
                  <a:pt x="92" y="455"/>
                </a:cubicBezTo>
                <a:cubicBezTo>
                  <a:pt x="95" y="456"/>
                  <a:pt x="82" y="462"/>
                  <a:pt x="97" y="453"/>
                </a:cubicBezTo>
                <a:cubicBezTo>
                  <a:pt x="93" y="451"/>
                  <a:pt x="93" y="451"/>
                  <a:pt x="93" y="451"/>
                </a:cubicBezTo>
                <a:cubicBezTo>
                  <a:pt x="95" y="450"/>
                  <a:pt x="95" y="450"/>
                  <a:pt x="95" y="450"/>
                </a:cubicBezTo>
                <a:cubicBezTo>
                  <a:pt x="96" y="451"/>
                  <a:pt x="88" y="453"/>
                  <a:pt x="98" y="451"/>
                </a:cubicBezTo>
                <a:cubicBezTo>
                  <a:pt x="96" y="449"/>
                  <a:pt x="96" y="449"/>
                  <a:pt x="96" y="449"/>
                </a:cubicBezTo>
                <a:cubicBezTo>
                  <a:pt x="92" y="448"/>
                  <a:pt x="92" y="448"/>
                  <a:pt x="92" y="448"/>
                </a:cubicBezTo>
                <a:cubicBezTo>
                  <a:pt x="95" y="444"/>
                  <a:pt x="95" y="444"/>
                  <a:pt x="95" y="444"/>
                </a:cubicBezTo>
                <a:cubicBezTo>
                  <a:pt x="98" y="443"/>
                  <a:pt x="98" y="443"/>
                  <a:pt x="98" y="443"/>
                </a:cubicBezTo>
                <a:cubicBezTo>
                  <a:pt x="99" y="443"/>
                  <a:pt x="99" y="443"/>
                  <a:pt x="99" y="443"/>
                </a:cubicBezTo>
                <a:cubicBezTo>
                  <a:pt x="100" y="439"/>
                  <a:pt x="94" y="447"/>
                  <a:pt x="101" y="439"/>
                </a:cubicBezTo>
                <a:cubicBezTo>
                  <a:pt x="106" y="437"/>
                  <a:pt x="100" y="447"/>
                  <a:pt x="106" y="438"/>
                </a:cubicBezTo>
                <a:cubicBezTo>
                  <a:pt x="109" y="439"/>
                  <a:pt x="109" y="439"/>
                  <a:pt x="109" y="439"/>
                </a:cubicBezTo>
                <a:cubicBezTo>
                  <a:pt x="113" y="438"/>
                  <a:pt x="113" y="438"/>
                  <a:pt x="113" y="438"/>
                </a:cubicBezTo>
                <a:cubicBezTo>
                  <a:pt x="115" y="437"/>
                  <a:pt x="102" y="445"/>
                  <a:pt x="119" y="437"/>
                </a:cubicBezTo>
                <a:cubicBezTo>
                  <a:pt x="119" y="437"/>
                  <a:pt x="114" y="436"/>
                  <a:pt x="120" y="437"/>
                </a:cubicBezTo>
                <a:cubicBezTo>
                  <a:pt x="124" y="433"/>
                  <a:pt x="124" y="433"/>
                  <a:pt x="124" y="433"/>
                </a:cubicBezTo>
                <a:cubicBezTo>
                  <a:pt x="122" y="431"/>
                  <a:pt x="122" y="431"/>
                  <a:pt x="122" y="431"/>
                </a:cubicBezTo>
                <a:cubicBezTo>
                  <a:pt x="119" y="431"/>
                  <a:pt x="122" y="436"/>
                  <a:pt x="117" y="433"/>
                </a:cubicBezTo>
                <a:cubicBezTo>
                  <a:pt x="117" y="430"/>
                  <a:pt x="117" y="430"/>
                  <a:pt x="117" y="430"/>
                </a:cubicBezTo>
                <a:cubicBezTo>
                  <a:pt x="121" y="430"/>
                  <a:pt x="121" y="430"/>
                  <a:pt x="121" y="430"/>
                </a:cubicBezTo>
                <a:cubicBezTo>
                  <a:pt x="121" y="429"/>
                  <a:pt x="121" y="429"/>
                  <a:pt x="121" y="429"/>
                </a:cubicBezTo>
                <a:cubicBezTo>
                  <a:pt x="122" y="428"/>
                  <a:pt x="122" y="428"/>
                  <a:pt x="122" y="428"/>
                </a:cubicBezTo>
                <a:cubicBezTo>
                  <a:pt x="129" y="430"/>
                  <a:pt x="129" y="430"/>
                  <a:pt x="129" y="430"/>
                </a:cubicBezTo>
                <a:cubicBezTo>
                  <a:pt x="129" y="428"/>
                  <a:pt x="129" y="428"/>
                  <a:pt x="129" y="428"/>
                </a:cubicBezTo>
                <a:cubicBezTo>
                  <a:pt x="130" y="428"/>
                  <a:pt x="130" y="428"/>
                  <a:pt x="130" y="428"/>
                </a:cubicBezTo>
                <a:cubicBezTo>
                  <a:pt x="144" y="423"/>
                  <a:pt x="144" y="423"/>
                  <a:pt x="144" y="423"/>
                </a:cubicBezTo>
                <a:cubicBezTo>
                  <a:pt x="146" y="423"/>
                  <a:pt x="146" y="423"/>
                  <a:pt x="146" y="423"/>
                </a:cubicBezTo>
                <a:cubicBezTo>
                  <a:pt x="147" y="421"/>
                  <a:pt x="147" y="421"/>
                  <a:pt x="147" y="421"/>
                </a:cubicBezTo>
                <a:cubicBezTo>
                  <a:pt x="136" y="420"/>
                  <a:pt x="136" y="420"/>
                  <a:pt x="136" y="420"/>
                </a:cubicBezTo>
                <a:cubicBezTo>
                  <a:pt x="139" y="419"/>
                  <a:pt x="139" y="419"/>
                  <a:pt x="139" y="419"/>
                </a:cubicBezTo>
                <a:cubicBezTo>
                  <a:pt x="135" y="418"/>
                  <a:pt x="135" y="418"/>
                  <a:pt x="135" y="418"/>
                </a:cubicBezTo>
                <a:cubicBezTo>
                  <a:pt x="137" y="416"/>
                  <a:pt x="137" y="416"/>
                  <a:pt x="137" y="416"/>
                </a:cubicBezTo>
                <a:cubicBezTo>
                  <a:pt x="146" y="413"/>
                  <a:pt x="146" y="413"/>
                  <a:pt x="146" y="413"/>
                </a:cubicBezTo>
                <a:cubicBezTo>
                  <a:pt x="146" y="409"/>
                  <a:pt x="146" y="409"/>
                  <a:pt x="146" y="409"/>
                </a:cubicBezTo>
                <a:cubicBezTo>
                  <a:pt x="146" y="408"/>
                  <a:pt x="142" y="411"/>
                  <a:pt x="147" y="409"/>
                </a:cubicBezTo>
                <a:cubicBezTo>
                  <a:pt x="146" y="408"/>
                  <a:pt x="146" y="408"/>
                  <a:pt x="146" y="408"/>
                </a:cubicBezTo>
                <a:cubicBezTo>
                  <a:pt x="138" y="411"/>
                  <a:pt x="144" y="416"/>
                  <a:pt x="126" y="417"/>
                </a:cubicBezTo>
                <a:cubicBezTo>
                  <a:pt x="124" y="419"/>
                  <a:pt x="125" y="423"/>
                  <a:pt x="120" y="421"/>
                </a:cubicBezTo>
                <a:cubicBezTo>
                  <a:pt x="121" y="422"/>
                  <a:pt x="121" y="422"/>
                  <a:pt x="121" y="422"/>
                </a:cubicBezTo>
                <a:cubicBezTo>
                  <a:pt x="124" y="420"/>
                  <a:pt x="124" y="420"/>
                  <a:pt x="124" y="420"/>
                </a:cubicBezTo>
                <a:cubicBezTo>
                  <a:pt x="128" y="422"/>
                  <a:pt x="128" y="422"/>
                  <a:pt x="128" y="422"/>
                </a:cubicBezTo>
                <a:cubicBezTo>
                  <a:pt x="129" y="421"/>
                  <a:pt x="129" y="421"/>
                  <a:pt x="129" y="421"/>
                </a:cubicBezTo>
                <a:cubicBezTo>
                  <a:pt x="130" y="421"/>
                  <a:pt x="126" y="427"/>
                  <a:pt x="134" y="421"/>
                </a:cubicBezTo>
                <a:cubicBezTo>
                  <a:pt x="135" y="421"/>
                  <a:pt x="135" y="421"/>
                  <a:pt x="135" y="421"/>
                </a:cubicBezTo>
                <a:cubicBezTo>
                  <a:pt x="126" y="424"/>
                  <a:pt x="126" y="424"/>
                  <a:pt x="126" y="424"/>
                </a:cubicBezTo>
                <a:cubicBezTo>
                  <a:pt x="124" y="424"/>
                  <a:pt x="124" y="424"/>
                  <a:pt x="124" y="424"/>
                </a:cubicBezTo>
                <a:cubicBezTo>
                  <a:pt x="126" y="426"/>
                  <a:pt x="126" y="426"/>
                  <a:pt x="126" y="426"/>
                </a:cubicBezTo>
                <a:cubicBezTo>
                  <a:pt x="125" y="425"/>
                  <a:pt x="123" y="433"/>
                  <a:pt x="123" y="424"/>
                </a:cubicBezTo>
                <a:cubicBezTo>
                  <a:pt x="114" y="427"/>
                  <a:pt x="114" y="427"/>
                  <a:pt x="114" y="427"/>
                </a:cubicBezTo>
                <a:cubicBezTo>
                  <a:pt x="114" y="427"/>
                  <a:pt x="112" y="430"/>
                  <a:pt x="115" y="426"/>
                </a:cubicBezTo>
                <a:cubicBezTo>
                  <a:pt x="113" y="425"/>
                  <a:pt x="113" y="425"/>
                  <a:pt x="113" y="425"/>
                </a:cubicBezTo>
                <a:cubicBezTo>
                  <a:pt x="111" y="428"/>
                  <a:pt x="111" y="428"/>
                  <a:pt x="111" y="428"/>
                </a:cubicBezTo>
                <a:cubicBezTo>
                  <a:pt x="112" y="429"/>
                  <a:pt x="112" y="429"/>
                  <a:pt x="112" y="429"/>
                </a:cubicBezTo>
                <a:cubicBezTo>
                  <a:pt x="110" y="431"/>
                  <a:pt x="110" y="431"/>
                  <a:pt x="110" y="431"/>
                </a:cubicBezTo>
                <a:cubicBezTo>
                  <a:pt x="106" y="431"/>
                  <a:pt x="106" y="431"/>
                  <a:pt x="106" y="431"/>
                </a:cubicBezTo>
                <a:cubicBezTo>
                  <a:pt x="106" y="432"/>
                  <a:pt x="106" y="432"/>
                  <a:pt x="106" y="432"/>
                </a:cubicBezTo>
                <a:cubicBezTo>
                  <a:pt x="105" y="431"/>
                  <a:pt x="105" y="431"/>
                  <a:pt x="105" y="431"/>
                </a:cubicBezTo>
                <a:cubicBezTo>
                  <a:pt x="100" y="433"/>
                  <a:pt x="100" y="433"/>
                  <a:pt x="100" y="433"/>
                </a:cubicBezTo>
                <a:cubicBezTo>
                  <a:pt x="100" y="434"/>
                  <a:pt x="100" y="434"/>
                  <a:pt x="100" y="434"/>
                </a:cubicBezTo>
                <a:cubicBezTo>
                  <a:pt x="98" y="434"/>
                  <a:pt x="98" y="434"/>
                  <a:pt x="98" y="434"/>
                </a:cubicBezTo>
                <a:cubicBezTo>
                  <a:pt x="87" y="439"/>
                  <a:pt x="87" y="439"/>
                  <a:pt x="87" y="439"/>
                </a:cubicBezTo>
                <a:cubicBezTo>
                  <a:pt x="84" y="439"/>
                  <a:pt x="84" y="439"/>
                  <a:pt x="84" y="439"/>
                </a:cubicBezTo>
                <a:cubicBezTo>
                  <a:pt x="81" y="440"/>
                  <a:pt x="81" y="440"/>
                  <a:pt x="81" y="440"/>
                </a:cubicBezTo>
                <a:cubicBezTo>
                  <a:pt x="87" y="437"/>
                  <a:pt x="87" y="437"/>
                  <a:pt x="87" y="437"/>
                </a:cubicBezTo>
                <a:cubicBezTo>
                  <a:pt x="79" y="437"/>
                  <a:pt x="79" y="437"/>
                  <a:pt x="79" y="437"/>
                </a:cubicBezTo>
                <a:cubicBezTo>
                  <a:pt x="79" y="441"/>
                  <a:pt x="79" y="441"/>
                  <a:pt x="79" y="441"/>
                </a:cubicBezTo>
                <a:cubicBezTo>
                  <a:pt x="73" y="440"/>
                  <a:pt x="73" y="440"/>
                  <a:pt x="73" y="440"/>
                </a:cubicBezTo>
                <a:cubicBezTo>
                  <a:pt x="75" y="441"/>
                  <a:pt x="72" y="442"/>
                  <a:pt x="73" y="443"/>
                </a:cubicBezTo>
                <a:cubicBezTo>
                  <a:pt x="77" y="442"/>
                  <a:pt x="77" y="442"/>
                  <a:pt x="77" y="442"/>
                </a:cubicBezTo>
                <a:cubicBezTo>
                  <a:pt x="70" y="445"/>
                  <a:pt x="70" y="445"/>
                  <a:pt x="70" y="445"/>
                </a:cubicBezTo>
                <a:cubicBezTo>
                  <a:pt x="73" y="447"/>
                  <a:pt x="73" y="447"/>
                  <a:pt x="73" y="447"/>
                </a:cubicBezTo>
                <a:cubicBezTo>
                  <a:pt x="75" y="445"/>
                  <a:pt x="75" y="445"/>
                  <a:pt x="75" y="445"/>
                </a:cubicBezTo>
                <a:cubicBezTo>
                  <a:pt x="79" y="445"/>
                  <a:pt x="79" y="445"/>
                  <a:pt x="79" y="445"/>
                </a:cubicBezTo>
                <a:cubicBezTo>
                  <a:pt x="74" y="448"/>
                  <a:pt x="74" y="448"/>
                  <a:pt x="74" y="448"/>
                </a:cubicBezTo>
                <a:cubicBezTo>
                  <a:pt x="73" y="450"/>
                  <a:pt x="73" y="450"/>
                  <a:pt x="73" y="450"/>
                </a:cubicBezTo>
                <a:cubicBezTo>
                  <a:pt x="78" y="451"/>
                  <a:pt x="78" y="451"/>
                  <a:pt x="78" y="451"/>
                </a:cubicBezTo>
                <a:cubicBezTo>
                  <a:pt x="86" y="448"/>
                  <a:pt x="86" y="448"/>
                  <a:pt x="86" y="448"/>
                </a:cubicBezTo>
                <a:cubicBezTo>
                  <a:pt x="76" y="454"/>
                  <a:pt x="76" y="454"/>
                  <a:pt x="76" y="454"/>
                </a:cubicBezTo>
                <a:cubicBezTo>
                  <a:pt x="74" y="452"/>
                  <a:pt x="74" y="452"/>
                  <a:pt x="74" y="452"/>
                </a:cubicBezTo>
                <a:cubicBezTo>
                  <a:pt x="69" y="450"/>
                  <a:pt x="69" y="450"/>
                  <a:pt x="69" y="450"/>
                </a:cubicBezTo>
                <a:cubicBezTo>
                  <a:pt x="65" y="453"/>
                  <a:pt x="65" y="453"/>
                  <a:pt x="65" y="453"/>
                </a:cubicBezTo>
                <a:cubicBezTo>
                  <a:pt x="66" y="454"/>
                  <a:pt x="63" y="455"/>
                  <a:pt x="67" y="454"/>
                </a:cubicBezTo>
                <a:cubicBezTo>
                  <a:pt x="67" y="454"/>
                  <a:pt x="67" y="454"/>
                  <a:pt x="67" y="454"/>
                </a:cubicBezTo>
                <a:cubicBezTo>
                  <a:pt x="60" y="454"/>
                  <a:pt x="60" y="454"/>
                  <a:pt x="60" y="454"/>
                </a:cubicBezTo>
                <a:cubicBezTo>
                  <a:pt x="55" y="453"/>
                  <a:pt x="55" y="453"/>
                  <a:pt x="55" y="453"/>
                </a:cubicBezTo>
                <a:cubicBezTo>
                  <a:pt x="53" y="452"/>
                  <a:pt x="53" y="452"/>
                  <a:pt x="53" y="452"/>
                </a:cubicBezTo>
                <a:cubicBezTo>
                  <a:pt x="50" y="454"/>
                  <a:pt x="50" y="454"/>
                  <a:pt x="50" y="454"/>
                </a:cubicBezTo>
                <a:cubicBezTo>
                  <a:pt x="51" y="455"/>
                  <a:pt x="51" y="455"/>
                  <a:pt x="51" y="455"/>
                </a:cubicBezTo>
                <a:cubicBezTo>
                  <a:pt x="47" y="458"/>
                  <a:pt x="47" y="458"/>
                  <a:pt x="47" y="458"/>
                </a:cubicBezTo>
                <a:cubicBezTo>
                  <a:pt x="45" y="455"/>
                  <a:pt x="45" y="455"/>
                  <a:pt x="45" y="455"/>
                </a:cubicBezTo>
                <a:cubicBezTo>
                  <a:pt x="44" y="462"/>
                  <a:pt x="39" y="449"/>
                  <a:pt x="44" y="462"/>
                </a:cubicBezTo>
                <a:cubicBezTo>
                  <a:pt x="37" y="465"/>
                  <a:pt x="37" y="465"/>
                  <a:pt x="37" y="465"/>
                </a:cubicBezTo>
                <a:cubicBezTo>
                  <a:pt x="33" y="465"/>
                  <a:pt x="33" y="465"/>
                  <a:pt x="33" y="465"/>
                </a:cubicBezTo>
                <a:cubicBezTo>
                  <a:pt x="29" y="470"/>
                  <a:pt x="29" y="470"/>
                  <a:pt x="29" y="470"/>
                </a:cubicBezTo>
                <a:cubicBezTo>
                  <a:pt x="34" y="468"/>
                  <a:pt x="34" y="468"/>
                  <a:pt x="34" y="468"/>
                </a:cubicBezTo>
                <a:cubicBezTo>
                  <a:pt x="37" y="468"/>
                  <a:pt x="37" y="468"/>
                  <a:pt x="37" y="468"/>
                </a:cubicBezTo>
                <a:cubicBezTo>
                  <a:pt x="37" y="467"/>
                  <a:pt x="37" y="467"/>
                  <a:pt x="37" y="467"/>
                </a:cubicBezTo>
                <a:cubicBezTo>
                  <a:pt x="37" y="468"/>
                  <a:pt x="37" y="468"/>
                  <a:pt x="37" y="468"/>
                </a:cubicBezTo>
                <a:cubicBezTo>
                  <a:pt x="30" y="475"/>
                  <a:pt x="30" y="475"/>
                  <a:pt x="30" y="475"/>
                </a:cubicBezTo>
                <a:cubicBezTo>
                  <a:pt x="30" y="478"/>
                  <a:pt x="30" y="478"/>
                  <a:pt x="30" y="478"/>
                </a:cubicBezTo>
                <a:cubicBezTo>
                  <a:pt x="31" y="478"/>
                  <a:pt x="34" y="476"/>
                  <a:pt x="33" y="480"/>
                </a:cubicBezTo>
                <a:cubicBezTo>
                  <a:pt x="28" y="483"/>
                  <a:pt x="28" y="483"/>
                  <a:pt x="28" y="483"/>
                </a:cubicBezTo>
                <a:cubicBezTo>
                  <a:pt x="27" y="482"/>
                  <a:pt x="27" y="482"/>
                  <a:pt x="27" y="482"/>
                </a:cubicBezTo>
                <a:cubicBezTo>
                  <a:pt x="24" y="483"/>
                  <a:pt x="24" y="483"/>
                  <a:pt x="24" y="483"/>
                </a:cubicBezTo>
                <a:cubicBezTo>
                  <a:pt x="18" y="481"/>
                  <a:pt x="18" y="481"/>
                  <a:pt x="18" y="481"/>
                </a:cubicBezTo>
                <a:cubicBezTo>
                  <a:pt x="18" y="480"/>
                  <a:pt x="18" y="480"/>
                  <a:pt x="18" y="480"/>
                </a:cubicBezTo>
                <a:cubicBezTo>
                  <a:pt x="20" y="481"/>
                  <a:pt x="20" y="481"/>
                  <a:pt x="20" y="481"/>
                </a:cubicBezTo>
                <a:cubicBezTo>
                  <a:pt x="19" y="478"/>
                  <a:pt x="19" y="478"/>
                  <a:pt x="19" y="478"/>
                </a:cubicBezTo>
                <a:cubicBezTo>
                  <a:pt x="11" y="475"/>
                  <a:pt x="11" y="475"/>
                  <a:pt x="11" y="475"/>
                </a:cubicBezTo>
                <a:cubicBezTo>
                  <a:pt x="8" y="477"/>
                  <a:pt x="8" y="477"/>
                  <a:pt x="8" y="477"/>
                </a:cubicBezTo>
                <a:cubicBezTo>
                  <a:pt x="6" y="473"/>
                  <a:pt x="6" y="473"/>
                  <a:pt x="6" y="473"/>
                </a:cubicBezTo>
                <a:cubicBezTo>
                  <a:pt x="4" y="473"/>
                  <a:pt x="4" y="473"/>
                  <a:pt x="4" y="473"/>
                </a:cubicBezTo>
                <a:cubicBezTo>
                  <a:pt x="3" y="471"/>
                  <a:pt x="0" y="474"/>
                  <a:pt x="2" y="470"/>
                </a:cubicBezTo>
                <a:cubicBezTo>
                  <a:pt x="2" y="469"/>
                  <a:pt x="2" y="469"/>
                  <a:pt x="2" y="469"/>
                </a:cubicBezTo>
                <a:cubicBezTo>
                  <a:pt x="6" y="473"/>
                  <a:pt x="6" y="473"/>
                  <a:pt x="6" y="473"/>
                </a:cubicBezTo>
                <a:cubicBezTo>
                  <a:pt x="7" y="473"/>
                  <a:pt x="7" y="473"/>
                  <a:pt x="7" y="473"/>
                </a:cubicBezTo>
                <a:cubicBezTo>
                  <a:pt x="7" y="470"/>
                  <a:pt x="7" y="470"/>
                  <a:pt x="7" y="470"/>
                </a:cubicBezTo>
                <a:cubicBezTo>
                  <a:pt x="11" y="473"/>
                  <a:pt x="11" y="473"/>
                  <a:pt x="11" y="473"/>
                </a:cubicBezTo>
                <a:cubicBezTo>
                  <a:pt x="18" y="467"/>
                  <a:pt x="18" y="467"/>
                  <a:pt x="18" y="467"/>
                </a:cubicBezTo>
                <a:cubicBezTo>
                  <a:pt x="24" y="468"/>
                  <a:pt x="24" y="468"/>
                  <a:pt x="24" y="468"/>
                </a:cubicBezTo>
                <a:cubicBezTo>
                  <a:pt x="27" y="465"/>
                  <a:pt x="27" y="465"/>
                  <a:pt x="27" y="465"/>
                </a:cubicBezTo>
                <a:cubicBezTo>
                  <a:pt x="27" y="466"/>
                  <a:pt x="25" y="462"/>
                  <a:pt x="29" y="466"/>
                </a:cubicBezTo>
                <a:cubicBezTo>
                  <a:pt x="30" y="465"/>
                  <a:pt x="30" y="465"/>
                  <a:pt x="30" y="465"/>
                </a:cubicBezTo>
                <a:cubicBezTo>
                  <a:pt x="28" y="464"/>
                  <a:pt x="28" y="464"/>
                  <a:pt x="28" y="464"/>
                </a:cubicBezTo>
                <a:cubicBezTo>
                  <a:pt x="34" y="461"/>
                  <a:pt x="34" y="461"/>
                  <a:pt x="34" y="461"/>
                </a:cubicBezTo>
                <a:cubicBezTo>
                  <a:pt x="36" y="462"/>
                  <a:pt x="36" y="462"/>
                  <a:pt x="36" y="462"/>
                </a:cubicBezTo>
                <a:cubicBezTo>
                  <a:pt x="36" y="461"/>
                  <a:pt x="32" y="463"/>
                  <a:pt x="36" y="461"/>
                </a:cubicBezTo>
                <a:cubicBezTo>
                  <a:pt x="38" y="461"/>
                  <a:pt x="38" y="461"/>
                  <a:pt x="38" y="461"/>
                </a:cubicBezTo>
                <a:cubicBezTo>
                  <a:pt x="37" y="462"/>
                  <a:pt x="37" y="462"/>
                  <a:pt x="37" y="462"/>
                </a:cubicBezTo>
                <a:cubicBezTo>
                  <a:pt x="37" y="460"/>
                  <a:pt x="40" y="474"/>
                  <a:pt x="43" y="456"/>
                </a:cubicBezTo>
                <a:cubicBezTo>
                  <a:pt x="38" y="455"/>
                  <a:pt x="38" y="455"/>
                  <a:pt x="38" y="455"/>
                </a:cubicBezTo>
                <a:cubicBezTo>
                  <a:pt x="39" y="453"/>
                  <a:pt x="39" y="453"/>
                  <a:pt x="39" y="453"/>
                </a:cubicBezTo>
                <a:cubicBezTo>
                  <a:pt x="42" y="453"/>
                  <a:pt x="42" y="453"/>
                  <a:pt x="42" y="453"/>
                </a:cubicBezTo>
                <a:cubicBezTo>
                  <a:pt x="42" y="452"/>
                  <a:pt x="42" y="452"/>
                  <a:pt x="42" y="452"/>
                </a:cubicBezTo>
                <a:cubicBezTo>
                  <a:pt x="44" y="451"/>
                  <a:pt x="44" y="451"/>
                  <a:pt x="44" y="451"/>
                </a:cubicBezTo>
                <a:cubicBezTo>
                  <a:pt x="42" y="448"/>
                  <a:pt x="42" y="448"/>
                  <a:pt x="42" y="448"/>
                </a:cubicBezTo>
                <a:cubicBezTo>
                  <a:pt x="43" y="446"/>
                  <a:pt x="43" y="446"/>
                  <a:pt x="43" y="446"/>
                </a:cubicBezTo>
                <a:cubicBezTo>
                  <a:pt x="41" y="444"/>
                  <a:pt x="41" y="444"/>
                  <a:pt x="41" y="444"/>
                </a:cubicBezTo>
                <a:cubicBezTo>
                  <a:pt x="38" y="446"/>
                  <a:pt x="38" y="446"/>
                  <a:pt x="38" y="446"/>
                </a:cubicBezTo>
                <a:cubicBezTo>
                  <a:pt x="38" y="440"/>
                  <a:pt x="38" y="440"/>
                  <a:pt x="38" y="440"/>
                </a:cubicBezTo>
                <a:cubicBezTo>
                  <a:pt x="36" y="441"/>
                  <a:pt x="36" y="441"/>
                  <a:pt x="36" y="441"/>
                </a:cubicBezTo>
                <a:cubicBezTo>
                  <a:pt x="34" y="439"/>
                  <a:pt x="43" y="441"/>
                  <a:pt x="33" y="439"/>
                </a:cubicBezTo>
                <a:cubicBezTo>
                  <a:pt x="32" y="439"/>
                  <a:pt x="32" y="439"/>
                  <a:pt x="32" y="439"/>
                </a:cubicBezTo>
                <a:cubicBezTo>
                  <a:pt x="33" y="437"/>
                  <a:pt x="33" y="437"/>
                  <a:pt x="33" y="437"/>
                </a:cubicBezTo>
                <a:cubicBezTo>
                  <a:pt x="32" y="437"/>
                  <a:pt x="32" y="437"/>
                  <a:pt x="32" y="437"/>
                </a:cubicBezTo>
                <a:cubicBezTo>
                  <a:pt x="29" y="437"/>
                  <a:pt x="29" y="437"/>
                  <a:pt x="29" y="437"/>
                </a:cubicBezTo>
                <a:cubicBezTo>
                  <a:pt x="31" y="434"/>
                  <a:pt x="28" y="436"/>
                  <a:pt x="26" y="433"/>
                </a:cubicBezTo>
                <a:cubicBezTo>
                  <a:pt x="30" y="432"/>
                  <a:pt x="30" y="432"/>
                  <a:pt x="30" y="432"/>
                </a:cubicBezTo>
                <a:cubicBezTo>
                  <a:pt x="28" y="434"/>
                  <a:pt x="30" y="426"/>
                  <a:pt x="23" y="432"/>
                </a:cubicBezTo>
                <a:cubicBezTo>
                  <a:pt x="24" y="432"/>
                  <a:pt x="24" y="432"/>
                  <a:pt x="24" y="432"/>
                </a:cubicBezTo>
                <a:cubicBezTo>
                  <a:pt x="17" y="426"/>
                  <a:pt x="17" y="426"/>
                  <a:pt x="17" y="426"/>
                </a:cubicBezTo>
                <a:cubicBezTo>
                  <a:pt x="13" y="429"/>
                  <a:pt x="13" y="429"/>
                  <a:pt x="13" y="429"/>
                </a:cubicBezTo>
                <a:cubicBezTo>
                  <a:pt x="12" y="432"/>
                  <a:pt x="12" y="432"/>
                  <a:pt x="12" y="432"/>
                </a:cubicBezTo>
                <a:cubicBezTo>
                  <a:pt x="10" y="432"/>
                  <a:pt x="10" y="432"/>
                  <a:pt x="10" y="432"/>
                </a:cubicBezTo>
                <a:cubicBezTo>
                  <a:pt x="13" y="427"/>
                  <a:pt x="13" y="427"/>
                  <a:pt x="13" y="427"/>
                </a:cubicBezTo>
                <a:cubicBezTo>
                  <a:pt x="6" y="425"/>
                  <a:pt x="6" y="425"/>
                  <a:pt x="6" y="425"/>
                </a:cubicBezTo>
                <a:cubicBezTo>
                  <a:pt x="6" y="419"/>
                  <a:pt x="6" y="419"/>
                  <a:pt x="6" y="419"/>
                </a:cubicBezTo>
                <a:cubicBezTo>
                  <a:pt x="8" y="419"/>
                  <a:pt x="8" y="419"/>
                  <a:pt x="8" y="419"/>
                </a:cubicBezTo>
                <a:cubicBezTo>
                  <a:pt x="6" y="420"/>
                  <a:pt x="6" y="420"/>
                  <a:pt x="6" y="420"/>
                </a:cubicBezTo>
                <a:cubicBezTo>
                  <a:pt x="9" y="422"/>
                  <a:pt x="9" y="422"/>
                  <a:pt x="9" y="422"/>
                </a:cubicBezTo>
                <a:cubicBezTo>
                  <a:pt x="13" y="422"/>
                  <a:pt x="13" y="422"/>
                  <a:pt x="13" y="422"/>
                </a:cubicBezTo>
                <a:cubicBezTo>
                  <a:pt x="15" y="419"/>
                  <a:pt x="15" y="419"/>
                  <a:pt x="15" y="419"/>
                </a:cubicBezTo>
                <a:cubicBezTo>
                  <a:pt x="5" y="413"/>
                  <a:pt x="5" y="413"/>
                  <a:pt x="5" y="413"/>
                </a:cubicBezTo>
                <a:cubicBezTo>
                  <a:pt x="5" y="405"/>
                  <a:pt x="5" y="405"/>
                  <a:pt x="5" y="405"/>
                </a:cubicBezTo>
                <a:cubicBezTo>
                  <a:pt x="7" y="404"/>
                  <a:pt x="7" y="404"/>
                  <a:pt x="7" y="404"/>
                </a:cubicBezTo>
                <a:cubicBezTo>
                  <a:pt x="8" y="406"/>
                  <a:pt x="8" y="406"/>
                  <a:pt x="8" y="406"/>
                </a:cubicBezTo>
                <a:cubicBezTo>
                  <a:pt x="10" y="406"/>
                  <a:pt x="10" y="406"/>
                  <a:pt x="10" y="406"/>
                </a:cubicBezTo>
                <a:cubicBezTo>
                  <a:pt x="11" y="404"/>
                  <a:pt x="11" y="404"/>
                  <a:pt x="11" y="404"/>
                </a:cubicBezTo>
                <a:cubicBezTo>
                  <a:pt x="11" y="402"/>
                  <a:pt x="11" y="402"/>
                  <a:pt x="11" y="402"/>
                </a:cubicBezTo>
                <a:cubicBezTo>
                  <a:pt x="13" y="403"/>
                  <a:pt x="13" y="403"/>
                  <a:pt x="13" y="403"/>
                </a:cubicBezTo>
                <a:cubicBezTo>
                  <a:pt x="12" y="407"/>
                  <a:pt x="12" y="407"/>
                  <a:pt x="12" y="407"/>
                </a:cubicBezTo>
                <a:cubicBezTo>
                  <a:pt x="15" y="413"/>
                  <a:pt x="15" y="413"/>
                  <a:pt x="15" y="413"/>
                </a:cubicBezTo>
                <a:cubicBezTo>
                  <a:pt x="15" y="419"/>
                  <a:pt x="15" y="419"/>
                  <a:pt x="15" y="419"/>
                </a:cubicBezTo>
                <a:cubicBezTo>
                  <a:pt x="17" y="420"/>
                  <a:pt x="17" y="420"/>
                  <a:pt x="17" y="420"/>
                </a:cubicBezTo>
                <a:cubicBezTo>
                  <a:pt x="23" y="414"/>
                  <a:pt x="23" y="414"/>
                  <a:pt x="23" y="414"/>
                </a:cubicBezTo>
                <a:cubicBezTo>
                  <a:pt x="23" y="413"/>
                  <a:pt x="20" y="414"/>
                  <a:pt x="22" y="412"/>
                </a:cubicBezTo>
                <a:cubicBezTo>
                  <a:pt x="31" y="409"/>
                  <a:pt x="31" y="409"/>
                  <a:pt x="31" y="409"/>
                </a:cubicBezTo>
                <a:cubicBezTo>
                  <a:pt x="33" y="407"/>
                  <a:pt x="33" y="407"/>
                  <a:pt x="33" y="407"/>
                </a:cubicBezTo>
                <a:cubicBezTo>
                  <a:pt x="33" y="406"/>
                  <a:pt x="33" y="406"/>
                  <a:pt x="33" y="406"/>
                </a:cubicBezTo>
                <a:cubicBezTo>
                  <a:pt x="38" y="403"/>
                  <a:pt x="38" y="403"/>
                  <a:pt x="38" y="403"/>
                </a:cubicBezTo>
                <a:cubicBezTo>
                  <a:pt x="41" y="405"/>
                  <a:pt x="41" y="405"/>
                  <a:pt x="41" y="405"/>
                </a:cubicBezTo>
                <a:cubicBezTo>
                  <a:pt x="42" y="405"/>
                  <a:pt x="42" y="405"/>
                  <a:pt x="42" y="405"/>
                </a:cubicBezTo>
                <a:cubicBezTo>
                  <a:pt x="42" y="402"/>
                  <a:pt x="42" y="402"/>
                  <a:pt x="42" y="402"/>
                </a:cubicBezTo>
                <a:cubicBezTo>
                  <a:pt x="49" y="400"/>
                  <a:pt x="49" y="400"/>
                  <a:pt x="49" y="400"/>
                </a:cubicBezTo>
                <a:cubicBezTo>
                  <a:pt x="47" y="399"/>
                  <a:pt x="47" y="399"/>
                  <a:pt x="47" y="399"/>
                </a:cubicBezTo>
                <a:cubicBezTo>
                  <a:pt x="52" y="399"/>
                  <a:pt x="42" y="394"/>
                  <a:pt x="52" y="399"/>
                </a:cubicBezTo>
                <a:cubicBezTo>
                  <a:pt x="55" y="402"/>
                  <a:pt x="55" y="402"/>
                  <a:pt x="55" y="402"/>
                </a:cubicBezTo>
                <a:cubicBezTo>
                  <a:pt x="56" y="401"/>
                  <a:pt x="56" y="401"/>
                  <a:pt x="56" y="401"/>
                </a:cubicBezTo>
                <a:cubicBezTo>
                  <a:pt x="60" y="404"/>
                  <a:pt x="60" y="404"/>
                  <a:pt x="60" y="404"/>
                </a:cubicBezTo>
                <a:cubicBezTo>
                  <a:pt x="61" y="402"/>
                  <a:pt x="61" y="402"/>
                  <a:pt x="61" y="402"/>
                </a:cubicBezTo>
                <a:cubicBezTo>
                  <a:pt x="59" y="400"/>
                  <a:pt x="59" y="400"/>
                  <a:pt x="59" y="400"/>
                </a:cubicBezTo>
                <a:cubicBezTo>
                  <a:pt x="62" y="397"/>
                  <a:pt x="62" y="397"/>
                  <a:pt x="62" y="397"/>
                </a:cubicBezTo>
                <a:cubicBezTo>
                  <a:pt x="64" y="401"/>
                  <a:pt x="64" y="401"/>
                  <a:pt x="64" y="401"/>
                </a:cubicBezTo>
                <a:cubicBezTo>
                  <a:pt x="65" y="400"/>
                  <a:pt x="65" y="400"/>
                  <a:pt x="65" y="400"/>
                </a:cubicBezTo>
                <a:cubicBezTo>
                  <a:pt x="69" y="402"/>
                  <a:pt x="69" y="402"/>
                  <a:pt x="69" y="402"/>
                </a:cubicBezTo>
                <a:cubicBezTo>
                  <a:pt x="70" y="400"/>
                  <a:pt x="71" y="404"/>
                  <a:pt x="72" y="400"/>
                </a:cubicBezTo>
                <a:cubicBezTo>
                  <a:pt x="67" y="398"/>
                  <a:pt x="67" y="398"/>
                  <a:pt x="67" y="398"/>
                </a:cubicBezTo>
                <a:cubicBezTo>
                  <a:pt x="61" y="394"/>
                  <a:pt x="61" y="394"/>
                  <a:pt x="61" y="394"/>
                </a:cubicBezTo>
                <a:cubicBezTo>
                  <a:pt x="61" y="394"/>
                  <a:pt x="64" y="394"/>
                  <a:pt x="60" y="394"/>
                </a:cubicBezTo>
                <a:cubicBezTo>
                  <a:pt x="61" y="393"/>
                  <a:pt x="61" y="393"/>
                  <a:pt x="61" y="393"/>
                </a:cubicBezTo>
                <a:cubicBezTo>
                  <a:pt x="67" y="394"/>
                  <a:pt x="67" y="394"/>
                  <a:pt x="67" y="394"/>
                </a:cubicBezTo>
                <a:cubicBezTo>
                  <a:pt x="73" y="395"/>
                  <a:pt x="73" y="395"/>
                  <a:pt x="73" y="395"/>
                </a:cubicBezTo>
                <a:cubicBezTo>
                  <a:pt x="74" y="395"/>
                  <a:pt x="74" y="395"/>
                  <a:pt x="74" y="395"/>
                </a:cubicBezTo>
                <a:cubicBezTo>
                  <a:pt x="74" y="393"/>
                  <a:pt x="74" y="393"/>
                  <a:pt x="74" y="393"/>
                </a:cubicBezTo>
                <a:cubicBezTo>
                  <a:pt x="75" y="394"/>
                  <a:pt x="75" y="394"/>
                  <a:pt x="75" y="394"/>
                </a:cubicBezTo>
                <a:cubicBezTo>
                  <a:pt x="78" y="393"/>
                  <a:pt x="78" y="393"/>
                  <a:pt x="78" y="393"/>
                </a:cubicBezTo>
                <a:cubicBezTo>
                  <a:pt x="78" y="389"/>
                  <a:pt x="78" y="389"/>
                  <a:pt x="78" y="389"/>
                </a:cubicBezTo>
                <a:cubicBezTo>
                  <a:pt x="78" y="388"/>
                  <a:pt x="78" y="388"/>
                  <a:pt x="78" y="388"/>
                </a:cubicBezTo>
                <a:cubicBezTo>
                  <a:pt x="75" y="386"/>
                  <a:pt x="75" y="386"/>
                  <a:pt x="75" y="386"/>
                </a:cubicBezTo>
                <a:cubicBezTo>
                  <a:pt x="74" y="389"/>
                  <a:pt x="74" y="389"/>
                  <a:pt x="74" y="389"/>
                </a:cubicBezTo>
                <a:cubicBezTo>
                  <a:pt x="69" y="388"/>
                  <a:pt x="69" y="388"/>
                  <a:pt x="69" y="388"/>
                </a:cubicBezTo>
                <a:cubicBezTo>
                  <a:pt x="70" y="385"/>
                  <a:pt x="70" y="385"/>
                  <a:pt x="70" y="385"/>
                </a:cubicBezTo>
                <a:cubicBezTo>
                  <a:pt x="74" y="385"/>
                  <a:pt x="79" y="382"/>
                  <a:pt x="81" y="385"/>
                </a:cubicBezTo>
                <a:cubicBezTo>
                  <a:pt x="80" y="386"/>
                  <a:pt x="80" y="386"/>
                  <a:pt x="80" y="386"/>
                </a:cubicBezTo>
                <a:cubicBezTo>
                  <a:pt x="81" y="386"/>
                  <a:pt x="81" y="386"/>
                  <a:pt x="81" y="386"/>
                </a:cubicBezTo>
                <a:cubicBezTo>
                  <a:pt x="83" y="386"/>
                  <a:pt x="83" y="386"/>
                  <a:pt x="83" y="386"/>
                </a:cubicBezTo>
                <a:cubicBezTo>
                  <a:pt x="80" y="388"/>
                  <a:pt x="80" y="388"/>
                  <a:pt x="80" y="388"/>
                </a:cubicBezTo>
                <a:cubicBezTo>
                  <a:pt x="85" y="388"/>
                  <a:pt x="85" y="388"/>
                  <a:pt x="85" y="388"/>
                </a:cubicBezTo>
                <a:cubicBezTo>
                  <a:pt x="86" y="385"/>
                  <a:pt x="86" y="385"/>
                  <a:pt x="86" y="385"/>
                </a:cubicBezTo>
                <a:cubicBezTo>
                  <a:pt x="97" y="383"/>
                  <a:pt x="97" y="383"/>
                  <a:pt x="97" y="383"/>
                </a:cubicBezTo>
                <a:cubicBezTo>
                  <a:pt x="101" y="381"/>
                  <a:pt x="101" y="381"/>
                  <a:pt x="101" y="381"/>
                </a:cubicBezTo>
                <a:cubicBezTo>
                  <a:pt x="107" y="379"/>
                  <a:pt x="107" y="379"/>
                  <a:pt x="107" y="379"/>
                </a:cubicBezTo>
                <a:cubicBezTo>
                  <a:pt x="112" y="379"/>
                  <a:pt x="112" y="379"/>
                  <a:pt x="112" y="379"/>
                </a:cubicBezTo>
                <a:cubicBezTo>
                  <a:pt x="113" y="379"/>
                  <a:pt x="106" y="380"/>
                  <a:pt x="114" y="378"/>
                </a:cubicBezTo>
                <a:cubicBezTo>
                  <a:pt x="113" y="380"/>
                  <a:pt x="113" y="380"/>
                  <a:pt x="113" y="380"/>
                </a:cubicBezTo>
                <a:cubicBezTo>
                  <a:pt x="118" y="381"/>
                  <a:pt x="118" y="381"/>
                  <a:pt x="118" y="381"/>
                </a:cubicBezTo>
                <a:cubicBezTo>
                  <a:pt x="118" y="381"/>
                  <a:pt x="119" y="382"/>
                  <a:pt x="119" y="381"/>
                </a:cubicBezTo>
                <a:cubicBezTo>
                  <a:pt x="120" y="381"/>
                  <a:pt x="120" y="381"/>
                  <a:pt x="120" y="381"/>
                </a:cubicBezTo>
                <a:cubicBezTo>
                  <a:pt x="121" y="382"/>
                  <a:pt x="122" y="374"/>
                  <a:pt x="118" y="383"/>
                </a:cubicBezTo>
                <a:cubicBezTo>
                  <a:pt x="124" y="381"/>
                  <a:pt x="124" y="381"/>
                  <a:pt x="124" y="381"/>
                </a:cubicBezTo>
                <a:cubicBezTo>
                  <a:pt x="125" y="382"/>
                  <a:pt x="128" y="381"/>
                  <a:pt x="125" y="378"/>
                </a:cubicBezTo>
                <a:cubicBezTo>
                  <a:pt x="118" y="378"/>
                  <a:pt x="118" y="378"/>
                  <a:pt x="118" y="378"/>
                </a:cubicBezTo>
                <a:cubicBezTo>
                  <a:pt x="112" y="373"/>
                  <a:pt x="112" y="373"/>
                  <a:pt x="112" y="373"/>
                </a:cubicBezTo>
                <a:cubicBezTo>
                  <a:pt x="110" y="373"/>
                  <a:pt x="110" y="373"/>
                  <a:pt x="110" y="373"/>
                </a:cubicBezTo>
                <a:cubicBezTo>
                  <a:pt x="108" y="377"/>
                  <a:pt x="108" y="377"/>
                  <a:pt x="108" y="377"/>
                </a:cubicBezTo>
                <a:cubicBezTo>
                  <a:pt x="103" y="374"/>
                  <a:pt x="103" y="374"/>
                  <a:pt x="103" y="374"/>
                </a:cubicBezTo>
                <a:cubicBezTo>
                  <a:pt x="99" y="377"/>
                  <a:pt x="99" y="377"/>
                  <a:pt x="99" y="377"/>
                </a:cubicBezTo>
                <a:cubicBezTo>
                  <a:pt x="97" y="376"/>
                  <a:pt x="97" y="376"/>
                  <a:pt x="97" y="376"/>
                </a:cubicBezTo>
                <a:cubicBezTo>
                  <a:pt x="95" y="380"/>
                  <a:pt x="104" y="374"/>
                  <a:pt x="93" y="376"/>
                </a:cubicBezTo>
                <a:cubicBezTo>
                  <a:pt x="93" y="380"/>
                  <a:pt x="93" y="380"/>
                  <a:pt x="93" y="380"/>
                </a:cubicBezTo>
                <a:cubicBezTo>
                  <a:pt x="91" y="378"/>
                  <a:pt x="91" y="378"/>
                  <a:pt x="91" y="378"/>
                </a:cubicBezTo>
                <a:cubicBezTo>
                  <a:pt x="89" y="380"/>
                  <a:pt x="89" y="380"/>
                  <a:pt x="89" y="380"/>
                </a:cubicBezTo>
                <a:cubicBezTo>
                  <a:pt x="88" y="383"/>
                  <a:pt x="88" y="383"/>
                  <a:pt x="88" y="383"/>
                </a:cubicBezTo>
                <a:cubicBezTo>
                  <a:pt x="85" y="383"/>
                  <a:pt x="85" y="383"/>
                  <a:pt x="85" y="383"/>
                </a:cubicBezTo>
                <a:cubicBezTo>
                  <a:pt x="87" y="381"/>
                  <a:pt x="87" y="381"/>
                  <a:pt x="87" y="381"/>
                </a:cubicBezTo>
                <a:cubicBezTo>
                  <a:pt x="85" y="380"/>
                  <a:pt x="94" y="378"/>
                  <a:pt x="84" y="381"/>
                </a:cubicBezTo>
                <a:cubicBezTo>
                  <a:pt x="88" y="377"/>
                  <a:pt x="88" y="377"/>
                  <a:pt x="88" y="377"/>
                </a:cubicBezTo>
                <a:cubicBezTo>
                  <a:pt x="87" y="377"/>
                  <a:pt x="87" y="377"/>
                  <a:pt x="87" y="377"/>
                </a:cubicBezTo>
                <a:cubicBezTo>
                  <a:pt x="93" y="374"/>
                  <a:pt x="93" y="374"/>
                  <a:pt x="93" y="374"/>
                </a:cubicBezTo>
                <a:cubicBezTo>
                  <a:pt x="97" y="371"/>
                  <a:pt x="97" y="371"/>
                  <a:pt x="97" y="371"/>
                </a:cubicBezTo>
                <a:cubicBezTo>
                  <a:pt x="109" y="370"/>
                  <a:pt x="80" y="380"/>
                  <a:pt x="107" y="366"/>
                </a:cubicBezTo>
                <a:cubicBezTo>
                  <a:pt x="111" y="366"/>
                  <a:pt x="111" y="366"/>
                  <a:pt x="111" y="366"/>
                </a:cubicBezTo>
                <a:cubicBezTo>
                  <a:pt x="112" y="365"/>
                  <a:pt x="112" y="365"/>
                  <a:pt x="112" y="365"/>
                </a:cubicBezTo>
                <a:cubicBezTo>
                  <a:pt x="112" y="365"/>
                  <a:pt x="108" y="366"/>
                  <a:pt x="113" y="366"/>
                </a:cubicBezTo>
                <a:cubicBezTo>
                  <a:pt x="113" y="363"/>
                  <a:pt x="113" y="363"/>
                  <a:pt x="113" y="363"/>
                </a:cubicBezTo>
                <a:cubicBezTo>
                  <a:pt x="116" y="364"/>
                  <a:pt x="113" y="357"/>
                  <a:pt x="119" y="361"/>
                </a:cubicBezTo>
                <a:cubicBezTo>
                  <a:pt x="123" y="359"/>
                  <a:pt x="123" y="359"/>
                  <a:pt x="123" y="359"/>
                </a:cubicBezTo>
                <a:cubicBezTo>
                  <a:pt x="125" y="355"/>
                  <a:pt x="125" y="355"/>
                  <a:pt x="125" y="355"/>
                </a:cubicBezTo>
                <a:cubicBezTo>
                  <a:pt x="127" y="357"/>
                  <a:pt x="127" y="357"/>
                  <a:pt x="127" y="357"/>
                </a:cubicBezTo>
                <a:cubicBezTo>
                  <a:pt x="130" y="356"/>
                  <a:pt x="135" y="352"/>
                  <a:pt x="137" y="357"/>
                </a:cubicBezTo>
                <a:cubicBezTo>
                  <a:pt x="138" y="356"/>
                  <a:pt x="131" y="359"/>
                  <a:pt x="139" y="355"/>
                </a:cubicBezTo>
                <a:cubicBezTo>
                  <a:pt x="140" y="356"/>
                  <a:pt x="140" y="356"/>
                  <a:pt x="140" y="356"/>
                </a:cubicBezTo>
                <a:cubicBezTo>
                  <a:pt x="145" y="353"/>
                  <a:pt x="145" y="353"/>
                  <a:pt x="145" y="353"/>
                </a:cubicBezTo>
                <a:cubicBezTo>
                  <a:pt x="140" y="353"/>
                  <a:pt x="140" y="353"/>
                  <a:pt x="140" y="353"/>
                </a:cubicBezTo>
                <a:cubicBezTo>
                  <a:pt x="135" y="354"/>
                  <a:pt x="135" y="354"/>
                  <a:pt x="135" y="354"/>
                </a:cubicBezTo>
                <a:cubicBezTo>
                  <a:pt x="138" y="352"/>
                  <a:pt x="138" y="352"/>
                  <a:pt x="138" y="352"/>
                </a:cubicBezTo>
                <a:cubicBezTo>
                  <a:pt x="137" y="351"/>
                  <a:pt x="137" y="351"/>
                  <a:pt x="137" y="351"/>
                </a:cubicBezTo>
                <a:cubicBezTo>
                  <a:pt x="140" y="347"/>
                  <a:pt x="140" y="347"/>
                  <a:pt x="140" y="347"/>
                </a:cubicBezTo>
                <a:cubicBezTo>
                  <a:pt x="140" y="348"/>
                  <a:pt x="140" y="348"/>
                  <a:pt x="140" y="348"/>
                </a:cubicBezTo>
                <a:cubicBezTo>
                  <a:pt x="143" y="347"/>
                  <a:pt x="143" y="347"/>
                  <a:pt x="143" y="347"/>
                </a:cubicBezTo>
                <a:cubicBezTo>
                  <a:pt x="144" y="346"/>
                  <a:pt x="136" y="349"/>
                  <a:pt x="147" y="348"/>
                </a:cubicBezTo>
                <a:cubicBezTo>
                  <a:pt x="146" y="344"/>
                  <a:pt x="146" y="344"/>
                  <a:pt x="146" y="344"/>
                </a:cubicBezTo>
                <a:cubicBezTo>
                  <a:pt x="152" y="342"/>
                  <a:pt x="152" y="342"/>
                  <a:pt x="152" y="342"/>
                </a:cubicBezTo>
                <a:cubicBezTo>
                  <a:pt x="153" y="342"/>
                  <a:pt x="144" y="346"/>
                  <a:pt x="156" y="340"/>
                </a:cubicBezTo>
                <a:cubicBezTo>
                  <a:pt x="158" y="340"/>
                  <a:pt x="158" y="340"/>
                  <a:pt x="158" y="340"/>
                </a:cubicBezTo>
                <a:cubicBezTo>
                  <a:pt x="162" y="335"/>
                  <a:pt x="162" y="335"/>
                  <a:pt x="162" y="335"/>
                </a:cubicBezTo>
                <a:cubicBezTo>
                  <a:pt x="162" y="334"/>
                  <a:pt x="162" y="334"/>
                  <a:pt x="162" y="334"/>
                </a:cubicBezTo>
                <a:cubicBezTo>
                  <a:pt x="160" y="334"/>
                  <a:pt x="160" y="334"/>
                  <a:pt x="160" y="334"/>
                </a:cubicBezTo>
                <a:cubicBezTo>
                  <a:pt x="161" y="334"/>
                  <a:pt x="157" y="339"/>
                  <a:pt x="161" y="333"/>
                </a:cubicBezTo>
                <a:cubicBezTo>
                  <a:pt x="156" y="334"/>
                  <a:pt x="156" y="334"/>
                  <a:pt x="156" y="334"/>
                </a:cubicBezTo>
                <a:cubicBezTo>
                  <a:pt x="153" y="336"/>
                  <a:pt x="153" y="336"/>
                  <a:pt x="153" y="336"/>
                </a:cubicBezTo>
                <a:cubicBezTo>
                  <a:pt x="152" y="336"/>
                  <a:pt x="152" y="336"/>
                  <a:pt x="152" y="336"/>
                </a:cubicBezTo>
                <a:cubicBezTo>
                  <a:pt x="151" y="335"/>
                  <a:pt x="151" y="335"/>
                  <a:pt x="151" y="335"/>
                </a:cubicBezTo>
                <a:cubicBezTo>
                  <a:pt x="156" y="332"/>
                  <a:pt x="156" y="332"/>
                  <a:pt x="156" y="332"/>
                </a:cubicBezTo>
                <a:cubicBezTo>
                  <a:pt x="163" y="331"/>
                  <a:pt x="163" y="331"/>
                  <a:pt x="163" y="331"/>
                </a:cubicBezTo>
                <a:cubicBezTo>
                  <a:pt x="167" y="328"/>
                  <a:pt x="167" y="328"/>
                  <a:pt x="167" y="328"/>
                </a:cubicBezTo>
                <a:cubicBezTo>
                  <a:pt x="171" y="327"/>
                  <a:pt x="171" y="327"/>
                  <a:pt x="171" y="327"/>
                </a:cubicBezTo>
                <a:cubicBezTo>
                  <a:pt x="172" y="326"/>
                  <a:pt x="172" y="326"/>
                  <a:pt x="172" y="326"/>
                </a:cubicBezTo>
                <a:cubicBezTo>
                  <a:pt x="170" y="325"/>
                  <a:pt x="170" y="325"/>
                  <a:pt x="170" y="325"/>
                </a:cubicBezTo>
                <a:cubicBezTo>
                  <a:pt x="176" y="320"/>
                  <a:pt x="176" y="320"/>
                  <a:pt x="176" y="320"/>
                </a:cubicBezTo>
                <a:cubicBezTo>
                  <a:pt x="179" y="320"/>
                  <a:pt x="179" y="320"/>
                  <a:pt x="179" y="320"/>
                </a:cubicBezTo>
                <a:cubicBezTo>
                  <a:pt x="179" y="319"/>
                  <a:pt x="179" y="319"/>
                  <a:pt x="179" y="319"/>
                </a:cubicBezTo>
                <a:cubicBezTo>
                  <a:pt x="180" y="319"/>
                  <a:pt x="172" y="325"/>
                  <a:pt x="185" y="317"/>
                </a:cubicBezTo>
                <a:cubicBezTo>
                  <a:pt x="183" y="316"/>
                  <a:pt x="183" y="316"/>
                  <a:pt x="183" y="316"/>
                </a:cubicBezTo>
                <a:cubicBezTo>
                  <a:pt x="180" y="315"/>
                  <a:pt x="185" y="325"/>
                  <a:pt x="174" y="317"/>
                </a:cubicBezTo>
                <a:cubicBezTo>
                  <a:pt x="173" y="318"/>
                  <a:pt x="169" y="320"/>
                  <a:pt x="165" y="321"/>
                </a:cubicBezTo>
                <a:cubicBezTo>
                  <a:pt x="165" y="321"/>
                  <a:pt x="167" y="325"/>
                  <a:pt x="165" y="320"/>
                </a:cubicBezTo>
                <a:cubicBezTo>
                  <a:pt x="163" y="322"/>
                  <a:pt x="163" y="322"/>
                  <a:pt x="163" y="322"/>
                </a:cubicBezTo>
                <a:cubicBezTo>
                  <a:pt x="156" y="325"/>
                  <a:pt x="156" y="325"/>
                  <a:pt x="156" y="325"/>
                </a:cubicBezTo>
                <a:cubicBezTo>
                  <a:pt x="154" y="327"/>
                  <a:pt x="154" y="327"/>
                  <a:pt x="154" y="327"/>
                </a:cubicBezTo>
                <a:cubicBezTo>
                  <a:pt x="154" y="325"/>
                  <a:pt x="154" y="325"/>
                  <a:pt x="154" y="325"/>
                </a:cubicBezTo>
                <a:cubicBezTo>
                  <a:pt x="151" y="323"/>
                  <a:pt x="151" y="323"/>
                  <a:pt x="151" y="323"/>
                </a:cubicBezTo>
                <a:cubicBezTo>
                  <a:pt x="151" y="320"/>
                  <a:pt x="151" y="320"/>
                  <a:pt x="151" y="320"/>
                </a:cubicBezTo>
                <a:cubicBezTo>
                  <a:pt x="143" y="316"/>
                  <a:pt x="143" y="316"/>
                  <a:pt x="143" y="316"/>
                </a:cubicBezTo>
                <a:cubicBezTo>
                  <a:pt x="141" y="316"/>
                  <a:pt x="141" y="316"/>
                  <a:pt x="141" y="316"/>
                </a:cubicBezTo>
                <a:cubicBezTo>
                  <a:pt x="142" y="319"/>
                  <a:pt x="142" y="319"/>
                  <a:pt x="142" y="319"/>
                </a:cubicBezTo>
                <a:cubicBezTo>
                  <a:pt x="137" y="319"/>
                  <a:pt x="137" y="319"/>
                  <a:pt x="137" y="319"/>
                </a:cubicBezTo>
                <a:cubicBezTo>
                  <a:pt x="139" y="315"/>
                  <a:pt x="139" y="315"/>
                  <a:pt x="139" y="315"/>
                </a:cubicBezTo>
                <a:cubicBezTo>
                  <a:pt x="139" y="313"/>
                  <a:pt x="132" y="326"/>
                  <a:pt x="140" y="311"/>
                </a:cubicBezTo>
                <a:cubicBezTo>
                  <a:pt x="135" y="311"/>
                  <a:pt x="135" y="311"/>
                  <a:pt x="135" y="311"/>
                </a:cubicBezTo>
                <a:cubicBezTo>
                  <a:pt x="137" y="313"/>
                  <a:pt x="137" y="313"/>
                  <a:pt x="137" y="313"/>
                </a:cubicBezTo>
                <a:cubicBezTo>
                  <a:pt x="135" y="319"/>
                  <a:pt x="135" y="319"/>
                  <a:pt x="135" y="319"/>
                </a:cubicBezTo>
                <a:cubicBezTo>
                  <a:pt x="128" y="318"/>
                  <a:pt x="128" y="318"/>
                  <a:pt x="128" y="318"/>
                </a:cubicBezTo>
                <a:cubicBezTo>
                  <a:pt x="129" y="316"/>
                  <a:pt x="129" y="316"/>
                  <a:pt x="129" y="316"/>
                </a:cubicBezTo>
                <a:cubicBezTo>
                  <a:pt x="134" y="313"/>
                  <a:pt x="134" y="313"/>
                  <a:pt x="134" y="313"/>
                </a:cubicBezTo>
                <a:cubicBezTo>
                  <a:pt x="135" y="312"/>
                  <a:pt x="135" y="312"/>
                  <a:pt x="135" y="312"/>
                </a:cubicBezTo>
                <a:cubicBezTo>
                  <a:pt x="134" y="310"/>
                  <a:pt x="134" y="310"/>
                  <a:pt x="134" y="310"/>
                </a:cubicBezTo>
                <a:cubicBezTo>
                  <a:pt x="132" y="313"/>
                  <a:pt x="129" y="312"/>
                  <a:pt x="128" y="312"/>
                </a:cubicBezTo>
                <a:cubicBezTo>
                  <a:pt x="133" y="310"/>
                  <a:pt x="133" y="310"/>
                  <a:pt x="133" y="310"/>
                </a:cubicBezTo>
                <a:cubicBezTo>
                  <a:pt x="130" y="308"/>
                  <a:pt x="130" y="308"/>
                  <a:pt x="130" y="308"/>
                </a:cubicBezTo>
                <a:cubicBezTo>
                  <a:pt x="135" y="306"/>
                  <a:pt x="135" y="306"/>
                  <a:pt x="135" y="306"/>
                </a:cubicBezTo>
                <a:cubicBezTo>
                  <a:pt x="137" y="305"/>
                  <a:pt x="137" y="305"/>
                  <a:pt x="137" y="305"/>
                </a:cubicBezTo>
                <a:cubicBezTo>
                  <a:pt x="131" y="304"/>
                  <a:pt x="131" y="304"/>
                  <a:pt x="131" y="304"/>
                </a:cubicBezTo>
                <a:cubicBezTo>
                  <a:pt x="137" y="302"/>
                  <a:pt x="137" y="302"/>
                  <a:pt x="137" y="302"/>
                </a:cubicBezTo>
                <a:cubicBezTo>
                  <a:pt x="142" y="299"/>
                  <a:pt x="142" y="299"/>
                  <a:pt x="142" y="299"/>
                </a:cubicBezTo>
                <a:cubicBezTo>
                  <a:pt x="144" y="299"/>
                  <a:pt x="144" y="299"/>
                  <a:pt x="144" y="299"/>
                </a:cubicBezTo>
                <a:cubicBezTo>
                  <a:pt x="147" y="297"/>
                  <a:pt x="147" y="297"/>
                  <a:pt x="147" y="297"/>
                </a:cubicBezTo>
                <a:cubicBezTo>
                  <a:pt x="146" y="295"/>
                  <a:pt x="145" y="302"/>
                  <a:pt x="146" y="295"/>
                </a:cubicBezTo>
                <a:cubicBezTo>
                  <a:pt x="154" y="291"/>
                  <a:pt x="154" y="291"/>
                  <a:pt x="154" y="291"/>
                </a:cubicBezTo>
                <a:cubicBezTo>
                  <a:pt x="159" y="293"/>
                  <a:pt x="159" y="293"/>
                  <a:pt x="159" y="293"/>
                </a:cubicBezTo>
                <a:cubicBezTo>
                  <a:pt x="165" y="293"/>
                  <a:pt x="165" y="293"/>
                  <a:pt x="165" y="293"/>
                </a:cubicBezTo>
                <a:cubicBezTo>
                  <a:pt x="166" y="291"/>
                  <a:pt x="166" y="291"/>
                  <a:pt x="166" y="291"/>
                </a:cubicBezTo>
                <a:cubicBezTo>
                  <a:pt x="169" y="291"/>
                  <a:pt x="169" y="291"/>
                  <a:pt x="169" y="291"/>
                </a:cubicBezTo>
                <a:cubicBezTo>
                  <a:pt x="168" y="288"/>
                  <a:pt x="168" y="288"/>
                  <a:pt x="168" y="288"/>
                </a:cubicBezTo>
                <a:cubicBezTo>
                  <a:pt x="167" y="286"/>
                  <a:pt x="167" y="286"/>
                  <a:pt x="167" y="286"/>
                </a:cubicBezTo>
                <a:cubicBezTo>
                  <a:pt x="162" y="286"/>
                  <a:pt x="162" y="286"/>
                  <a:pt x="162" y="286"/>
                </a:cubicBezTo>
                <a:cubicBezTo>
                  <a:pt x="162" y="287"/>
                  <a:pt x="162" y="287"/>
                  <a:pt x="162" y="287"/>
                </a:cubicBezTo>
                <a:cubicBezTo>
                  <a:pt x="160" y="287"/>
                  <a:pt x="160" y="287"/>
                  <a:pt x="160" y="287"/>
                </a:cubicBezTo>
                <a:cubicBezTo>
                  <a:pt x="159" y="288"/>
                  <a:pt x="159" y="288"/>
                  <a:pt x="159" y="288"/>
                </a:cubicBezTo>
                <a:cubicBezTo>
                  <a:pt x="153" y="290"/>
                  <a:pt x="153" y="290"/>
                  <a:pt x="153" y="290"/>
                </a:cubicBezTo>
                <a:cubicBezTo>
                  <a:pt x="153" y="289"/>
                  <a:pt x="155" y="290"/>
                  <a:pt x="152" y="289"/>
                </a:cubicBezTo>
                <a:cubicBezTo>
                  <a:pt x="158" y="285"/>
                  <a:pt x="158" y="285"/>
                  <a:pt x="158" y="285"/>
                </a:cubicBezTo>
                <a:cubicBezTo>
                  <a:pt x="154" y="284"/>
                  <a:pt x="154" y="284"/>
                  <a:pt x="154" y="284"/>
                </a:cubicBezTo>
                <a:cubicBezTo>
                  <a:pt x="154" y="284"/>
                  <a:pt x="161" y="280"/>
                  <a:pt x="152" y="285"/>
                </a:cubicBezTo>
                <a:cubicBezTo>
                  <a:pt x="149" y="283"/>
                  <a:pt x="149" y="283"/>
                  <a:pt x="149" y="283"/>
                </a:cubicBezTo>
                <a:cubicBezTo>
                  <a:pt x="147" y="283"/>
                  <a:pt x="147" y="283"/>
                  <a:pt x="147" y="283"/>
                </a:cubicBezTo>
                <a:cubicBezTo>
                  <a:pt x="146" y="286"/>
                  <a:pt x="146" y="286"/>
                  <a:pt x="146" y="286"/>
                </a:cubicBezTo>
                <a:cubicBezTo>
                  <a:pt x="142" y="287"/>
                  <a:pt x="142" y="287"/>
                  <a:pt x="142" y="287"/>
                </a:cubicBezTo>
                <a:cubicBezTo>
                  <a:pt x="143" y="288"/>
                  <a:pt x="143" y="288"/>
                  <a:pt x="143" y="288"/>
                </a:cubicBezTo>
                <a:cubicBezTo>
                  <a:pt x="139" y="286"/>
                  <a:pt x="139" y="286"/>
                  <a:pt x="139" y="286"/>
                </a:cubicBezTo>
                <a:cubicBezTo>
                  <a:pt x="138" y="287"/>
                  <a:pt x="138" y="287"/>
                  <a:pt x="138" y="287"/>
                </a:cubicBezTo>
                <a:cubicBezTo>
                  <a:pt x="133" y="284"/>
                  <a:pt x="133" y="284"/>
                  <a:pt x="133" y="284"/>
                </a:cubicBezTo>
                <a:cubicBezTo>
                  <a:pt x="133" y="286"/>
                  <a:pt x="133" y="286"/>
                  <a:pt x="133" y="286"/>
                </a:cubicBezTo>
                <a:cubicBezTo>
                  <a:pt x="129" y="284"/>
                  <a:pt x="139" y="281"/>
                  <a:pt x="128" y="284"/>
                </a:cubicBezTo>
                <a:cubicBezTo>
                  <a:pt x="127" y="281"/>
                  <a:pt x="127" y="281"/>
                  <a:pt x="127" y="281"/>
                </a:cubicBezTo>
                <a:cubicBezTo>
                  <a:pt x="119" y="280"/>
                  <a:pt x="119" y="280"/>
                  <a:pt x="119" y="280"/>
                </a:cubicBezTo>
                <a:cubicBezTo>
                  <a:pt x="116" y="281"/>
                  <a:pt x="116" y="281"/>
                  <a:pt x="116" y="281"/>
                </a:cubicBezTo>
                <a:cubicBezTo>
                  <a:pt x="114" y="281"/>
                  <a:pt x="114" y="281"/>
                  <a:pt x="114" y="281"/>
                </a:cubicBezTo>
                <a:cubicBezTo>
                  <a:pt x="121" y="279"/>
                  <a:pt x="103" y="278"/>
                  <a:pt x="121" y="278"/>
                </a:cubicBezTo>
                <a:cubicBezTo>
                  <a:pt x="121" y="276"/>
                  <a:pt x="121" y="276"/>
                  <a:pt x="121" y="276"/>
                </a:cubicBezTo>
                <a:cubicBezTo>
                  <a:pt x="125" y="273"/>
                  <a:pt x="125" y="273"/>
                  <a:pt x="125" y="273"/>
                </a:cubicBezTo>
                <a:cubicBezTo>
                  <a:pt x="119" y="271"/>
                  <a:pt x="119" y="271"/>
                  <a:pt x="119" y="271"/>
                </a:cubicBezTo>
                <a:cubicBezTo>
                  <a:pt x="124" y="271"/>
                  <a:pt x="124" y="271"/>
                  <a:pt x="124" y="271"/>
                </a:cubicBezTo>
                <a:cubicBezTo>
                  <a:pt x="126" y="274"/>
                  <a:pt x="126" y="274"/>
                  <a:pt x="126" y="274"/>
                </a:cubicBezTo>
                <a:cubicBezTo>
                  <a:pt x="128" y="272"/>
                  <a:pt x="128" y="272"/>
                  <a:pt x="128" y="272"/>
                </a:cubicBezTo>
                <a:cubicBezTo>
                  <a:pt x="132" y="274"/>
                  <a:pt x="132" y="274"/>
                  <a:pt x="132" y="274"/>
                </a:cubicBezTo>
                <a:cubicBezTo>
                  <a:pt x="134" y="271"/>
                  <a:pt x="134" y="271"/>
                  <a:pt x="134" y="271"/>
                </a:cubicBezTo>
                <a:cubicBezTo>
                  <a:pt x="139" y="271"/>
                  <a:pt x="139" y="271"/>
                  <a:pt x="139" y="271"/>
                </a:cubicBezTo>
                <a:cubicBezTo>
                  <a:pt x="140" y="272"/>
                  <a:pt x="140" y="272"/>
                  <a:pt x="140" y="272"/>
                </a:cubicBezTo>
                <a:cubicBezTo>
                  <a:pt x="139" y="269"/>
                  <a:pt x="144" y="271"/>
                  <a:pt x="143" y="270"/>
                </a:cubicBezTo>
                <a:cubicBezTo>
                  <a:pt x="144" y="266"/>
                  <a:pt x="144" y="266"/>
                  <a:pt x="144" y="266"/>
                </a:cubicBezTo>
                <a:cubicBezTo>
                  <a:pt x="140" y="266"/>
                  <a:pt x="140" y="266"/>
                  <a:pt x="140" y="266"/>
                </a:cubicBezTo>
                <a:cubicBezTo>
                  <a:pt x="140" y="264"/>
                  <a:pt x="140" y="264"/>
                  <a:pt x="140" y="264"/>
                </a:cubicBezTo>
                <a:cubicBezTo>
                  <a:pt x="146" y="266"/>
                  <a:pt x="143" y="263"/>
                  <a:pt x="148" y="259"/>
                </a:cubicBezTo>
                <a:cubicBezTo>
                  <a:pt x="151" y="260"/>
                  <a:pt x="151" y="260"/>
                  <a:pt x="151" y="260"/>
                </a:cubicBezTo>
                <a:cubicBezTo>
                  <a:pt x="150" y="257"/>
                  <a:pt x="157" y="258"/>
                  <a:pt x="156" y="255"/>
                </a:cubicBezTo>
                <a:cubicBezTo>
                  <a:pt x="155" y="251"/>
                  <a:pt x="155" y="251"/>
                  <a:pt x="155" y="251"/>
                </a:cubicBezTo>
                <a:cubicBezTo>
                  <a:pt x="159" y="249"/>
                  <a:pt x="159" y="249"/>
                  <a:pt x="159" y="249"/>
                </a:cubicBezTo>
                <a:cubicBezTo>
                  <a:pt x="159" y="252"/>
                  <a:pt x="159" y="252"/>
                  <a:pt x="159" y="252"/>
                </a:cubicBezTo>
                <a:cubicBezTo>
                  <a:pt x="158" y="252"/>
                  <a:pt x="158" y="252"/>
                  <a:pt x="158" y="252"/>
                </a:cubicBezTo>
                <a:cubicBezTo>
                  <a:pt x="158" y="253"/>
                  <a:pt x="158" y="253"/>
                  <a:pt x="158" y="253"/>
                </a:cubicBezTo>
                <a:cubicBezTo>
                  <a:pt x="160" y="254"/>
                  <a:pt x="160" y="254"/>
                  <a:pt x="160" y="254"/>
                </a:cubicBezTo>
                <a:cubicBezTo>
                  <a:pt x="162" y="254"/>
                  <a:pt x="161" y="252"/>
                  <a:pt x="163" y="251"/>
                </a:cubicBezTo>
                <a:cubicBezTo>
                  <a:pt x="164" y="252"/>
                  <a:pt x="164" y="252"/>
                  <a:pt x="164" y="252"/>
                </a:cubicBezTo>
                <a:cubicBezTo>
                  <a:pt x="159" y="256"/>
                  <a:pt x="159" y="256"/>
                  <a:pt x="159" y="256"/>
                </a:cubicBezTo>
                <a:cubicBezTo>
                  <a:pt x="157" y="256"/>
                  <a:pt x="157" y="256"/>
                  <a:pt x="157" y="256"/>
                </a:cubicBezTo>
                <a:cubicBezTo>
                  <a:pt x="154" y="259"/>
                  <a:pt x="154" y="259"/>
                  <a:pt x="154" y="259"/>
                </a:cubicBezTo>
                <a:cubicBezTo>
                  <a:pt x="155" y="260"/>
                  <a:pt x="155" y="254"/>
                  <a:pt x="157" y="261"/>
                </a:cubicBezTo>
                <a:cubicBezTo>
                  <a:pt x="157" y="262"/>
                  <a:pt x="157" y="262"/>
                  <a:pt x="157" y="262"/>
                </a:cubicBezTo>
                <a:cubicBezTo>
                  <a:pt x="155" y="262"/>
                  <a:pt x="155" y="262"/>
                  <a:pt x="155" y="262"/>
                </a:cubicBezTo>
                <a:cubicBezTo>
                  <a:pt x="154" y="265"/>
                  <a:pt x="154" y="265"/>
                  <a:pt x="154" y="265"/>
                </a:cubicBezTo>
                <a:cubicBezTo>
                  <a:pt x="157" y="267"/>
                  <a:pt x="157" y="267"/>
                  <a:pt x="157" y="267"/>
                </a:cubicBezTo>
                <a:cubicBezTo>
                  <a:pt x="154" y="268"/>
                  <a:pt x="154" y="268"/>
                  <a:pt x="154" y="268"/>
                </a:cubicBezTo>
                <a:cubicBezTo>
                  <a:pt x="156" y="268"/>
                  <a:pt x="156" y="268"/>
                  <a:pt x="156" y="268"/>
                </a:cubicBezTo>
                <a:cubicBezTo>
                  <a:pt x="164" y="264"/>
                  <a:pt x="164" y="264"/>
                  <a:pt x="164" y="264"/>
                </a:cubicBezTo>
                <a:cubicBezTo>
                  <a:pt x="167" y="260"/>
                  <a:pt x="167" y="260"/>
                  <a:pt x="167" y="260"/>
                </a:cubicBezTo>
                <a:cubicBezTo>
                  <a:pt x="168" y="260"/>
                  <a:pt x="168" y="261"/>
                  <a:pt x="168" y="261"/>
                </a:cubicBezTo>
                <a:cubicBezTo>
                  <a:pt x="165" y="265"/>
                  <a:pt x="165" y="265"/>
                  <a:pt x="165" y="265"/>
                </a:cubicBezTo>
                <a:cubicBezTo>
                  <a:pt x="168" y="267"/>
                  <a:pt x="168" y="267"/>
                  <a:pt x="168" y="267"/>
                </a:cubicBezTo>
                <a:cubicBezTo>
                  <a:pt x="172" y="266"/>
                  <a:pt x="172" y="266"/>
                  <a:pt x="172" y="266"/>
                </a:cubicBezTo>
                <a:cubicBezTo>
                  <a:pt x="172" y="270"/>
                  <a:pt x="172" y="270"/>
                  <a:pt x="172" y="270"/>
                </a:cubicBezTo>
                <a:cubicBezTo>
                  <a:pt x="172" y="260"/>
                  <a:pt x="171" y="277"/>
                  <a:pt x="178" y="264"/>
                </a:cubicBezTo>
                <a:cubicBezTo>
                  <a:pt x="182" y="261"/>
                  <a:pt x="182" y="261"/>
                  <a:pt x="182" y="261"/>
                </a:cubicBezTo>
                <a:cubicBezTo>
                  <a:pt x="185" y="262"/>
                  <a:pt x="185" y="262"/>
                  <a:pt x="185" y="262"/>
                </a:cubicBezTo>
                <a:cubicBezTo>
                  <a:pt x="186" y="259"/>
                  <a:pt x="186" y="262"/>
                  <a:pt x="191" y="259"/>
                </a:cubicBezTo>
                <a:cubicBezTo>
                  <a:pt x="189" y="258"/>
                  <a:pt x="189" y="258"/>
                  <a:pt x="189" y="258"/>
                </a:cubicBezTo>
                <a:cubicBezTo>
                  <a:pt x="183" y="260"/>
                  <a:pt x="183" y="260"/>
                  <a:pt x="183" y="260"/>
                </a:cubicBezTo>
                <a:cubicBezTo>
                  <a:pt x="182" y="260"/>
                  <a:pt x="193" y="255"/>
                  <a:pt x="179" y="258"/>
                </a:cubicBezTo>
                <a:cubicBezTo>
                  <a:pt x="179" y="258"/>
                  <a:pt x="179" y="258"/>
                  <a:pt x="179" y="258"/>
                </a:cubicBezTo>
                <a:cubicBezTo>
                  <a:pt x="178" y="256"/>
                  <a:pt x="178" y="256"/>
                  <a:pt x="178" y="256"/>
                </a:cubicBezTo>
                <a:cubicBezTo>
                  <a:pt x="174" y="259"/>
                  <a:pt x="174" y="259"/>
                  <a:pt x="174" y="259"/>
                </a:cubicBezTo>
                <a:cubicBezTo>
                  <a:pt x="173" y="258"/>
                  <a:pt x="173" y="258"/>
                  <a:pt x="173" y="258"/>
                </a:cubicBezTo>
                <a:cubicBezTo>
                  <a:pt x="170" y="260"/>
                  <a:pt x="170" y="260"/>
                  <a:pt x="170" y="260"/>
                </a:cubicBezTo>
                <a:cubicBezTo>
                  <a:pt x="178" y="253"/>
                  <a:pt x="178" y="253"/>
                  <a:pt x="178" y="253"/>
                </a:cubicBezTo>
                <a:cubicBezTo>
                  <a:pt x="176" y="255"/>
                  <a:pt x="176" y="255"/>
                  <a:pt x="176" y="255"/>
                </a:cubicBezTo>
                <a:cubicBezTo>
                  <a:pt x="177" y="256"/>
                  <a:pt x="177" y="256"/>
                  <a:pt x="177" y="256"/>
                </a:cubicBezTo>
                <a:cubicBezTo>
                  <a:pt x="182" y="258"/>
                  <a:pt x="182" y="258"/>
                  <a:pt x="182" y="258"/>
                </a:cubicBezTo>
                <a:cubicBezTo>
                  <a:pt x="184" y="259"/>
                  <a:pt x="184" y="259"/>
                  <a:pt x="184" y="259"/>
                </a:cubicBezTo>
                <a:cubicBezTo>
                  <a:pt x="186" y="256"/>
                  <a:pt x="186" y="256"/>
                  <a:pt x="186" y="256"/>
                </a:cubicBezTo>
                <a:cubicBezTo>
                  <a:pt x="187" y="257"/>
                  <a:pt x="187" y="254"/>
                  <a:pt x="187" y="258"/>
                </a:cubicBezTo>
                <a:cubicBezTo>
                  <a:pt x="190" y="256"/>
                  <a:pt x="190" y="256"/>
                  <a:pt x="190" y="256"/>
                </a:cubicBezTo>
                <a:cubicBezTo>
                  <a:pt x="200" y="254"/>
                  <a:pt x="200" y="254"/>
                  <a:pt x="200" y="254"/>
                </a:cubicBezTo>
                <a:cubicBezTo>
                  <a:pt x="200" y="252"/>
                  <a:pt x="200" y="252"/>
                  <a:pt x="200" y="252"/>
                </a:cubicBezTo>
                <a:cubicBezTo>
                  <a:pt x="203" y="253"/>
                  <a:pt x="203" y="253"/>
                  <a:pt x="203" y="253"/>
                </a:cubicBezTo>
                <a:cubicBezTo>
                  <a:pt x="203" y="253"/>
                  <a:pt x="206" y="250"/>
                  <a:pt x="207" y="249"/>
                </a:cubicBezTo>
                <a:cubicBezTo>
                  <a:pt x="202" y="247"/>
                  <a:pt x="202" y="247"/>
                  <a:pt x="202" y="247"/>
                </a:cubicBezTo>
                <a:cubicBezTo>
                  <a:pt x="196" y="248"/>
                  <a:pt x="196" y="248"/>
                  <a:pt x="196" y="248"/>
                </a:cubicBezTo>
                <a:cubicBezTo>
                  <a:pt x="196" y="249"/>
                  <a:pt x="196" y="249"/>
                  <a:pt x="196" y="249"/>
                </a:cubicBezTo>
                <a:cubicBezTo>
                  <a:pt x="196" y="249"/>
                  <a:pt x="196" y="249"/>
                  <a:pt x="196" y="249"/>
                </a:cubicBezTo>
                <a:cubicBezTo>
                  <a:pt x="195" y="252"/>
                  <a:pt x="195" y="252"/>
                  <a:pt x="195" y="252"/>
                </a:cubicBezTo>
                <a:cubicBezTo>
                  <a:pt x="195" y="252"/>
                  <a:pt x="198" y="250"/>
                  <a:pt x="193" y="251"/>
                </a:cubicBezTo>
                <a:cubicBezTo>
                  <a:pt x="193" y="250"/>
                  <a:pt x="194" y="250"/>
                  <a:pt x="194" y="249"/>
                </a:cubicBezTo>
                <a:cubicBezTo>
                  <a:pt x="186" y="248"/>
                  <a:pt x="186" y="248"/>
                  <a:pt x="186" y="248"/>
                </a:cubicBezTo>
                <a:cubicBezTo>
                  <a:pt x="184" y="248"/>
                  <a:pt x="184" y="248"/>
                  <a:pt x="184" y="248"/>
                </a:cubicBezTo>
                <a:cubicBezTo>
                  <a:pt x="183" y="250"/>
                  <a:pt x="183" y="250"/>
                  <a:pt x="183" y="250"/>
                </a:cubicBezTo>
                <a:cubicBezTo>
                  <a:pt x="167" y="252"/>
                  <a:pt x="167" y="252"/>
                  <a:pt x="167" y="252"/>
                </a:cubicBezTo>
                <a:cubicBezTo>
                  <a:pt x="165" y="249"/>
                  <a:pt x="165" y="249"/>
                  <a:pt x="165" y="249"/>
                </a:cubicBezTo>
                <a:cubicBezTo>
                  <a:pt x="163" y="250"/>
                  <a:pt x="163" y="250"/>
                  <a:pt x="163" y="250"/>
                </a:cubicBezTo>
                <a:cubicBezTo>
                  <a:pt x="163" y="249"/>
                  <a:pt x="163" y="249"/>
                  <a:pt x="163" y="249"/>
                </a:cubicBezTo>
                <a:cubicBezTo>
                  <a:pt x="158" y="247"/>
                  <a:pt x="158" y="247"/>
                  <a:pt x="158" y="247"/>
                </a:cubicBezTo>
                <a:cubicBezTo>
                  <a:pt x="152" y="247"/>
                  <a:pt x="152" y="247"/>
                  <a:pt x="152" y="247"/>
                </a:cubicBezTo>
                <a:cubicBezTo>
                  <a:pt x="153" y="250"/>
                  <a:pt x="153" y="250"/>
                  <a:pt x="153" y="250"/>
                </a:cubicBezTo>
                <a:cubicBezTo>
                  <a:pt x="146" y="248"/>
                  <a:pt x="146" y="248"/>
                  <a:pt x="146" y="248"/>
                </a:cubicBezTo>
                <a:cubicBezTo>
                  <a:pt x="144" y="247"/>
                  <a:pt x="144" y="247"/>
                  <a:pt x="144" y="247"/>
                </a:cubicBezTo>
                <a:cubicBezTo>
                  <a:pt x="148" y="243"/>
                  <a:pt x="148" y="243"/>
                  <a:pt x="148" y="243"/>
                </a:cubicBezTo>
                <a:cubicBezTo>
                  <a:pt x="146" y="242"/>
                  <a:pt x="146" y="242"/>
                  <a:pt x="146" y="242"/>
                </a:cubicBezTo>
                <a:cubicBezTo>
                  <a:pt x="144" y="243"/>
                  <a:pt x="144" y="243"/>
                  <a:pt x="144" y="243"/>
                </a:cubicBezTo>
                <a:cubicBezTo>
                  <a:pt x="143" y="247"/>
                  <a:pt x="143" y="247"/>
                  <a:pt x="143" y="247"/>
                </a:cubicBezTo>
                <a:cubicBezTo>
                  <a:pt x="137" y="253"/>
                  <a:pt x="148" y="244"/>
                  <a:pt x="147" y="254"/>
                </a:cubicBezTo>
                <a:cubicBezTo>
                  <a:pt x="141" y="250"/>
                  <a:pt x="141" y="250"/>
                  <a:pt x="141" y="250"/>
                </a:cubicBezTo>
                <a:cubicBezTo>
                  <a:pt x="140" y="252"/>
                  <a:pt x="140" y="252"/>
                  <a:pt x="140" y="252"/>
                </a:cubicBezTo>
                <a:cubicBezTo>
                  <a:pt x="139" y="250"/>
                  <a:pt x="139" y="250"/>
                  <a:pt x="139" y="250"/>
                </a:cubicBezTo>
                <a:cubicBezTo>
                  <a:pt x="136" y="252"/>
                  <a:pt x="136" y="252"/>
                  <a:pt x="136" y="252"/>
                </a:cubicBezTo>
                <a:cubicBezTo>
                  <a:pt x="130" y="250"/>
                  <a:pt x="130" y="250"/>
                  <a:pt x="130" y="250"/>
                </a:cubicBezTo>
                <a:cubicBezTo>
                  <a:pt x="126" y="253"/>
                  <a:pt x="126" y="253"/>
                  <a:pt x="126" y="253"/>
                </a:cubicBezTo>
                <a:cubicBezTo>
                  <a:pt x="124" y="252"/>
                  <a:pt x="124" y="252"/>
                  <a:pt x="124" y="252"/>
                </a:cubicBezTo>
                <a:cubicBezTo>
                  <a:pt x="122" y="254"/>
                  <a:pt x="122" y="254"/>
                  <a:pt x="122" y="254"/>
                </a:cubicBezTo>
                <a:cubicBezTo>
                  <a:pt x="119" y="256"/>
                  <a:pt x="124" y="254"/>
                  <a:pt x="120" y="251"/>
                </a:cubicBezTo>
                <a:cubicBezTo>
                  <a:pt x="120" y="249"/>
                  <a:pt x="120" y="249"/>
                  <a:pt x="120" y="249"/>
                </a:cubicBezTo>
                <a:cubicBezTo>
                  <a:pt x="125" y="249"/>
                  <a:pt x="125" y="249"/>
                  <a:pt x="125" y="249"/>
                </a:cubicBezTo>
                <a:cubicBezTo>
                  <a:pt x="124" y="249"/>
                  <a:pt x="128" y="250"/>
                  <a:pt x="124" y="248"/>
                </a:cubicBezTo>
                <a:cubicBezTo>
                  <a:pt x="128" y="244"/>
                  <a:pt x="128" y="244"/>
                  <a:pt x="128" y="244"/>
                </a:cubicBezTo>
                <a:cubicBezTo>
                  <a:pt x="124" y="240"/>
                  <a:pt x="124" y="240"/>
                  <a:pt x="124" y="240"/>
                </a:cubicBezTo>
                <a:cubicBezTo>
                  <a:pt x="124" y="238"/>
                  <a:pt x="124" y="238"/>
                  <a:pt x="124" y="238"/>
                </a:cubicBezTo>
                <a:cubicBezTo>
                  <a:pt x="119" y="236"/>
                  <a:pt x="119" y="236"/>
                  <a:pt x="119" y="236"/>
                </a:cubicBezTo>
                <a:cubicBezTo>
                  <a:pt x="122" y="234"/>
                  <a:pt x="122" y="234"/>
                  <a:pt x="122" y="234"/>
                </a:cubicBezTo>
                <a:cubicBezTo>
                  <a:pt x="117" y="233"/>
                  <a:pt x="117" y="233"/>
                  <a:pt x="117" y="233"/>
                </a:cubicBezTo>
                <a:cubicBezTo>
                  <a:pt x="119" y="231"/>
                  <a:pt x="119" y="231"/>
                  <a:pt x="119" y="231"/>
                </a:cubicBezTo>
                <a:cubicBezTo>
                  <a:pt x="121" y="231"/>
                  <a:pt x="108" y="239"/>
                  <a:pt x="124" y="229"/>
                </a:cubicBezTo>
                <a:cubicBezTo>
                  <a:pt x="123" y="227"/>
                  <a:pt x="123" y="227"/>
                  <a:pt x="123" y="227"/>
                </a:cubicBezTo>
                <a:cubicBezTo>
                  <a:pt x="120" y="228"/>
                  <a:pt x="120" y="228"/>
                  <a:pt x="120" y="228"/>
                </a:cubicBezTo>
                <a:cubicBezTo>
                  <a:pt x="118" y="226"/>
                  <a:pt x="118" y="226"/>
                  <a:pt x="118" y="226"/>
                </a:cubicBezTo>
                <a:cubicBezTo>
                  <a:pt x="105" y="227"/>
                  <a:pt x="105" y="227"/>
                  <a:pt x="105" y="227"/>
                </a:cubicBezTo>
                <a:cubicBezTo>
                  <a:pt x="113" y="224"/>
                  <a:pt x="113" y="224"/>
                  <a:pt x="113" y="224"/>
                </a:cubicBezTo>
                <a:cubicBezTo>
                  <a:pt x="112" y="224"/>
                  <a:pt x="114" y="230"/>
                  <a:pt x="114" y="222"/>
                </a:cubicBezTo>
                <a:cubicBezTo>
                  <a:pt x="117" y="225"/>
                  <a:pt x="117" y="225"/>
                  <a:pt x="117" y="225"/>
                </a:cubicBezTo>
                <a:cubicBezTo>
                  <a:pt x="126" y="224"/>
                  <a:pt x="126" y="224"/>
                  <a:pt x="126" y="224"/>
                </a:cubicBezTo>
                <a:cubicBezTo>
                  <a:pt x="125" y="221"/>
                  <a:pt x="125" y="221"/>
                  <a:pt x="125" y="221"/>
                </a:cubicBezTo>
                <a:cubicBezTo>
                  <a:pt x="122" y="220"/>
                  <a:pt x="122" y="220"/>
                  <a:pt x="122" y="220"/>
                </a:cubicBezTo>
                <a:cubicBezTo>
                  <a:pt x="125" y="219"/>
                  <a:pt x="125" y="219"/>
                  <a:pt x="125" y="219"/>
                </a:cubicBezTo>
                <a:cubicBezTo>
                  <a:pt x="124" y="215"/>
                  <a:pt x="124" y="215"/>
                  <a:pt x="124" y="215"/>
                </a:cubicBezTo>
                <a:cubicBezTo>
                  <a:pt x="123" y="214"/>
                  <a:pt x="121" y="216"/>
                  <a:pt x="120" y="215"/>
                </a:cubicBezTo>
                <a:cubicBezTo>
                  <a:pt x="120" y="212"/>
                  <a:pt x="120" y="212"/>
                  <a:pt x="120" y="212"/>
                </a:cubicBezTo>
                <a:cubicBezTo>
                  <a:pt x="122" y="209"/>
                  <a:pt x="122" y="209"/>
                  <a:pt x="122" y="209"/>
                </a:cubicBezTo>
                <a:cubicBezTo>
                  <a:pt x="116" y="208"/>
                  <a:pt x="116" y="208"/>
                  <a:pt x="116" y="208"/>
                </a:cubicBezTo>
                <a:cubicBezTo>
                  <a:pt x="115" y="208"/>
                  <a:pt x="119" y="206"/>
                  <a:pt x="114" y="208"/>
                </a:cubicBezTo>
                <a:cubicBezTo>
                  <a:pt x="118" y="205"/>
                  <a:pt x="118" y="205"/>
                  <a:pt x="118" y="205"/>
                </a:cubicBezTo>
                <a:cubicBezTo>
                  <a:pt x="118" y="205"/>
                  <a:pt x="113" y="214"/>
                  <a:pt x="125" y="205"/>
                </a:cubicBezTo>
                <a:cubicBezTo>
                  <a:pt x="132" y="204"/>
                  <a:pt x="132" y="204"/>
                  <a:pt x="132" y="204"/>
                </a:cubicBezTo>
                <a:cubicBezTo>
                  <a:pt x="140" y="204"/>
                  <a:pt x="140" y="204"/>
                  <a:pt x="140" y="204"/>
                </a:cubicBezTo>
                <a:cubicBezTo>
                  <a:pt x="140" y="203"/>
                  <a:pt x="140" y="203"/>
                  <a:pt x="140" y="203"/>
                </a:cubicBezTo>
                <a:cubicBezTo>
                  <a:pt x="144" y="203"/>
                  <a:pt x="144" y="203"/>
                  <a:pt x="144" y="203"/>
                </a:cubicBezTo>
                <a:cubicBezTo>
                  <a:pt x="147" y="200"/>
                  <a:pt x="147" y="200"/>
                  <a:pt x="147" y="200"/>
                </a:cubicBezTo>
                <a:cubicBezTo>
                  <a:pt x="148" y="200"/>
                  <a:pt x="137" y="206"/>
                  <a:pt x="151" y="199"/>
                </a:cubicBezTo>
                <a:cubicBezTo>
                  <a:pt x="149" y="198"/>
                  <a:pt x="149" y="198"/>
                  <a:pt x="149" y="198"/>
                </a:cubicBezTo>
                <a:cubicBezTo>
                  <a:pt x="157" y="198"/>
                  <a:pt x="157" y="198"/>
                  <a:pt x="157" y="198"/>
                </a:cubicBezTo>
                <a:cubicBezTo>
                  <a:pt x="161" y="197"/>
                  <a:pt x="161" y="197"/>
                  <a:pt x="161" y="197"/>
                </a:cubicBezTo>
                <a:cubicBezTo>
                  <a:pt x="161" y="196"/>
                  <a:pt x="158" y="199"/>
                  <a:pt x="164" y="197"/>
                </a:cubicBezTo>
                <a:cubicBezTo>
                  <a:pt x="164" y="195"/>
                  <a:pt x="164" y="195"/>
                  <a:pt x="164" y="195"/>
                </a:cubicBezTo>
                <a:cubicBezTo>
                  <a:pt x="155" y="194"/>
                  <a:pt x="155" y="194"/>
                  <a:pt x="155" y="194"/>
                </a:cubicBezTo>
                <a:cubicBezTo>
                  <a:pt x="152" y="195"/>
                  <a:pt x="152" y="195"/>
                  <a:pt x="152" y="195"/>
                </a:cubicBezTo>
                <a:cubicBezTo>
                  <a:pt x="149" y="193"/>
                  <a:pt x="149" y="193"/>
                  <a:pt x="149" y="193"/>
                </a:cubicBezTo>
                <a:cubicBezTo>
                  <a:pt x="144" y="195"/>
                  <a:pt x="144" y="195"/>
                  <a:pt x="144" y="195"/>
                </a:cubicBezTo>
                <a:cubicBezTo>
                  <a:pt x="138" y="193"/>
                  <a:pt x="138" y="193"/>
                  <a:pt x="138" y="193"/>
                </a:cubicBezTo>
                <a:cubicBezTo>
                  <a:pt x="135" y="197"/>
                  <a:pt x="147" y="191"/>
                  <a:pt x="134" y="196"/>
                </a:cubicBezTo>
                <a:cubicBezTo>
                  <a:pt x="128" y="194"/>
                  <a:pt x="128" y="194"/>
                  <a:pt x="128" y="194"/>
                </a:cubicBezTo>
                <a:cubicBezTo>
                  <a:pt x="126" y="194"/>
                  <a:pt x="131" y="199"/>
                  <a:pt x="126" y="191"/>
                </a:cubicBezTo>
                <a:cubicBezTo>
                  <a:pt x="119" y="191"/>
                  <a:pt x="119" y="191"/>
                  <a:pt x="119" y="191"/>
                </a:cubicBezTo>
                <a:cubicBezTo>
                  <a:pt x="116" y="190"/>
                  <a:pt x="116" y="190"/>
                  <a:pt x="116" y="190"/>
                </a:cubicBezTo>
                <a:cubicBezTo>
                  <a:pt x="112" y="191"/>
                  <a:pt x="112" y="191"/>
                  <a:pt x="112" y="191"/>
                </a:cubicBezTo>
                <a:cubicBezTo>
                  <a:pt x="116" y="189"/>
                  <a:pt x="116" y="189"/>
                  <a:pt x="116" y="189"/>
                </a:cubicBezTo>
                <a:cubicBezTo>
                  <a:pt x="137" y="188"/>
                  <a:pt x="137" y="188"/>
                  <a:pt x="137" y="188"/>
                </a:cubicBezTo>
                <a:cubicBezTo>
                  <a:pt x="149" y="189"/>
                  <a:pt x="149" y="189"/>
                  <a:pt x="149" y="189"/>
                </a:cubicBezTo>
                <a:cubicBezTo>
                  <a:pt x="150" y="188"/>
                  <a:pt x="149" y="186"/>
                  <a:pt x="152" y="188"/>
                </a:cubicBezTo>
                <a:cubicBezTo>
                  <a:pt x="155" y="184"/>
                  <a:pt x="151" y="187"/>
                  <a:pt x="146" y="185"/>
                </a:cubicBezTo>
                <a:cubicBezTo>
                  <a:pt x="145" y="185"/>
                  <a:pt x="145" y="185"/>
                  <a:pt x="145" y="185"/>
                </a:cubicBezTo>
                <a:cubicBezTo>
                  <a:pt x="145" y="183"/>
                  <a:pt x="145" y="183"/>
                  <a:pt x="145" y="183"/>
                </a:cubicBezTo>
                <a:cubicBezTo>
                  <a:pt x="151" y="185"/>
                  <a:pt x="151" y="185"/>
                  <a:pt x="151" y="185"/>
                </a:cubicBezTo>
                <a:cubicBezTo>
                  <a:pt x="152" y="182"/>
                  <a:pt x="152" y="182"/>
                  <a:pt x="152" y="182"/>
                </a:cubicBezTo>
                <a:cubicBezTo>
                  <a:pt x="154" y="183"/>
                  <a:pt x="154" y="183"/>
                  <a:pt x="154" y="183"/>
                </a:cubicBezTo>
                <a:cubicBezTo>
                  <a:pt x="156" y="182"/>
                  <a:pt x="161" y="183"/>
                  <a:pt x="158" y="179"/>
                </a:cubicBezTo>
                <a:cubicBezTo>
                  <a:pt x="162" y="178"/>
                  <a:pt x="162" y="178"/>
                  <a:pt x="162" y="178"/>
                </a:cubicBezTo>
                <a:cubicBezTo>
                  <a:pt x="158" y="174"/>
                  <a:pt x="158" y="174"/>
                  <a:pt x="158" y="174"/>
                </a:cubicBezTo>
                <a:cubicBezTo>
                  <a:pt x="164" y="179"/>
                  <a:pt x="158" y="168"/>
                  <a:pt x="169" y="172"/>
                </a:cubicBezTo>
                <a:cubicBezTo>
                  <a:pt x="169" y="170"/>
                  <a:pt x="169" y="170"/>
                  <a:pt x="169" y="170"/>
                </a:cubicBezTo>
                <a:cubicBezTo>
                  <a:pt x="169" y="168"/>
                  <a:pt x="168" y="166"/>
                  <a:pt x="163" y="170"/>
                </a:cubicBezTo>
                <a:cubicBezTo>
                  <a:pt x="161" y="169"/>
                  <a:pt x="161" y="169"/>
                  <a:pt x="161" y="169"/>
                </a:cubicBezTo>
                <a:cubicBezTo>
                  <a:pt x="159" y="170"/>
                  <a:pt x="165" y="175"/>
                  <a:pt x="156" y="170"/>
                </a:cubicBezTo>
                <a:cubicBezTo>
                  <a:pt x="152" y="169"/>
                  <a:pt x="151" y="173"/>
                  <a:pt x="149" y="174"/>
                </a:cubicBezTo>
                <a:cubicBezTo>
                  <a:pt x="151" y="171"/>
                  <a:pt x="138" y="178"/>
                  <a:pt x="154" y="173"/>
                </a:cubicBezTo>
                <a:cubicBezTo>
                  <a:pt x="156" y="174"/>
                  <a:pt x="156" y="174"/>
                  <a:pt x="156" y="174"/>
                </a:cubicBezTo>
                <a:cubicBezTo>
                  <a:pt x="154" y="175"/>
                  <a:pt x="154" y="175"/>
                  <a:pt x="154" y="175"/>
                </a:cubicBezTo>
                <a:cubicBezTo>
                  <a:pt x="144" y="175"/>
                  <a:pt x="144" y="175"/>
                  <a:pt x="144" y="175"/>
                </a:cubicBezTo>
                <a:cubicBezTo>
                  <a:pt x="136" y="176"/>
                  <a:pt x="136" y="176"/>
                  <a:pt x="136" y="176"/>
                </a:cubicBezTo>
                <a:cubicBezTo>
                  <a:pt x="132" y="175"/>
                  <a:pt x="132" y="175"/>
                  <a:pt x="132" y="175"/>
                </a:cubicBezTo>
                <a:cubicBezTo>
                  <a:pt x="132" y="173"/>
                  <a:pt x="132" y="173"/>
                  <a:pt x="132" y="173"/>
                </a:cubicBezTo>
                <a:cubicBezTo>
                  <a:pt x="130" y="171"/>
                  <a:pt x="130" y="171"/>
                  <a:pt x="130" y="171"/>
                </a:cubicBezTo>
                <a:cubicBezTo>
                  <a:pt x="125" y="176"/>
                  <a:pt x="125" y="176"/>
                  <a:pt x="125" y="176"/>
                </a:cubicBezTo>
                <a:cubicBezTo>
                  <a:pt x="121" y="175"/>
                  <a:pt x="121" y="175"/>
                  <a:pt x="121" y="175"/>
                </a:cubicBezTo>
                <a:cubicBezTo>
                  <a:pt x="120" y="176"/>
                  <a:pt x="120" y="176"/>
                  <a:pt x="120" y="176"/>
                </a:cubicBezTo>
                <a:cubicBezTo>
                  <a:pt x="116" y="173"/>
                  <a:pt x="116" y="173"/>
                  <a:pt x="116" y="173"/>
                </a:cubicBezTo>
                <a:cubicBezTo>
                  <a:pt x="105" y="174"/>
                  <a:pt x="105" y="174"/>
                  <a:pt x="105" y="174"/>
                </a:cubicBezTo>
                <a:cubicBezTo>
                  <a:pt x="102" y="172"/>
                  <a:pt x="102" y="172"/>
                  <a:pt x="102" y="172"/>
                </a:cubicBezTo>
                <a:cubicBezTo>
                  <a:pt x="99" y="172"/>
                  <a:pt x="99" y="172"/>
                  <a:pt x="99" y="172"/>
                </a:cubicBezTo>
                <a:cubicBezTo>
                  <a:pt x="98" y="175"/>
                  <a:pt x="98" y="175"/>
                  <a:pt x="98" y="175"/>
                </a:cubicBezTo>
                <a:cubicBezTo>
                  <a:pt x="95" y="175"/>
                  <a:pt x="95" y="175"/>
                  <a:pt x="95" y="175"/>
                </a:cubicBezTo>
                <a:cubicBezTo>
                  <a:pt x="96" y="174"/>
                  <a:pt x="96" y="174"/>
                  <a:pt x="96" y="174"/>
                </a:cubicBezTo>
                <a:cubicBezTo>
                  <a:pt x="95" y="173"/>
                  <a:pt x="95" y="173"/>
                  <a:pt x="95" y="173"/>
                </a:cubicBezTo>
                <a:cubicBezTo>
                  <a:pt x="95" y="171"/>
                  <a:pt x="95" y="171"/>
                  <a:pt x="95" y="171"/>
                </a:cubicBezTo>
                <a:cubicBezTo>
                  <a:pt x="99" y="171"/>
                  <a:pt x="99" y="171"/>
                  <a:pt x="99" y="171"/>
                </a:cubicBezTo>
                <a:cubicBezTo>
                  <a:pt x="103" y="169"/>
                  <a:pt x="103" y="169"/>
                  <a:pt x="103" y="169"/>
                </a:cubicBezTo>
                <a:cubicBezTo>
                  <a:pt x="102" y="165"/>
                  <a:pt x="102" y="165"/>
                  <a:pt x="102" y="165"/>
                </a:cubicBezTo>
                <a:cubicBezTo>
                  <a:pt x="112" y="165"/>
                  <a:pt x="112" y="165"/>
                  <a:pt x="112" y="165"/>
                </a:cubicBezTo>
                <a:cubicBezTo>
                  <a:pt x="116" y="162"/>
                  <a:pt x="116" y="162"/>
                  <a:pt x="116" y="162"/>
                </a:cubicBezTo>
                <a:cubicBezTo>
                  <a:pt x="121" y="161"/>
                  <a:pt x="121" y="161"/>
                  <a:pt x="121" y="161"/>
                </a:cubicBezTo>
                <a:cubicBezTo>
                  <a:pt x="123" y="161"/>
                  <a:pt x="124" y="157"/>
                  <a:pt x="128" y="160"/>
                </a:cubicBezTo>
                <a:cubicBezTo>
                  <a:pt x="130" y="158"/>
                  <a:pt x="130" y="158"/>
                  <a:pt x="130" y="158"/>
                </a:cubicBezTo>
                <a:cubicBezTo>
                  <a:pt x="131" y="159"/>
                  <a:pt x="131" y="159"/>
                  <a:pt x="131" y="159"/>
                </a:cubicBezTo>
                <a:cubicBezTo>
                  <a:pt x="132" y="159"/>
                  <a:pt x="126" y="161"/>
                  <a:pt x="134" y="158"/>
                </a:cubicBezTo>
                <a:cubicBezTo>
                  <a:pt x="132" y="160"/>
                  <a:pt x="132" y="160"/>
                  <a:pt x="132" y="160"/>
                </a:cubicBezTo>
                <a:cubicBezTo>
                  <a:pt x="133" y="161"/>
                  <a:pt x="133" y="161"/>
                  <a:pt x="133" y="161"/>
                </a:cubicBezTo>
                <a:cubicBezTo>
                  <a:pt x="130" y="163"/>
                  <a:pt x="130" y="163"/>
                  <a:pt x="130" y="163"/>
                </a:cubicBezTo>
                <a:cubicBezTo>
                  <a:pt x="125" y="166"/>
                  <a:pt x="125" y="166"/>
                  <a:pt x="125" y="166"/>
                </a:cubicBezTo>
                <a:cubicBezTo>
                  <a:pt x="130" y="166"/>
                  <a:pt x="130" y="166"/>
                  <a:pt x="130" y="166"/>
                </a:cubicBezTo>
                <a:cubicBezTo>
                  <a:pt x="146" y="165"/>
                  <a:pt x="146" y="165"/>
                  <a:pt x="146" y="165"/>
                </a:cubicBezTo>
                <a:cubicBezTo>
                  <a:pt x="148" y="166"/>
                  <a:pt x="148" y="166"/>
                  <a:pt x="148" y="166"/>
                </a:cubicBezTo>
                <a:cubicBezTo>
                  <a:pt x="150" y="165"/>
                  <a:pt x="150" y="165"/>
                  <a:pt x="150" y="165"/>
                </a:cubicBezTo>
                <a:cubicBezTo>
                  <a:pt x="153" y="168"/>
                  <a:pt x="153" y="168"/>
                  <a:pt x="153" y="168"/>
                </a:cubicBezTo>
                <a:cubicBezTo>
                  <a:pt x="157" y="166"/>
                  <a:pt x="157" y="166"/>
                  <a:pt x="157" y="166"/>
                </a:cubicBezTo>
                <a:cubicBezTo>
                  <a:pt x="157" y="162"/>
                  <a:pt x="147" y="169"/>
                  <a:pt x="162" y="165"/>
                </a:cubicBezTo>
                <a:cubicBezTo>
                  <a:pt x="165" y="166"/>
                  <a:pt x="156" y="171"/>
                  <a:pt x="162" y="162"/>
                </a:cubicBezTo>
                <a:cubicBezTo>
                  <a:pt x="159" y="160"/>
                  <a:pt x="159" y="160"/>
                  <a:pt x="159" y="160"/>
                </a:cubicBezTo>
                <a:cubicBezTo>
                  <a:pt x="153" y="159"/>
                  <a:pt x="153" y="159"/>
                  <a:pt x="153" y="159"/>
                </a:cubicBezTo>
                <a:cubicBezTo>
                  <a:pt x="146" y="161"/>
                  <a:pt x="146" y="161"/>
                  <a:pt x="146" y="161"/>
                </a:cubicBezTo>
                <a:cubicBezTo>
                  <a:pt x="146" y="160"/>
                  <a:pt x="146" y="160"/>
                  <a:pt x="146" y="160"/>
                </a:cubicBezTo>
                <a:cubicBezTo>
                  <a:pt x="148" y="160"/>
                  <a:pt x="148" y="160"/>
                  <a:pt x="148" y="160"/>
                </a:cubicBezTo>
                <a:cubicBezTo>
                  <a:pt x="143" y="155"/>
                  <a:pt x="143" y="155"/>
                  <a:pt x="143" y="155"/>
                </a:cubicBezTo>
                <a:cubicBezTo>
                  <a:pt x="140" y="156"/>
                  <a:pt x="139" y="160"/>
                  <a:pt x="135" y="156"/>
                </a:cubicBezTo>
                <a:cubicBezTo>
                  <a:pt x="137" y="154"/>
                  <a:pt x="137" y="154"/>
                  <a:pt x="137" y="154"/>
                </a:cubicBezTo>
                <a:cubicBezTo>
                  <a:pt x="139" y="154"/>
                  <a:pt x="133" y="160"/>
                  <a:pt x="135" y="151"/>
                </a:cubicBezTo>
                <a:cubicBezTo>
                  <a:pt x="140" y="151"/>
                  <a:pt x="129" y="157"/>
                  <a:pt x="140" y="149"/>
                </a:cubicBezTo>
                <a:cubicBezTo>
                  <a:pt x="135" y="147"/>
                  <a:pt x="135" y="147"/>
                  <a:pt x="135" y="147"/>
                </a:cubicBezTo>
                <a:cubicBezTo>
                  <a:pt x="128" y="148"/>
                  <a:pt x="128" y="148"/>
                  <a:pt x="128" y="148"/>
                </a:cubicBezTo>
                <a:cubicBezTo>
                  <a:pt x="124" y="146"/>
                  <a:pt x="124" y="146"/>
                  <a:pt x="124" y="146"/>
                </a:cubicBezTo>
                <a:cubicBezTo>
                  <a:pt x="107" y="146"/>
                  <a:pt x="107" y="146"/>
                  <a:pt x="107" y="146"/>
                </a:cubicBezTo>
                <a:cubicBezTo>
                  <a:pt x="106" y="144"/>
                  <a:pt x="106" y="144"/>
                  <a:pt x="106" y="144"/>
                </a:cubicBezTo>
                <a:cubicBezTo>
                  <a:pt x="106" y="145"/>
                  <a:pt x="104" y="146"/>
                  <a:pt x="102" y="145"/>
                </a:cubicBezTo>
                <a:cubicBezTo>
                  <a:pt x="106" y="143"/>
                  <a:pt x="106" y="143"/>
                  <a:pt x="106" y="143"/>
                </a:cubicBezTo>
                <a:cubicBezTo>
                  <a:pt x="107" y="145"/>
                  <a:pt x="107" y="145"/>
                  <a:pt x="107" y="145"/>
                </a:cubicBezTo>
                <a:cubicBezTo>
                  <a:pt x="108" y="143"/>
                  <a:pt x="108" y="143"/>
                  <a:pt x="108" y="143"/>
                </a:cubicBezTo>
                <a:cubicBezTo>
                  <a:pt x="103" y="141"/>
                  <a:pt x="103" y="141"/>
                  <a:pt x="103" y="141"/>
                </a:cubicBezTo>
                <a:cubicBezTo>
                  <a:pt x="97" y="142"/>
                  <a:pt x="97" y="142"/>
                  <a:pt x="97" y="142"/>
                </a:cubicBezTo>
                <a:cubicBezTo>
                  <a:pt x="95" y="142"/>
                  <a:pt x="95" y="142"/>
                  <a:pt x="95" y="142"/>
                </a:cubicBezTo>
                <a:cubicBezTo>
                  <a:pt x="105" y="139"/>
                  <a:pt x="105" y="139"/>
                  <a:pt x="105" y="139"/>
                </a:cubicBezTo>
                <a:cubicBezTo>
                  <a:pt x="106" y="138"/>
                  <a:pt x="95" y="144"/>
                  <a:pt x="109" y="139"/>
                </a:cubicBezTo>
                <a:cubicBezTo>
                  <a:pt x="130" y="142"/>
                  <a:pt x="130" y="142"/>
                  <a:pt x="130" y="142"/>
                </a:cubicBezTo>
                <a:cubicBezTo>
                  <a:pt x="131" y="141"/>
                  <a:pt x="131" y="141"/>
                  <a:pt x="131" y="141"/>
                </a:cubicBezTo>
                <a:cubicBezTo>
                  <a:pt x="139" y="143"/>
                  <a:pt x="139" y="143"/>
                  <a:pt x="139" y="143"/>
                </a:cubicBezTo>
                <a:cubicBezTo>
                  <a:pt x="146" y="141"/>
                  <a:pt x="146" y="141"/>
                  <a:pt x="146" y="141"/>
                </a:cubicBezTo>
                <a:cubicBezTo>
                  <a:pt x="145" y="140"/>
                  <a:pt x="145" y="140"/>
                  <a:pt x="145" y="140"/>
                </a:cubicBezTo>
                <a:cubicBezTo>
                  <a:pt x="144" y="139"/>
                  <a:pt x="143" y="145"/>
                  <a:pt x="147" y="138"/>
                </a:cubicBezTo>
                <a:cubicBezTo>
                  <a:pt x="148" y="140"/>
                  <a:pt x="148" y="140"/>
                  <a:pt x="148" y="140"/>
                </a:cubicBezTo>
                <a:cubicBezTo>
                  <a:pt x="149" y="140"/>
                  <a:pt x="149" y="140"/>
                  <a:pt x="149" y="140"/>
                </a:cubicBezTo>
                <a:cubicBezTo>
                  <a:pt x="152" y="137"/>
                  <a:pt x="152" y="137"/>
                  <a:pt x="152" y="137"/>
                </a:cubicBezTo>
                <a:cubicBezTo>
                  <a:pt x="153" y="142"/>
                  <a:pt x="153" y="142"/>
                  <a:pt x="153" y="142"/>
                </a:cubicBezTo>
                <a:cubicBezTo>
                  <a:pt x="156" y="139"/>
                  <a:pt x="156" y="139"/>
                  <a:pt x="156" y="139"/>
                </a:cubicBezTo>
                <a:cubicBezTo>
                  <a:pt x="159" y="138"/>
                  <a:pt x="161" y="141"/>
                  <a:pt x="164" y="137"/>
                </a:cubicBezTo>
                <a:cubicBezTo>
                  <a:pt x="163" y="136"/>
                  <a:pt x="168" y="136"/>
                  <a:pt x="162" y="136"/>
                </a:cubicBezTo>
                <a:cubicBezTo>
                  <a:pt x="162" y="135"/>
                  <a:pt x="163" y="137"/>
                  <a:pt x="162" y="135"/>
                </a:cubicBezTo>
                <a:cubicBezTo>
                  <a:pt x="164" y="134"/>
                  <a:pt x="167" y="139"/>
                  <a:pt x="166" y="137"/>
                </a:cubicBezTo>
                <a:cubicBezTo>
                  <a:pt x="167" y="134"/>
                  <a:pt x="167" y="134"/>
                  <a:pt x="167" y="134"/>
                </a:cubicBezTo>
                <a:cubicBezTo>
                  <a:pt x="171" y="138"/>
                  <a:pt x="168" y="127"/>
                  <a:pt x="175" y="134"/>
                </a:cubicBezTo>
                <a:cubicBezTo>
                  <a:pt x="179" y="133"/>
                  <a:pt x="181" y="129"/>
                  <a:pt x="186" y="132"/>
                </a:cubicBezTo>
                <a:cubicBezTo>
                  <a:pt x="185" y="133"/>
                  <a:pt x="185" y="133"/>
                  <a:pt x="185" y="133"/>
                </a:cubicBezTo>
                <a:cubicBezTo>
                  <a:pt x="194" y="133"/>
                  <a:pt x="194" y="133"/>
                  <a:pt x="194" y="133"/>
                </a:cubicBezTo>
                <a:cubicBezTo>
                  <a:pt x="198" y="136"/>
                  <a:pt x="198" y="136"/>
                  <a:pt x="198" y="136"/>
                </a:cubicBezTo>
                <a:cubicBezTo>
                  <a:pt x="199" y="134"/>
                  <a:pt x="199" y="134"/>
                  <a:pt x="199" y="134"/>
                </a:cubicBezTo>
                <a:cubicBezTo>
                  <a:pt x="199" y="133"/>
                  <a:pt x="199" y="133"/>
                  <a:pt x="199" y="133"/>
                </a:cubicBezTo>
                <a:cubicBezTo>
                  <a:pt x="200" y="135"/>
                  <a:pt x="200" y="135"/>
                  <a:pt x="200" y="135"/>
                </a:cubicBezTo>
                <a:cubicBezTo>
                  <a:pt x="207" y="134"/>
                  <a:pt x="207" y="134"/>
                  <a:pt x="207" y="134"/>
                </a:cubicBezTo>
                <a:cubicBezTo>
                  <a:pt x="211" y="132"/>
                  <a:pt x="211" y="132"/>
                  <a:pt x="211" y="132"/>
                </a:cubicBezTo>
                <a:cubicBezTo>
                  <a:pt x="208" y="130"/>
                  <a:pt x="208" y="130"/>
                  <a:pt x="208" y="130"/>
                </a:cubicBezTo>
                <a:cubicBezTo>
                  <a:pt x="212" y="129"/>
                  <a:pt x="212" y="129"/>
                  <a:pt x="212" y="129"/>
                </a:cubicBezTo>
                <a:cubicBezTo>
                  <a:pt x="210" y="130"/>
                  <a:pt x="210" y="130"/>
                  <a:pt x="210" y="130"/>
                </a:cubicBezTo>
                <a:cubicBezTo>
                  <a:pt x="217" y="132"/>
                  <a:pt x="217" y="132"/>
                  <a:pt x="217" y="132"/>
                </a:cubicBezTo>
                <a:cubicBezTo>
                  <a:pt x="218" y="132"/>
                  <a:pt x="219" y="127"/>
                  <a:pt x="220" y="132"/>
                </a:cubicBezTo>
                <a:cubicBezTo>
                  <a:pt x="222" y="133"/>
                  <a:pt x="222" y="131"/>
                  <a:pt x="222" y="130"/>
                </a:cubicBezTo>
                <a:cubicBezTo>
                  <a:pt x="219" y="130"/>
                  <a:pt x="228" y="128"/>
                  <a:pt x="219" y="130"/>
                </a:cubicBezTo>
                <a:cubicBezTo>
                  <a:pt x="224" y="127"/>
                  <a:pt x="224" y="127"/>
                  <a:pt x="224" y="127"/>
                </a:cubicBezTo>
                <a:cubicBezTo>
                  <a:pt x="223" y="126"/>
                  <a:pt x="223" y="126"/>
                  <a:pt x="223" y="126"/>
                </a:cubicBezTo>
                <a:cubicBezTo>
                  <a:pt x="226" y="125"/>
                  <a:pt x="226" y="125"/>
                  <a:pt x="226" y="125"/>
                </a:cubicBezTo>
                <a:cubicBezTo>
                  <a:pt x="230" y="126"/>
                  <a:pt x="230" y="126"/>
                  <a:pt x="230" y="126"/>
                </a:cubicBezTo>
                <a:cubicBezTo>
                  <a:pt x="228" y="128"/>
                  <a:pt x="228" y="128"/>
                  <a:pt x="228" y="128"/>
                </a:cubicBezTo>
                <a:cubicBezTo>
                  <a:pt x="227" y="127"/>
                  <a:pt x="227" y="127"/>
                  <a:pt x="227" y="127"/>
                </a:cubicBezTo>
                <a:cubicBezTo>
                  <a:pt x="224" y="129"/>
                  <a:pt x="224" y="129"/>
                  <a:pt x="224" y="129"/>
                </a:cubicBezTo>
                <a:cubicBezTo>
                  <a:pt x="224" y="130"/>
                  <a:pt x="224" y="130"/>
                  <a:pt x="224" y="130"/>
                </a:cubicBezTo>
                <a:cubicBezTo>
                  <a:pt x="227" y="129"/>
                  <a:pt x="232" y="126"/>
                  <a:pt x="234" y="130"/>
                </a:cubicBezTo>
                <a:cubicBezTo>
                  <a:pt x="240" y="129"/>
                  <a:pt x="240" y="129"/>
                  <a:pt x="240" y="129"/>
                </a:cubicBezTo>
                <a:cubicBezTo>
                  <a:pt x="249" y="128"/>
                  <a:pt x="249" y="128"/>
                  <a:pt x="249" y="128"/>
                </a:cubicBezTo>
                <a:cubicBezTo>
                  <a:pt x="267" y="124"/>
                  <a:pt x="267" y="124"/>
                  <a:pt x="267" y="124"/>
                </a:cubicBezTo>
                <a:cubicBezTo>
                  <a:pt x="269" y="122"/>
                  <a:pt x="269" y="122"/>
                  <a:pt x="269" y="122"/>
                </a:cubicBezTo>
                <a:cubicBezTo>
                  <a:pt x="269" y="122"/>
                  <a:pt x="273" y="122"/>
                  <a:pt x="268" y="121"/>
                </a:cubicBezTo>
                <a:cubicBezTo>
                  <a:pt x="273" y="120"/>
                  <a:pt x="273" y="120"/>
                  <a:pt x="273" y="120"/>
                </a:cubicBezTo>
                <a:cubicBezTo>
                  <a:pt x="272" y="121"/>
                  <a:pt x="272" y="121"/>
                  <a:pt x="272" y="121"/>
                </a:cubicBezTo>
                <a:cubicBezTo>
                  <a:pt x="278" y="121"/>
                  <a:pt x="278" y="121"/>
                  <a:pt x="278" y="121"/>
                </a:cubicBezTo>
                <a:cubicBezTo>
                  <a:pt x="281" y="117"/>
                  <a:pt x="281" y="117"/>
                  <a:pt x="281" y="117"/>
                </a:cubicBezTo>
                <a:cubicBezTo>
                  <a:pt x="283" y="118"/>
                  <a:pt x="281" y="112"/>
                  <a:pt x="285" y="117"/>
                </a:cubicBezTo>
                <a:cubicBezTo>
                  <a:pt x="296" y="115"/>
                  <a:pt x="277" y="116"/>
                  <a:pt x="294" y="112"/>
                </a:cubicBezTo>
                <a:cubicBezTo>
                  <a:pt x="292" y="114"/>
                  <a:pt x="292" y="114"/>
                  <a:pt x="292" y="114"/>
                </a:cubicBezTo>
                <a:cubicBezTo>
                  <a:pt x="293" y="116"/>
                  <a:pt x="293" y="116"/>
                  <a:pt x="293" y="116"/>
                </a:cubicBezTo>
                <a:cubicBezTo>
                  <a:pt x="297" y="114"/>
                  <a:pt x="297" y="114"/>
                  <a:pt x="297" y="114"/>
                </a:cubicBezTo>
                <a:cubicBezTo>
                  <a:pt x="297" y="113"/>
                  <a:pt x="297" y="113"/>
                  <a:pt x="297" y="113"/>
                </a:cubicBezTo>
                <a:cubicBezTo>
                  <a:pt x="301" y="111"/>
                  <a:pt x="301" y="111"/>
                  <a:pt x="301" y="111"/>
                </a:cubicBezTo>
                <a:cubicBezTo>
                  <a:pt x="311" y="110"/>
                  <a:pt x="311" y="110"/>
                  <a:pt x="311" y="110"/>
                </a:cubicBezTo>
                <a:cubicBezTo>
                  <a:pt x="311" y="109"/>
                  <a:pt x="311" y="109"/>
                  <a:pt x="311" y="109"/>
                </a:cubicBezTo>
                <a:cubicBezTo>
                  <a:pt x="303" y="109"/>
                  <a:pt x="303" y="109"/>
                  <a:pt x="303" y="109"/>
                </a:cubicBezTo>
                <a:cubicBezTo>
                  <a:pt x="289" y="111"/>
                  <a:pt x="289" y="111"/>
                  <a:pt x="289" y="111"/>
                </a:cubicBezTo>
                <a:cubicBezTo>
                  <a:pt x="275" y="113"/>
                  <a:pt x="275" y="113"/>
                  <a:pt x="275" y="113"/>
                </a:cubicBezTo>
                <a:cubicBezTo>
                  <a:pt x="272" y="114"/>
                  <a:pt x="272" y="114"/>
                  <a:pt x="272" y="114"/>
                </a:cubicBezTo>
                <a:cubicBezTo>
                  <a:pt x="266" y="114"/>
                  <a:pt x="266" y="114"/>
                  <a:pt x="266" y="114"/>
                </a:cubicBezTo>
                <a:cubicBezTo>
                  <a:pt x="262" y="115"/>
                  <a:pt x="262" y="115"/>
                  <a:pt x="262" y="115"/>
                </a:cubicBezTo>
                <a:cubicBezTo>
                  <a:pt x="258" y="113"/>
                  <a:pt x="258" y="113"/>
                  <a:pt x="258" y="113"/>
                </a:cubicBezTo>
                <a:cubicBezTo>
                  <a:pt x="255" y="115"/>
                  <a:pt x="255" y="115"/>
                  <a:pt x="255" y="115"/>
                </a:cubicBezTo>
                <a:cubicBezTo>
                  <a:pt x="252" y="115"/>
                  <a:pt x="252" y="115"/>
                  <a:pt x="252" y="115"/>
                </a:cubicBezTo>
                <a:cubicBezTo>
                  <a:pt x="248" y="116"/>
                  <a:pt x="248" y="116"/>
                  <a:pt x="248" y="116"/>
                </a:cubicBezTo>
                <a:cubicBezTo>
                  <a:pt x="245" y="116"/>
                  <a:pt x="245" y="116"/>
                  <a:pt x="245" y="116"/>
                </a:cubicBezTo>
                <a:cubicBezTo>
                  <a:pt x="240" y="114"/>
                  <a:pt x="247" y="121"/>
                  <a:pt x="239" y="117"/>
                </a:cubicBezTo>
                <a:cubicBezTo>
                  <a:pt x="221" y="118"/>
                  <a:pt x="221" y="118"/>
                  <a:pt x="221" y="118"/>
                </a:cubicBezTo>
                <a:cubicBezTo>
                  <a:pt x="221" y="117"/>
                  <a:pt x="228" y="116"/>
                  <a:pt x="221" y="115"/>
                </a:cubicBezTo>
                <a:cubicBezTo>
                  <a:pt x="214" y="116"/>
                  <a:pt x="214" y="116"/>
                  <a:pt x="214" y="116"/>
                </a:cubicBezTo>
                <a:cubicBezTo>
                  <a:pt x="215" y="113"/>
                  <a:pt x="215" y="113"/>
                  <a:pt x="215" y="113"/>
                </a:cubicBezTo>
                <a:cubicBezTo>
                  <a:pt x="208" y="112"/>
                  <a:pt x="208" y="112"/>
                  <a:pt x="208" y="112"/>
                </a:cubicBezTo>
                <a:cubicBezTo>
                  <a:pt x="207" y="115"/>
                  <a:pt x="207" y="115"/>
                  <a:pt x="207" y="115"/>
                </a:cubicBezTo>
                <a:cubicBezTo>
                  <a:pt x="209" y="115"/>
                  <a:pt x="209" y="115"/>
                  <a:pt x="209" y="115"/>
                </a:cubicBezTo>
                <a:cubicBezTo>
                  <a:pt x="208" y="116"/>
                  <a:pt x="205" y="117"/>
                  <a:pt x="203" y="117"/>
                </a:cubicBezTo>
                <a:cubicBezTo>
                  <a:pt x="202" y="116"/>
                  <a:pt x="202" y="116"/>
                  <a:pt x="202" y="116"/>
                </a:cubicBezTo>
                <a:cubicBezTo>
                  <a:pt x="206" y="114"/>
                  <a:pt x="206" y="114"/>
                  <a:pt x="206" y="114"/>
                </a:cubicBezTo>
                <a:cubicBezTo>
                  <a:pt x="204" y="119"/>
                  <a:pt x="218" y="112"/>
                  <a:pt x="200" y="114"/>
                </a:cubicBezTo>
                <a:cubicBezTo>
                  <a:pt x="202" y="113"/>
                  <a:pt x="203" y="113"/>
                  <a:pt x="198" y="117"/>
                </a:cubicBezTo>
                <a:cubicBezTo>
                  <a:pt x="193" y="115"/>
                  <a:pt x="193" y="115"/>
                  <a:pt x="193" y="115"/>
                </a:cubicBezTo>
                <a:cubicBezTo>
                  <a:pt x="193" y="118"/>
                  <a:pt x="193" y="118"/>
                  <a:pt x="193" y="118"/>
                </a:cubicBezTo>
                <a:cubicBezTo>
                  <a:pt x="188" y="116"/>
                  <a:pt x="188" y="116"/>
                  <a:pt x="188" y="116"/>
                </a:cubicBezTo>
                <a:cubicBezTo>
                  <a:pt x="179" y="119"/>
                  <a:pt x="179" y="119"/>
                  <a:pt x="179" y="119"/>
                </a:cubicBezTo>
                <a:cubicBezTo>
                  <a:pt x="178" y="116"/>
                  <a:pt x="178" y="116"/>
                  <a:pt x="178" y="116"/>
                </a:cubicBezTo>
                <a:cubicBezTo>
                  <a:pt x="170" y="116"/>
                  <a:pt x="170" y="116"/>
                  <a:pt x="170" y="116"/>
                </a:cubicBezTo>
                <a:cubicBezTo>
                  <a:pt x="168" y="119"/>
                  <a:pt x="168" y="119"/>
                  <a:pt x="168" y="119"/>
                </a:cubicBezTo>
                <a:cubicBezTo>
                  <a:pt x="166" y="118"/>
                  <a:pt x="166" y="118"/>
                  <a:pt x="166" y="118"/>
                </a:cubicBezTo>
                <a:cubicBezTo>
                  <a:pt x="165" y="120"/>
                  <a:pt x="165" y="120"/>
                  <a:pt x="165" y="120"/>
                </a:cubicBezTo>
                <a:cubicBezTo>
                  <a:pt x="169" y="123"/>
                  <a:pt x="169" y="123"/>
                  <a:pt x="169" y="123"/>
                </a:cubicBezTo>
                <a:cubicBezTo>
                  <a:pt x="178" y="121"/>
                  <a:pt x="178" y="121"/>
                  <a:pt x="178" y="121"/>
                </a:cubicBezTo>
                <a:cubicBezTo>
                  <a:pt x="178" y="121"/>
                  <a:pt x="178" y="121"/>
                  <a:pt x="178" y="121"/>
                </a:cubicBezTo>
                <a:cubicBezTo>
                  <a:pt x="179" y="122"/>
                  <a:pt x="179" y="122"/>
                  <a:pt x="179" y="122"/>
                </a:cubicBezTo>
                <a:cubicBezTo>
                  <a:pt x="179" y="123"/>
                  <a:pt x="179" y="123"/>
                  <a:pt x="179" y="123"/>
                </a:cubicBezTo>
                <a:cubicBezTo>
                  <a:pt x="171" y="123"/>
                  <a:pt x="171" y="123"/>
                  <a:pt x="171" y="123"/>
                </a:cubicBezTo>
                <a:cubicBezTo>
                  <a:pt x="169" y="124"/>
                  <a:pt x="174" y="119"/>
                  <a:pt x="170" y="125"/>
                </a:cubicBezTo>
                <a:cubicBezTo>
                  <a:pt x="165" y="123"/>
                  <a:pt x="165" y="123"/>
                  <a:pt x="165" y="123"/>
                </a:cubicBezTo>
                <a:cubicBezTo>
                  <a:pt x="162" y="123"/>
                  <a:pt x="162" y="123"/>
                  <a:pt x="162" y="123"/>
                </a:cubicBezTo>
                <a:cubicBezTo>
                  <a:pt x="165" y="120"/>
                  <a:pt x="165" y="120"/>
                  <a:pt x="165" y="120"/>
                </a:cubicBezTo>
                <a:cubicBezTo>
                  <a:pt x="160" y="119"/>
                  <a:pt x="170" y="115"/>
                  <a:pt x="160" y="120"/>
                </a:cubicBezTo>
                <a:cubicBezTo>
                  <a:pt x="161" y="118"/>
                  <a:pt x="164" y="118"/>
                  <a:pt x="165" y="117"/>
                </a:cubicBezTo>
                <a:cubicBezTo>
                  <a:pt x="164" y="115"/>
                  <a:pt x="164" y="115"/>
                  <a:pt x="164" y="115"/>
                </a:cubicBezTo>
                <a:cubicBezTo>
                  <a:pt x="164" y="113"/>
                  <a:pt x="164" y="113"/>
                  <a:pt x="164" y="113"/>
                </a:cubicBezTo>
                <a:cubicBezTo>
                  <a:pt x="166" y="113"/>
                  <a:pt x="167" y="111"/>
                  <a:pt x="168" y="110"/>
                </a:cubicBezTo>
                <a:cubicBezTo>
                  <a:pt x="158" y="111"/>
                  <a:pt x="158" y="111"/>
                  <a:pt x="158" y="111"/>
                </a:cubicBezTo>
                <a:cubicBezTo>
                  <a:pt x="157" y="112"/>
                  <a:pt x="157" y="112"/>
                  <a:pt x="157" y="112"/>
                </a:cubicBezTo>
                <a:cubicBezTo>
                  <a:pt x="152" y="111"/>
                  <a:pt x="152" y="111"/>
                  <a:pt x="152" y="111"/>
                </a:cubicBezTo>
                <a:cubicBezTo>
                  <a:pt x="151" y="112"/>
                  <a:pt x="151" y="112"/>
                  <a:pt x="151" y="112"/>
                </a:cubicBezTo>
                <a:cubicBezTo>
                  <a:pt x="151" y="113"/>
                  <a:pt x="151" y="113"/>
                  <a:pt x="151" y="113"/>
                </a:cubicBezTo>
                <a:cubicBezTo>
                  <a:pt x="147" y="114"/>
                  <a:pt x="147" y="114"/>
                  <a:pt x="147" y="114"/>
                </a:cubicBezTo>
                <a:cubicBezTo>
                  <a:pt x="146" y="115"/>
                  <a:pt x="153" y="115"/>
                  <a:pt x="145" y="114"/>
                </a:cubicBezTo>
                <a:cubicBezTo>
                  <a:pt x="144" y="111"/>
                  <a:pt x="147" y="115"/>
                  <a:pt x="146" y="112"/>
                </a:cubicBezTo>
                <a:cubicBezTo>
                  <a:pt x="142" y="115"/>
                  <a:pt x="142" y="115"/>
                  <a:pt x="142" y="115"/>
                </a:cubicBezTo>
                <a:cubicBezTo>
                  <a:pt x="142" y="115"/>
                  <a:pt x="142" y="115"/>
                  <a:pt x="142" y="115"/>
                </a:cubicBezTo>
                <a:cubicBezTo>
                  <a:pt x="140" y="116"/>
                  <a:pt x="140" y="116"/>
                  <a:pt x="140" y="116"/>
                </a:cubicBezTo>
                <a:cubicBezTo>
                  <a:pt x="140" y="115"/>
                  <a:pt x="140" y="115"/>
                  <a:pt x="140" y="115"/>
                </a:cubicBezTo>
                <a:cubicBezTo>
                  <a:pt x="135" y="117"/>
                  <a:pt x="135" y="117"/>
                  <a:pt x="135" y="117"/>
                </a:cubicBezTo>
                <a:cubicBezTo>
                  <a:pt x="129" y="115"/>
                  <a:pt x="129" y="115"/>
                  <a:pt x="129" y="115"/>
                </a:cubicBezTo>
                <a:cubicBezTo>
                  <a:pt x="128" y="115"/>
                  <a:pt x="134" y="114"/>
                  <a:pt x="126" y="116"/>
                </a:cubicBezTo>
                <a:cubicBezTo>
                  <a:pt x="126" y="118"/>
                  <a:pt x="126" y="118"/>
                  <a:pt x="126" y="118"/>
                </a:cubicBezTo>
                <a:cubicBezTo>
                  <a:pt x="124" y="118"/>
                  <a:pt x="124" y="118"/>
                  <a:pt x="124" y="118"/>
                </a:cubicBezTo>
                <a:cubicBezTo>
                  <a:pt x="124" y="117"/>
                  <a:pt x="124" y="117"/>
                  <a:pt x="124" y="117"/>
                </a:cubicBezTo>
                <a:cubicBezTo>
                  <a:pt x="116" y="114"/>
                  <a:pt x="116" y="114"/>
                  <a:pt x="116" y="114"/>
                </a:cubicBezTo>
                <a:cubicBezTo>
                  <a:pt x="107" y="113"/>
                  <a:pt x="107" y="113"/>
                  <a:pt x="107" y="113"/>
                </a:cubicBezTo>
                <a:cubicBezTo>
                  <a:pt x="109" y="111"/>
                  <a:pt x="104" y="117"/>
                  <a:pt x="112" y="111"/>
                </a:cubicBezTo>
                <a:cubicBezTo>
                  <a:pt x="109" y="108"/>
                  <a:pt x="109" y="108"/>
                  <a:pt x="109" y="108"/>
                </a:cubicBezTo>
                <a:cubicBezTo>
                  <a:pt x="114" y="108"/>
                  <a:pt x="114" y="108"/>
                  <a:pt x="114" y="108"/>
                </a:cubicBezTo>
                <a:cubicBezTo>
                  <a:pt x="115" y="110"/>
                  <a:pt x="106" y="105"/>
                  <a:pt x="117" y="110"/>
                </a:cubicBezTo>
                <a:cubicBezTo>
                  <a:pt x="120" y="108"/>
                  <a:pt x="120" y="108"/>
                  <a:pt x="120" y="108"/>
                </a:cubicBezTo>
                <a:cubicBezTo>
                  <a:pt x="121" y="107"/>
                  <a:pt x="121" y="107"/>
                  <a:pt x="121" y="107"/>
                </a:cubicBezTo>
                <a:cubicBezTo>
                  <a:pt x="117" y="103"/>
                  <a:pt x="117" y="103"/>
                  <a:pt x="117" y="103"/>
                </a:cubicBezTo>
                <a:cubicBezTo>
                  <a:pt x="117" y="100"/>
                  <a:pt x="117" y="100"/>
                  <a:pt x="117" y="100"/>
                </a:cubicBezTo>
                <a:cubicBezTo>
                  <a:pt x="115" y="98"/>
                  <a:pt x="115" y="98"/>
                  <a:pt x="115" y="98"/>
                </a:cubicBezTo>
                <a:cubicBezTo>
                  <a:pt x="118" y="95"/>
                  <a:pt x="117" y="99"/>
                  <a:pt x="124" y="96"/>
                </a:cubicBezTo>
                <a:cubicBezTo>
                  <a:pt x="125" y="98"/>
                  <a:pt x="125" y="98"/>
                  <a:pt x="125" y="98"/>
                </a:cubicBezTo>
                <a:cubicBezTo>
                  <a:pt x="126" y="99"/>
                  <a:pt x="124" y="95"/>
                  <a:pt x="126" y="99"/>
                </a:cubicBezTo>
                <a:cubicBezTo>
                  <a:pt x="129" y="98"/>
                  <a:pt x="129" y="98"/>
                  <a:pt x="129" y="98"/>
                </a:cubicBezTo>
                <a:cubicBezTo>
                  <a:pt x="134" y="98"/>
                  <a:pt x="134" y="98"/>
                  <a:pt x="134" y="98"/>
                </a:cubicBezTo>
                <a:cubicBezTo>
                  <a:pt x="135" y="103"/>
                  <a:pt x="135" y="103"/>
                  <a:pt x="135" y="103"/>
                </a:cubicBezTo>
                <a:cubicBezTo>
                  <a:pt x="143" y="105"/>
                  <a:pt x="143" y="105"/>
                  <a:pt x="143" y="105"/>
                </a:cubicBezTo>
                <a:cubicBezTo>
                  <a:pt x="149" y="103"/>
                  <a:pt x="149" y="103"/>
                  <a:pt x="149" y="103"/>
                </a:cubicBezTo>
                <a:cubicBezTo>
                  <a:pt x="158" y="101"/>
                  <a:pt x="158" y="101"/>
                  <a:pt x="158" y="101"/>
                </a:cubicBezTo>
                <a:cubicBezTo>
                  <a:pt x="159" y="98"/>
                  <a:pt x="159" y="98"/>
                  <a:pt x="159" y="98"/>
                </a:cubicBezTo>
                <a:cubicBezTo>
                  <a:pt x="158" y="95"/>
                  <a:pt x="158" y="95"/>
                  <a:pt x="158" y="95"/>
                </a:cubicBezTo>
                <a:cubicBezTo>
                  <a:pt x="145" y="93"/>
                  <a:pt x="145" y="93"/>
                  <a:pt x="145" y="93"/>
                </a:cubicBezTo>
                <a:cubicBezTo>
                  <a:pt x="149" y="92"/>
                  <a:pt x="149" y="92"/>
                  <a:pt x="149" y="92"/>
                </a:cubicBezTo>
                <a:cubicBezTo>
                  <a:pt x="151" y="93"/>
                  <a:pt x="151" y="93"/>
                  <a:pt x="151" y="93"/>
                </a:cubicBezTo>
                <a:cubicBezTo>
                  <a:pt x="151" y="91"/>
                  <a:pt x="157" y="91"/>
                  <a:pt x="158" y="93"/>
                </a:cubicBezTo>
                <a:cubicBezTo>
                  <a:pt x="162" y="93"/>
                  <a:pt x="162" y="93"/>
                  <a:pt x="162" y="93"/>
                </a:cubicBezTo>
                <a:cubicBezTo>
                  <a:pt x="162" y="95"/>
                  <a:pt x="162" y="95"/>
                  <a:pt x="162" y="95"/>
                </a:cubicBezTo>
                <a:cubicBezTo>
                  <a:pt x="164" y="96"/>
                  <a:pt x="164" y="96"/>
                  <a:pt x="164" y="96"/>
                </a:cubicBezTo>
                <a:cubicBezTo>
                  <a:pt x="165" y="96"/>
                  <a:pt x="165" y="96"/>
                  <a:pt x="165" y="96"/>
                </a:cubicBezTo>
                <a:cubicBezTo>
                  <a:pt x="164" y="93"/>
                  <a:pt x="164" y="93"/>
                  <a:pt x="164" y="93"/>
                </a:cubicBezTo>
                <a:cubicBezTo>
                  <a:pt x="168" y="91"/>
                  <a:pt x="168" y="91"/>
                  <a:pt x="168" y="91"/>
                </a:cubicBezTo>
                <a:cubicBezTo>
                  <a:pt x="179" y="90"/>
                  <a:pt x="179" y="90"/>
                  <a:pt x="179" y="90"/>
                </a:cubicBezTo>
                <a:cubicBezTo>
                  <a:pt x="188" y="89"/>
                  <a:pt x="188" y="89"/>
                  <a:pt x="188" y="89"/>
                </a:cubicBezTo>
                <a:cubicBezTo>
                  <a:pt x="186" y="93"/>
                  <a:pt x="186" y="81"/>
                  <a:pt x="190" y="93"/>
                </a:cubicBezTo>
                <a:cubicBezTo>
                  <a:pt x="199" y="91"/>
                  <a:pt x="199" y="91"/>
                  <a:pt x="199" y="91"/>
                </a:cubicBezTo>
                <a:cubicBezTo>
                  <a:pt x="200" y="92"/>
                  <a:pt x="200" y="92"/>
                  <a:pt x="200" y="92"/>
                </a:cubicBezTo>
                <a:cubicBezTo>
                  <a:pt x="201" y="92"/>
                  <a:pt x="202" y="90"/>
                  <a:pt x="203" y="91"/>
                </a:cubicBezTo>
                <a:cubicBezTo>
                  <a:pt x="197" y="88"/>
                  <a:pt x="197" y="88"/>
                  <a:pt x="197" y="88"/>
                </a:cubicBezTo>
                <a:cubicBezTo>
                  <a:pt x="192" y="90"/>
                  <a:pt x="192" y="90"/>
                  <a:pt x="192" y="90"/>
                </a:cubicBezTo>
                <a:cubicBezTo>
                  <a:pt x="192" y="90"/>
                  <a:pt x="195" y="90"/>
                  <a:pt x="191" y="90"/>
                </a:cubicBezTo>
                <a:cubicBezTo>
                  <a:pt x="208" y="86"/>
                  <a:pt x="208" y="86"/>
                  <a:pt x="208" y="86"/>
                </a:cubicBezTo>
                <a:cubicBezTo>
                  <a:pt x="209" y="86"/>
                  <a:pt x="210" y="89"/>
                  <a:pt x="211" y="85"/>
                </a:cubicBezTo>
                <a:cubicBezTo>
                  <a:pt x="210" y="88"/>
                  <a:pt x="210" y="88"/>
                  <a:pt x="210" y="88"/>
                </a:cubicBezTo>
                <a:cubicBezTo>
                  <a:pt x="213" y="90"/>
                  <a:pt x="213" y="90"/>
                  <a:pt x="213" y="90"/>
                </a:cubicBezTo>
                <a:cubicBezTo>
                  <a:pt x="210" y="90"/>
                  <a:pt x="210" y="90"/>
                  <a:pt x="210" y="90"/>
                </a:cubicBezTo>
                <a:cubicBezTo>
                  <a:pt x="211" y="91"/>
                  <a:pt x="211" y="91"/>
                  <a:pt x="211" y="91"/>
                </a:cubicBezTo>
                <a:cubicBezTo>
                  <a:pt x="217" y="90"/>
                  <a:pt x="217" y="90"/>
                  <a:pt x="217" y="90"/>
                </a:cubicBezTo>
                <a:cubicBezTo>
                  <a:pt x="216" y="86"/>
                  <a:pt x="216" y="86"/>
                  <a:pt x="216" y="86"/>
                </a:cubicBezTo>
                <a:cubicBezTo>
                  <a:pt x="214" y="87"/>
                  <a:pt x="214" y="87"/>
                  <a:pt x="214" y="87"/>
                </a:cubicBezTo>
                <a:cubicBezTo>
                  <a:pt x="214" y="85"/>
                  <a:pt x="214" y="85"/>
                  <a:pt x="214" y="85"/>
                </a:cubicBezTo>
                <a:cubicBezTo>
                  <a:pt x="221" y="86"/>
                  <a:pt x="206" y="91"/>
                  <a:pt x="220" y="88"/>
                </a:cubicBezTo>
                <a:cubicBezTo>
                  <a:pt x="221" y="90"/>
                  <a:pt x="221" y="90"/>
                  <a:pt x="221" y="90"/>
                </a:cubicBezTo>
                <a:cubicBezTo>
                  <a:pt x="224" y="88"/>
                  <a:pt x="224" y="88"/>
                  <a:pt x="224" y="88"/>
                </a:cubicBezTo>
                <a:cubicBezTo>
                  <a:pt x="226" y="88"/>
                  <a:pt x="226" y="88"/>
                  <a:pt x="226" y="88"/>
                </a:cubicBezTo>
                <a:cubicBezTo>
                  <a:pt x="228" y="85"/>
                  <a:pt x="228" y="85"/>
                  <a:pt x="228" y="85"/>
                </a:cubicBezTo>
                <a:cubicBezTo>
                  <a:pt x="226" y="84"/>
                  <a:pt x="226" y="84"/>
                  <a:pt x="226" y="84"/>
                </a:cubicBezTo>
                <a:cubicBezTo>
                  <a:pt x="228" y="83"/>
                  <a:pt x="228" y="83"/>
                  <a:pt x="228" y="83"/>
                </a:cubicBezTo>
                <a:cubicBezTo>
                  <a:pt x="228" y="88"/>
                  <a:pt x="232" y="79"/>
                  <a:pt x="232" y="86"/>
                </a:cubicBezTo>
                <a:cubicBezTo>
                  <a:pt x="235" y="85"/>
                  <a:pt x="235" y="85"/>
                  <a:pt x="235" y="85"/>
                </a:cubicBezTo>
                <a:cubicBezTo>
                  <a:pt x="236" y="86"/>
                  <a:pt x="236" y="86"/>
                  <a:pt x="236" y="86"/>
                </a:cubicBezTo>
                <a:cubicBezTo>
                  <a:pt x="236" y="85"/>
                  <a:pt x="236" y="85"/>
                  <a:pt x="236" y="85"/>
                </a:cubicBezTo>
                <a:cubicBezTo>
                  <a:pt x="237" y="84"/>
                  <a:pt x="237" y="84"/>
                  <a:pt x="237" y="84"/>
                </a:cubicBezTo>
                <a:cubicBezTo>
                  <a:pt x="239" y="84"/>
                  <a:pt x="239" y="84"/>
                  <a:pt x="239" y="84"/>
                </a:cubicBezTo>
                <a:cubicBezTo>
                  <a:pt x="240" y="87"/>
                  <a:pt x="240" y="87"/>
                  <a:pt x="240" y="87"/>
                </a:cubicBezTo>
                <a:cubicBezTo>
                  <a:pt x="242" y="87"/>
                  <a:pt x="232" y="87"/>
                  <a:pt x="244" y="88"/>
                </a:cubicBezTo>
                <a:cubicBezTo>
                  <a:pt x="244" y="87"/>
                  <a:pt x="244" y="87"/>
                  <a:pt x="244" y="87"/>
                </a:cubicBezTo>
                <a:cubicBezTo>
                  <a:pt x="241" y="85"/>
                  <a:pt x="241" y="85"/>
                  <a:pt x="241" y="85"/>
                </a:cubicBezTo>
                <a:cubicBezTo>
                  <a:pt x="242" y="84"/>
                  <a:pt x="242" y="84"/>
                  <a:pt x="242" y="84"/>
                </a:cubicBezTo>
                <a:cubicBezTo>
                  <a:pt x="259" y="81"/>
                  <a:pt x="259" y="81"/>
                  <a:pt x="259" y="81"/>
                </a:cubicBezTo>
                <a:cubicBezTo>
                  <a:pt x="260" y="82"/>
                  <a:pt x="260" y="82"/>
                  <a:pt x="260" y="82"/>
                </a:cubicBezTo>
                <a:cubicBezTo>
                  <a:pt x="262" y="79"/>
                  <a:pt x="262" y="79"/>
                  <a:pt x="262" y="79"/>
                </a:cubicBezTo>
                <a:cubicBezTo>
                  <a:pt x="269" y="78"/>
                  <a:pt x="269" y="78"/>
                  <a:pt x="269" y="78"/>
                </a:cubicBezTo>
                <a:cubicBezTo>
                  <a:pt x="268" y="81"/>
                  <a:pt x="268" y="81"/>
                  <a:pt x="268" y="81"/>
                </a:cubicBezTo>
                <a:cubicBezTo>
                  <a:pt x="259" y="83"/>
                  <a:pt x="259" y="83"/>
                  <a:pt x="259" y="83"/>
                </a:cubicBezTo>
                <a:cubicBezTo>
                  <a:pt x="259" y="84"/>
                  <a:pt x="257" y="84"/>
                  <a:pt x="258" y="85"/>
                </a:cubicBezTo>
                <a:cubicBezTo>
                  <a:pt x="254" y="84"/>
                  <a:pt x="254" y="84"/>
                  <a:pt x="254" y="84"/>
                </a:cubicBezTo>
                <a:cubicBezTo>
                  <a:pt x="253" y="85"/>
                  <a:pt x="253" y="85"/>
                  <a:pt x="253" y="85"/>
                </a:cubicBezTo>
                <a:cubicBezTo>
                  <a:pt x="257" y="87"/>
                  <a:pt x="257" y="87"/>
                  <a:pt x="257" y="87"/>
                </a:cubicBezTo>
                <a:cubicBezTo>
                  <a:pt x="259" y="87"/>
                  <a:pt x="251" y="90"/>
                  <a:pt x="259" y="85"/>
                </a:cubicBezTo>
                <a:cubicBezTo>
                  <a:pt x="263" y="86"/>
                  <a:pt x="263" y="86"/>
                  <a:pt x="263" y="86"/>
                </a:cubicBezTo>
                <a:cubicBezTo>
                  <a:pt x="271" y="85"/>
                  <a:pt x="271" y="85"/>
                  <a:pt x="271" y="85"/>
                </a:cubicBezTo>
                <a:cubicBezTo>
                  <a:pt x="271" y="79"/>
                  <a:pt x="271" y="79"/>
                  <a:pt x="271" y="79"/>
                </a:cubicBezTo>
                <a:cubicBezTo>
                  <a:pt x="272" y="78"/>
                  <a:pt x="272" y="78"/>
                  <a:pt x="272" y="78"/>
                </a:cubicBezTo>
                <a:cubicBezTo>
                  <a:pt x="268" y="76"/>
                  <a:pt x="268" y="76"/>
                  <a:pt x="268" y="76"/>
                </a:cubicBezTo>
                <a:cubicBezTo>
                  <a:pt x="269" y="74"/>
                  <a:pt x="269" y="74"/>
                  <a:pt x="269" y="74"/>
                </a:cubicBezTo>
                <a:cubicBezTo>
                  <a:pt x="269" y="73"/>
                  <a:pt x="269" y="73"/>
                  <a:pt x="269" y="73"/>
                </a:cubicBezTo>
                <a:cubicBezTo>
                  <a:pt x="268" y="72"/>
                  <a:pt x="268" y="72"/>
                  <a:pt x="268" y="72"/>
                </a:cubicBezTo>
                <a:cubicBezTo>
                  <a:pt x="267" y="73"/>
                  <a:pt x="264" y="75"/>
                  <a:pt x="265" y="73"/>
                </a:cubicBezTo>
                <a:cubicBezTo>
                  <a:pt x="266" y="75"/>
                  <a:pt x="257" y="73"/>
                  <a:pt x="266" y="77"/>
                </a:cubicBezTo>
                <a:cubicBezTo>
                  <a:pt x="262" y="75"/>
                  <a:pt x="262" y="75"/>
                  <a:pt x="262" y="75"/>
                </a:cubicBezTo>
                <a:cubicBezTo>
                  <a:pt x="262" y="76"/>
                  <a:pt x="262" y="76"/>
                  <a:pt x="262" y="76"/>
                </a:cubicBezTo>
                <a:cubicBezTo>
                  <a:pt x="255" y="76"/>
                  <a:pt x="255" y="76"/>
                  <a:pt x="255" y="76"/>
                </a:cubicBezTo>
                <a:cubicBezTo>
                  <a:pt x="251" y="75"/>
                  <a:pt x="251" y="75"/>
                  <a:pt x="251" y="75"/>
                </a:cubicBezTo>
                <a:cubicBezTo>
                  <a:pt x="248" y="76"/>
                  <a:pt x="248" y="76"/>
                  <a:pt x="248" y="76"/>
                </a:cubicBezTo>
                <a:cubicBezTo>
                  <a:pt x="249" y="78"/>
                  <a:pt x="249" y="78"/>
                  <a:pt x="249" y="78"/>
                </a:cubicBezTo>
                <a:cubicBezTo>
                  <a:pt x="249" y="79"/>
                  <a:pt x="249" y="79"/>
                  <a:pt x="249" y="79"/>
                </a:cubicBezTo>
                <a:cubicBezTo>
                  <a:pt x="246" y="78"/>
                  <a:pt x="246" y="78"/>
                  <a:pt x="246" y="78"/>
                </a:cubicBezTo>
                <a:cubicBezTo>
                  <a:pt x="244" y="80"/>
                  <a:pt x="244" y="80"/>
                  <a:pt x="244" y="80"/>
                </a:cubicBezTo>
                <a:cubicBezTo>
                  <a:pt x="243" y="78"/>
                  <a:pt x="243" y="78"/>
                  <a:pt x="243" y="78"/>
                </a:cubicBezTo>
                <a:cubicBezTo>
                  <a:pt x="236" y="78"/>
                  <a:pt x="236" y="78"/>
                  <a:pt x="236" y="78"/>
                </a:cubicBezTo>
                <a:cubicBezTo>
                  <a:pt x="235" y="75"/>
                  <a:pt x="235" y="75"/>
                  <a:pt x="235" y="75"/>
                </a:cubicBezTo>
                <a:cubicBezTo>
                  <a:pt x="232" y="77"/>
                  <a:pt x="232" y="77"/>
                  <a:pt x="232" y="77"/>
                </a:cubicBezTo>
                <a:cubicBezTo>
                  <a:pt x="232" y="78"/>
                  <a:pt x="238" y="75"/>
                  <a:pt x="231" y="80"/>
                </a:cubicBezTo>
                <a:cubicBezTo>
                  <a:pt x="226" y="79"/>
                  <a:pt x="226" y="79"/>
                  <a:pt x="226" y="79"/>
                </a:cubicBezTo>
                <a:cubicBezTo>
                  <a:pt x="215" y="82"/>
                  <a:pt x="215" y="82"/>
                  <a:pt x="215" y="82"/>
                </a:cubicBezTo>
                <a:cubicBezTo>
                  <a:pt x="215" y="81"/>
                  <a:pt x="215" y="81"/>
                  <a:pt x="215" y="81"/>
                </a:cubicBezTo>
                <a:cubicBezTo>
                  <a:pt x="209" y="83"/>
                  <a:pt x="209" y="83"/>
                  <a:pt x="209" y="83"/>
                </a:cubicBezTo>
                <a:cubicBezTo>
                  <a:pt x="207" y="82"/>
                  <a:pt x="207" y="82"/>
                  <a:pt x="207" y="82"/>
                </a:cubicBezTo>
                <a:cubicBezTo>
                  <a:pt x="203" y="80"/>
                  <a:pt x="206" y="87"/>
                  <a:pt x="208" y="78"/>
                </a:cubicBezTo>
                <a:cubicBezTo>
                  <a:pt x="215" y="80"/>
                  <a:pt x="215" y="80"/>
                  <a:pt x="215" y="80"/>
                </a:cubicBezTo>
                <a:cubicBezTo>
                  <a:pt x="217" y="80"/>
                  <a:pt x="217" y="80"/>
                  <a:pt x="217" y="80"/>
                </a:cubicBezTo>
                <a:cubicBezTo>
                  <a:pt x="217" y="74"/>
                  <a:pt x="217" y="74"/>
                  <a:pt x="217" y="74"/>
                </a:cubicBezTo>
                <a:cubicBezTo>
                  <a:pt x="221" y="75"/>
                  <a:pt x="221" y="75"/>
                  <a:pt x="221" y="75"/>
                </a:cubicBezTo>
                <a:cubicBezTo>
                  <a:pt x="221" y="76"/>
                  <a:pt x="221" y="76"/>
                  <a:pt x="221" y="76"/>
                </a:cubicBezTo>
                <a:cubicBezTo>
                  <a:pt x="222" y="78"/>
                  <a:pt x="222" y="78"/>
                  <a:pt x="222" y="78"/>
                </a:cubicBezTo>
                <a:cubicBezTo>
                  <a:pt x="223" y="75"/>
                  <a:pt x="229" y="77"/>
                  <a:pt x="227" y="73"/>
                </a:cubicBezTo>
                <a:cubicBezTo>
                  <a:pt x="229" y="74"/>
                  <a:pt x="229" y="74"/>
                  <a:pt x="229" y="74"/>
                </a:cubicBezTo>
                <a:cubicBezTo>
                  <a:pt x="229" y="74"/>
                  <a:pt x="233" y="74"/>
                  <a:pt x="231" y="72"/>
                </a:cubicBezTo>
                <a:cubicBezTo>
                  <a:pt x="235" y="72"/>
                  <a:pt x="235" y="72"/>
                  <a:pt x="235" y="72"/>
                </a:cubicBezTo>
                <a:cubicBezTo>
                  <a:pt x="236" y="71"/>
                  <a:pt x="236" y="71"/>
                  <a:pt x="236" y="71"/>
                </a:cubicBezTo>
                <a:cubicBezTo>
                  <a:pt x="236" y="73"/>
                  <a:pt x="236" y="73"/>
                  <a:pt x="236" y="73"/>
                </a:cubicBezTo>
                <a:cubicBezTo>
                  <a:pt x="240" y="74"/>
                  <a:pt x="240" y="74"/>
                  <a:pt x="240" y="74"/>
                </a:cubicBezTo>
                <a:cubicBezTo>
                  <a:pt x="241" y="73"/>
                  <a:pt x="241" y="73"/>
                  <a:pt x="241" y="73"/>
                </a:cubicBezTo>
                <a:cubicBezTo>
                  <a:pt x="244" y="73"/>
                  <a:pt x="244" y="73"/>
                  <a:pt x="244" y="73"/>
                </a:cubicBezTo>
                <a:cubicBezTo>
                  <a:pt x="244" y="71"/>
                  <a:pt x="244" y="71"/>
                  <a:pt x="244" y="71"/>
                </a:cubicBezTo>
                <a:cubicBezTo>
                  <a:pt x="247" y="74"/>
                  <a:pt x="244" y="64"/>
                  <a:pt x="249" y="73"/>
                </a:cubicBezTo>
                <a:cubicBezTo>
                  <a:pt x="252" y="71"/>
                  <a:pt x="252" y="71"/>
                  <a:pt x="252" y="71"/>
                </a:cubicBezTo>
                <a:cubicBezTo>
                  <a:pt x="255" y="70"/>
                  <a:pt x="255" y="70"/>
                  <a:pt x="255" y="70"/>
                </a:cubicBezTo>
                <a:cubicBezTo>
                  <a:pt x="257" y="67"/>
                  <a:pt x="257" y="67"/>
                  <a:pt x="257" y="67"/>
                </a:cubicBezTo>
                <a:cubicBezTo>
                  <a:pt x="260" y="68"/>
                  <a:pt x="260" y="68"/>
                  <a:pt x="260" y="68"/>
                </a:cubicBezTo>
                <a:cubicBezTo>
                  <a:pt x="264" y="66"/>
                  <a:pt x="264" y="66"/>
                  <a:pt x="264" y="66"/>
                </a:cubicBezTo>
                <a:cubicBezTo>
                  <a:pt x="269" y="68"/>
                  <a:pt x="269" y="68"/>
                  <a:pt x="269" y="68"/>
                </a:cubicBezTo>
                <a:cubicBezTo>
                  <a:pt x="273" y="67"/>
                  <a:pt x="273" y="67"/>
                  <a:pt x="273" y="67"/>
                </a:cubicBezTo>
                <a:cubicBezTo>
                  <a:pt x="274" y="67"/>
                  <a:pt x="271" y="65"/>
                  <a:pt x="275" y="67"/>
                </a:cubicBezTo>
                <a:cubicBezTo>
                  <a:pt x="272" y="70"/>
                  <a:pt x="272" y="70"/>
                  <a:pt x="272" y="70"/>
                </a:cubicBezTo>
                <a:cubicBezTo>
                  <a:pt x="270" y="74"/>
                  <a:pt x="270" y="74"/>
                  <a:pt x="270" y="74"/>
                </a:cubicBezTo>
                <a:cubicBezTo>
                  <a:pt x="272" y="76"/>
                  <a:pt x="272" y="76"/>
                  <a:pt x="272" y="76"/>
                </a:cubicBezTo>
                <a:cubicBezTo>
                  <a:pt x="275" y="76"/>
                  <a:pt x="275" y="76"/>
                  <a:pt x="275" y="76"/>
                </a:cubicBezTo>
                <a:cubicBezTo>
                  <a:pt x="276" y="69"/>
                  <a:pt x="276" y="69"/>
                  <a:pt x="276" y="69"/>
                </a:cubicBezTo>
                <a:cubicBezTo>
                  <a:pt x="284" y="70"/>
                  <a:pt x="270" y="65"/>
                  <a:pt x="282" y="64"/>
                </a:cubicBezTo>
                <a:cubicBezTo>
                  <a:pt x="285" y="59"/>
                  <a:pt x="285" y="59"/>
                  <a:pt x="285" y="59"/>
                </a:cubicBezTo>
                <a:cubicBezTo>
                  <a:pt x="281" y="60"/>
                  <a:pt x="281" y="60"/>
                  <a:pt x="281" y="60"/>
                </a:cubicBezTo>
                <a:cubicBezTo>
                  <a:pt x="278" y="59"/>
                  <a:pt x="278" y="59"/>
                  <a:pt x="278" y="59"/>
                </a:cubicBezTo>
                <a:cubicBezTo>
                  <a:pt x="275" y="61"/>
                  <a:pt x="275" y="61"/>
                  <a:pt x="275" y="61"/>
                </a:cubicBezTo>
                <a:cubicBezTo>
                  <a:pt x="273" y="61"/>
                  <a:pt x="273" y="61"/>
                  <a:pt x="273" y="61"/>
                </a:cubicBezTo>
                <a:cubicBezTo>
                  <a:pt x="271" y="61"/>
                  <a:pt x="286" y="52"/>
                  <a:pt x="267" y="61"/>
                </a:cubicBezTo>
                <a:cubicBezTo>
                  <a:pt x="266" y="62"/>
                  <a:pt x="266" y="62"/>
                  <a:pt x="266" y="62"/>
                </a:cubicBezTo>
                <a:cubicBezTo>
                  <a:pt x="264" y="61"/>
                  <a:pt x="264" y="61"/>
                  <a:pt x="264" y="61"/>
                </a:cubicBezTo>
                <a:cubicBezTo>
                  <a:pt x="258" y="64"/>
                  <a:pt x="258" y="64"/>
                  <a:pt x="258" y="64"/>
                </a:cubicBezTo>
                <a:cubicBezTo>
                  <a:pt x="246" y="65"/>
                  <a:pt x="246" y="65"/>
                  <a:pt x="246" y="65"/>
                </a:cubicBezTo>
                <a:cubicBezTo>
                  <a:pt x="247" y="61"/>
                  <a:pt x="247" y="61"/>
                  <a:pt x="247" y="61"/>
                </a:cubicBezTo>
                <a:cubicBezTo>
                  <a:pt x="256" y="60"/>
                  <a:pt x="256" y="60"/>
                  <a:pt x="256" y="60"/>
                </a:cubicBezTo>
                <a:cubicBezTo>
                  <a:pt x="258" y="59"/>
                  <a:pt x="258" y="59"/>
                  <a:pt x="258" y="59"/>
                </a:cubicBezTo>
                <a:cubicBezTo>
                  <a:pt x="281" y="55"/>
                  <a:pt x="281" y="55"/>
                  <a:pt x="281" y="55"/>
                </a:cubicBezTo>
                <a:cubicBezTo>
                  <a:pt x="282" y="54"/>
                  <a:pt x="282" y="54"/>
                  <a:pt x="282" y="54"/>
                </a:cubicBezTo>
                <a:cubicBezTo>
                  <a:pt x="283" y="52"/>
                  <a:pt x="264" y="62"/>
                  <a:pt x="290" y="54"/>
                </a:cubicBezTo>
                <a:cubicBezTo>
                  <a:pt x="295" y="53"/>
                  <a:pt x="295" y="53"/>
                  <a:pt x="295" y="53"/>
                </a:cubicBezTo>
                <a:cubicBezTo>
                  <a:pt x="296" y="50"/>
                  <a:pt x="298" y="58"/>
                  <a:pt x="295" y="50"/>
                </a:cubicBezTo>
                <a:cubicBezTo>
                  <a:pt x="296" y="50"/>
                  <a:pt x="296" y="50"/>
                  <a:pt x="296" y="50"/>
                </a:cubicBezTo>
                <a:cubicBezTo>
                  <a:pt x="297" y="51"/>
                  <a:pt x="297" y="51"/>
                  <a:pt x="297" y="51"/>
                </a:cubicBezTo>
                <a:cubicBezTo>
                  <a:pt x="296" y="55"/>
                  <a:pt x="296" y="55"/>
                  <a:pt x="296" y="55"/>
                </a:cubicBezTo>
                <a:cubicBezTo>
                  <a:pt x="298" y="56"/>
                  <a:pt x="298" y="56"/>
                  <a:pt x="298" y="56"/>
                </a:cubicBezTo>
                <a:cubicBezTo>
                  <a:pt x="309" y="53"/>
                  <a:pt x="309" y="53"/>
                  <a:pt x="309" y="53"/>
                </a:cubicBezTo>
                <a:cubicBezTo>
                  <a:pt x="309" y="50"/>
                  <a:pt x="309" y="50"/>
                  <a:pt x="309" y="50"/>
                </a:cubicBezTo>
                <a:cubicBezTo>
                  <a:pt x="309" y="54"/>
                  <a:pt x="308" y="50"/>
                  <a:pt x="315" y="52"/>
                </a:cubicBezTo>
                <a:cubicBezTo>
                  <a:pt x="315" y="51"/>
                  <a:pt x="312" y="55"/>
                  <a:pt x="315" y="50"/>
                </a:cubicBezTo>
                <a:cubicBezTo>
                  <a:pt x="317" y="53"/>
                  <a:pt x="317" y="53"/>
                  <a:pt x="317" y="53"/>
                </a:cubicBezTo>
                <a:cubicBezTo>
                  <a:pt x="321" y="53"/>
                  <a:pt x="321" y="53"/>
                  <a:pt x="321" y="53"/>
                </a:cubicBezTo>
                <a:cubicBezTo>
                  <a:pt x="322" y="50"/>
                  <a:pt x="322" y="50"/>
                  <a:pt x="322" y="50"/>
                </a:cubicBezTo>
                <a:cubicBezTo>
                  <a:pt x="323" y="49"/>
                  <a:pt x="325" y="49"/>
                  <a:pt x="325" y="50"/>
                </a:cubicBezTo>
                <a:cubicBezTo>
                  <a:pt x="321" y="48"/>
                  <a:pt x="321" y="48"/>
                  <a:pt x="321" y="48"/>
                </a:cubicBezTo>
                <a:cubicBezTo>
                  <a:pt x="322" y="48"/>
                  <a:pt x="322" y="47"/>
                  <a:pt x="323" y="47"/>
                </a:cubicBezTo>
                <a:cubicBezTo>
                  <a:pt x="323" y="46"/>
                  <a:pt x="323" y="46"/>
                  <a:pt x="323" y="46"/>
                </a:cubicBezTo>
                <a:cubicBezTo>
                  <a:pt x="320" y="46"/>
                  <a:pt x="320" y="46"/>
                  <a:pt x="320" y="46"/>
                </a:cubicBezTo>
                <a:cubicBezTo>
                  <a:pt x="325" y="46"/>
                  <a:pt x="325" y="46"/>
                  <a:pt x="325" y="46"/>
                </a:cubicBezTo>
                <a:cubicBezTo>
                  <a:pt x="325" y="48"/>
                  <a:pt x="325" y="48"/>
                  <a:pt x="325" y="48"/>
                </a:cubicBezTo>
                <a:cubicBezTo>
                  <a:pt x="322" y="48"/>
                  <a:pt x="315" y="53"/>
                  <a:pt x="336" y="48"/>
                </a:cubicBezTo>
                <a:cubicBezTo>
                  <a:pt x="336" y="48"/>
                  <a:pt x="337" y="47"/>
                  <a:pt x="338" y="50"/>
                </a:cubicBezTo>
                <a:cubicBezTo>
                  <a:pt x="339" y="48"/>
                  <a:pt x="339" y="48"/>
                  <a:pt x="339" y="48"/>
                </a:cubicBezTo>
                <a:cubicBezTo>
                  <a:pt x="337" y="48"/>
                  <a:pt x="337" y="48"/>
                  <a:pt x="337" y="48"/>
                </a:cubicBezTo>
                <a:cubicBezTo>
                  <a:pt x="339" y="47"/>
                  <a:pt x="342" y="47"/>
                  <a:pt x="341" y="45"/>
                </a:cubicBezTo>
                <a:cubicBezTo>
                  <a:pt x="344" y="44"/>
                  <a:pt x="344" y="44"/>
                  <a:pt x="344" y="44"/>
                </a:cubicBezTo>
                <a:cubicBezTo>
                  <a:pt x="347" y="45"/>
                  <a:pt x="347" y="45"/>
                  <a:pt x="347" y="45"/>
                </a:cubicBezTo>
                <a:cubicBezTo>
                  <a:pt x="348" y="44"/>
                  <a:pt x="348" y="44"/>
                  <a:pt x="348" y="44"/>
                </a:cubicBezTo>
                <a:cubicBezTo>
                  <a:pt x="346" y="43"/>
                  <a:pt x="346" y="43"/>
                  <a:pt x="346" y="43"/>
                </a:cubicBezTo>
                <a:cubicBezTo>
                  <a:pt x="353" y="42"/>
                  <a:pt x="353" y="42"/>
                  <a:pt x="353" y="42"/>
                </a:cubicBezTo>
                <a:cubicBezTo>
                  <a:pt x="356" y="43"/>
                  <a:pt x="356" y="43"/>
                  <a:pt x="356" y="43"/>
                </a:cubicBezTo>
                <a:cubicBezTo>
                  <a:pt x="357" y="39"/>
                  <a:pt x="357" y="39"/>
                  <a:pt x="357" y="39"/>
                </a:cubicBezTo>
                <a:cubicBezTo>
                  <a:pt x="364" y="36"/>
                  <a:pt x="364" y="36"/>
                  <a:pt x="364" y="36"/>
                </a:cubicBezTo>
                <a:cubicBezTo>
                  <a:pt x="363" y="38"/>
                  <a:pt x="363" y="38"/>
                  <a:pt x="363" y="38"/>
                </a:cubicBezTo>
                <a:cubicBezTo>
                  <a:pt x="357" y="42"/>
                  <a:pt x="357" y="42"/>
                  <a:pt x="357" y="42"/>
                </a:cubicBezTo>
                <a:cubicBezTo>
                  <a:pt x="357" y="43"/>
                  <a:pt x="353" y="47"/>
                  <a:pt x="361" y="46"/>
                </a:cubicBezTo>
                <a:cubicBezTo>
                  <a:pt x="361" y="47"/>
                  <a:pt x="361" y="47"/>
                  <a:pt x="361" y="47"/>
                </a:cubicBezTo>
                <a:cubicBezTo>
                  <a:pt x="364" y="47"/>
                  <a:pt x="364" y="47"/>
                  <a:pt x="364" y="47"/>
                </a:cubicBezTo>
                <a:cubicBezTo>
                  <a:pt x="363" y="49"/>
                  <a:pt x="363" y="49"/>
                  <a:pt x="363" y="49"/>
                </a:cubicBezTo>
                <a:cubicBezTo>
                  <a:pt x="359" y="48"/>
                  <a:pt x="359" y="48"/>
                  <a:pt x="359" y="48"/>
                </a:cubicBezTo>
                <a:cubicBezTo>
                  <a:pt x="357" y="52"/>
                  <a:pt x="357" y="52"/>
                  <a:pt x="357" y="52"/>
                </a:cubicBezTo>
                <a:cubicBezTo>
                  <a:pt x="363" y="53"/>
                  <a:pt x="363" y="53"/>
                  <a:pt x="363" y="53"/>
                </a:cubicBezTo>
                <a:cubicBezTo>
                  <a:pt x="367" y="52"/>
                  <a:pt x="367" y="52"/>
                  <a:pt x="367" y="52"/>
                </a:cubicBezTo>
                <a:cubicBezTo>
                  <a:pt x="367" y="52"/>
                  <a:pt x="367" y="52"/>
                  <a:pt x="367" y="52"/>
                </a:cubicBezTo>
                <a:cubicBezTo>
                  <a:pt x="370" y="50"/>
                  <a:pt x="370" y="50"/>
                  <a:pt x="370" y="50"/>
                </a:cubicBezTo>
                <a:cubicBezTo>
                  <a:pt x="372" y="50"/>
                  <a:pt x="372" y="50"/>
                  <a:pt x="372" y="50"/>
                </a:cubicBezTo>
                <a:cubicBezTo>
                  <a:pt x="371" y="52"/>
                  <a:pt x="369" y="46"/>
                  <a:pt x="373" y="53"/>
                </a:cubicBezTo>
                <a:cubicBezTo>
                  <a:pt x="374" y="51"/>
                  <a:pt x="374" y="51"/>
                  <a:pt x="374" y="51"/>
                </a:cubicBezTo>
                <a:cubicBezTo>
                  <a:pt x="377" y="53"/>
                  <a:pt x="366" y="52"/>
                  <a:pt x="379" y="50"/>
                </a:cubicBezTo>
                <a:cubicBezTo>
                  <a:pt x="379" y="49"/>
                  <a:pt x="379" y="49"/>
                  <a:pt x="379" y="49"/>
                </a:cubicBezTo>
                <a:cubicBezTo>
                  <a:pt x="381" y="52"/>
                  <a:pt x="381" y="52"/>
                  <a:pt x="381" y="52"/>
                </a:cubicBezTo>
                <a:cubicBezTo>
                  <a:pt x="374" y="53"/>
                  <a:pt x="374" y="53"/>
                  <a:pt x="374" y="53"/>
                </a:cubicBezTo>
                <a:cubicBezTo>
                  <a:pt x="380" y="58"/>
                  <a:pt x="380" y="58"/>
                  <a:pt x="380" y="58"/>
                </a:cubicBezTo>
                <a:cubicBezTo>
                  <a:pt x="379" y="58"/>
                  <a:pt x="375" y="56"/>
                  <a:pt x="377" y="61"/>
                </a:cubicBezTo>
                <a:cubicBezTo>
                  <a:pt x="375" y="63"/>
                  <a:pt x="373" y="61"/>
                  <a:pt x="371" y="63"/>
                </a:cubicBezTo>
                <a:cubicBezTo>
                  <a:pt x="372" y="65"/>
                  <a:pt x="372" y="65"/>
                  <a:pt x="372" y="65"/>
                </a:cubicBezTo>
                <a:cubicBezTo>
                  <a:pt x="371" y="66"/>
                  <a:pt x="371" y="66"/>
                  <a:pt x="371" y="66"/>
                </a:cubicBezTo>
                <a:cubicBezTo>
                  <a:pt x="375" y="70"/>
                  <a:pt x="375" y="70"/>
                  <a:pt x="375" y="70"/>
                </a:cubicBezTo>
                <a:cubicBezTo>
                  <a:pt x="378" y="70"/>
                  <a:pt x="378" y="70"/>
                  <a:pt x="378" y="70"/>
                </a:cubicBezTo>
                <a:cubicBezTo>
                  <a:pt x="372" y="75"/>
                  <a:pt x="372" y="75"/>
                  <a:pt x="372" y="75"/>
                </a:cubicBezTo>
                <a:cubicBezTo>
                  <a:pt x="370" y="73"/>
                  <a:pt x="370" y="73"/>
                  <a:pt x="370" y="73"/>
                </a:cubicBezTo>
                <a:cubicBezTo>
                  <a:pt x="364" y="76"/>
                  <a:pt x="364" y="76"/>
                  <a:pt x="364" y="76"/>
                </a:cubicBezTo>
                <a:cubicBezTo>
                  <a:pt x="363" y="77"/>
                  <a:pt x="363" y="77"/>
                  <a:pt x="363" y="77"/>
                </a:cubicBezTo>
                <a:cubicBezTo>
                  <a:pt x="366" y="78"/>
                  <a:pt x="366" y="78"/>
                  <a:pt x="366" y="78"/>
                </a:cubicBezTo>
                <a:cubicBezTo>
                  <a:pt x="363" y="79"/>
                  <a:pt x="363" y="79"/>
                  <a:pt x="363" y="79"/>
                </a:cubicBezTo>
                <a:cubicBezTo>
                  <a:pt x="363" y="80"/>
                  <a:pt x="358" y="84"/>
                  <a:pt x="359" y="81"/>
                </a:cubicBezTo>
                <a:cubicBezTo>
                  <a:pt x="360" y="79"/>
                  <a:pt x="360" y="79"/>
                  <a:pt x="360" y="79"/>
                </a:cubicBezTo>
                <a:cubicBezTo>
                  <a:pt x="355" y="79"/>
                  <a:pt x="355" y="79"/>
                  <a:pt x="355" y="79"/>
                </a:cubicBezTo>
                <a:cubicBezTo>
                  <a:pt x="351" y="83"/>
                  <a:pt x="351" y="83"/>
                  <a:pt x="351" y="83"/>
                </a:cubicBezTo>
                <a:cubicBezTo>
                  <a:pt x="355" y="85"/>
                  <a:pt x="355" y="85"/>
                  <a:pt x="355" y="85"/>
                </a:cubicBezTo>
                <a:cubicBezTo>
                  <a:pt x="354" y="85"/>
                  <a:pt x="353" y="85"/>
                  <a:pt x="354" y="86"/>
                </a:cubicBezTo>
                <a:cubicBezTo>
                  <a:pt x="358" y="86"/>
                  <a:pt x="358" y="86"/>
                  <a:pt x="358" y="86"/>
                </a:cubicBezTo>
                <a:cubicBezTo>
                  <a:pt x="360" y="88"/>
                  <a:pt x="355" y="90"/>
                  <a:pt x="355" y="90"/>
                </a:cubicBezTo>
                <a:cubicBezTo>
                  <a:pt x="355" y="90"/>
                  <a:pt x="358" y="88"/>
                  <a:pt x="355" y="91"/>
                </a:cubicBezTo>
                <a:cubicBezTo>
                  <a:pt x="362" y="89"/>
                  <a:pt x="362" y="89"/>
                  <a:pt x="362" y="89"/>
                </a:cubicBezTo>
                <a:cubicBezTo>
                  <a:pt x="366" y="85"/>
                  <a:pt x="366" y="85"/>
                  <a:pt x="366" y="85"/>
                </a:cubicBezTo>
                <a:cubicBezTo>
                  <a:pt x="378" y="84"/>
                  <a:pt x="378" y="84"/>
                  <a:pt x="378" y="84"/>
                </a:cubicBezTo>
                <a:cubicBezTo>
                  <a:pt x="385" y="80"/>
                  <a:pt x="385" y="80"/>
                  <a:pt x="385" y="80"/>
                </a:cubicBezTo>
                <a:cubicBezTo>
                  <a:pt x="386" y="80"/>
                  <a:pt x="386" y="80"/>
                  <a:pt x="386" y="80"/>
                </a:cubicBezTo>
                <a:cubicBezTo>
                  <a:pt x="381" y="83"/>
                  <a:pt x="381" y="83"/>
                  <a:pt x="381" y="83"/>
                </a:cubicBezTo>
                <a:cubicBezTo>
                  <a:pt x="380" y="86"/>
                  <a:pt x="380" y="86"/>
                  <a:pt x="380" y="86"/>
                </a:cubicBezTo>
                <a:cubicBezTo>
                  <a:pt x="381" y="87"/>
                  <a:pt x="381" y="87"/>
                  <a:pt x="381" y="87"/>
                </a:cubicBezTo>
                <a:cubicBezTo>
                  <a:pt x="384" y="87"/>
                  <a:pt x="386" y="84"/>
                  <a:pt x="388" y="87"/>
                </a:cubicBezTo>
                <a:cubicBezTo>
                  <a:pt x="389" y="88"/>
                  <a:pt x="387" y="86"/>
                  <a:pt x="388" y="88"/>
                </a:cubicBezTo>
                <a:cubicBezTo>
                  <a:pt x="398" y="87"/>
                  <a:pt x="398" y="87"/>
                  <a:pt x="398" y="87"/>
                </a:cubicBezTo>
                <a:cubicBezTo>
                  <a:pt x="404" y="89"/>
                  <a:pt x="404" y="89"/>
                  <a:pt x="404" y="89"/>
                </a:cubicBezTo>
                <a:cubicBezTo>
                  <a:pt x="404" y="89"/>
                  <a:pt x="404" y="89"/>
                  <a:pt x="404" y="89"/>
                </a:cubicBezTo>
                <a:cubicBezTo>
                  <a:pt x="401" y="92"/>
                  <a:pt x="401" y="92"/>
                  <a:pt x="401" y="92"/>
                </a:cubicBezTo>
                <a:cubicBezTo>
                  <a:pt x="406" y="96"/>
                  <a:pt x="406" y="96"/>
                  <a:pt x="406" y="96"/>
                </a:cubicBezTo>
                <a:cubicBezTo>
                  <a:pt x="399" y="93"/>
                  <a:pt x="399" y="93"/>
                  <a:pt x="399" y="93"/>
                </a:cubicBezTo>
                <a:cubicBezTo>
                  <a:pt x="398" y="92"/>
                  <a:pt x="403" y="92"/>
                  <a:pt x="397" y="92"/>
                </a:cubicBezTo>
                <a:cubicBezTo>
                  <a:pt x="397" y="93"/>
                  <a:pt x="397" y="93"/>
                  <a:pt x="397" y="93"/>
                </a:cubicBezTo>
                <a:cubicBezTo>
                  <a:pt x="398" y="94"/>
                  <a:pt x="402" y="86"/>
                  <a:pt x="398" y="96"/>
                </a:cubicBezTo>
                <a:cubicBezTo>
                  <a:pt x="397" y="98"/>
                  <a:pt x="397" y="98"/>
                  <a:pt x="397" y="98"/>
                </a:cubicBezTo>
                <a:cubicBezTo>
                  <a:pt x="400" y="99"/>
                  <a:pt x="400" y="99"/>
                  <a:pt x="400" y="99"/>
                </a:cubicBezTo>
                <a:cubicBezTo>
                  <a:pt x="400" y="104"/>
                  <a:pt x="400" y="104"/>
                  <a:pt x="400" y="104"/>
                </a:cubicBezTo>
                <a:cubicBezTo>
                  <a:pt x="392" y="106"/>
                  <a:pt x="392" y="106"/>
                  <a:pt x="392" y="106"/>
                </a:cubicBezTo>
                <a:cubicBezTo>
                  <a:pt x="390" y="105"/>
                  <a:pt x="400" y="103"/>
                  <a:pt x="388" y="110"/>
                </a:cubicBezTo>
                <a:cubicBezTo>
                  <a:pt x="384" y="108"/>
                  <a:pt x="384" y="108"/>
                  <a:pt x="384" y="108"/>
                </a:cubicBezTo>
                <a:cubicBezTo>
                  <a:pt x="379" y="110"/>
                  <a:pt x="379" y="110"/>
                  <a:pt x="379" y="110"/>
                </a:cubicBezTo>
                <a:cubicBezTo>
                  <a:pt x="380" y="113"/>
                  <a:pt x="382" y="110"/>
                  <a:pt x="384" y="111"/>
                </a:cubicBezTo>
                <a:cubicBezTo>
                  <a:pt x="382" y="114"/>
                  <a:pt x="382" y="114"/>
                  <a:pt x="382" y="114"/>
                </a:cubicBezTo>
                <a:cubicBezTo>
                  <a:pt x="385" y="114"/>
                  <a:pt x="385" y="114"/>
                  <a:pt x="385" y="114"/>
                </a:cubicBezTo>
                <a:cubicBezTo>
                  <a:pt x="386" y="111"/>
                  <a:pt x="386" y="111"/>
                  <a:pt x="386" y="111"/>
                </a:cubicBezTo>
                <a:cubicBezTo>
                  <a:pt x="391" y="112"/>
                  <a:pt x="391" y="112"/>
                  <a:pt x="391" y="112"/>
                </a:cubicBezTo>
                <a:cubicBezTo>
                  <a:pt x="391" y="114"/>
                  <a:pt x="391" y="114"/>
                  <a:pt x="391" y="114"/>
                </a:cubicBezTo>
                <a:cubicBezTo>
                  <a:pt x="397" y="117"/>
                  <a:pt x="397" y="117"/>
                  <a:pt x="397" y="117"/>
                </a:cubicBezTo>
                <a:cubicBezTo>
                  <a:pt x="397" y="118"/>
                  <a:pt x="397" y="118"/>
                  <a:pt x="397" y="118"/>
                </a:cubicBezTo>
                <a:cubicBezTo>
                  <a:pt x="400" y="118"/>
                  <a:pt x="400" y="118"/>
                  <a:pt x="400" y="118"/>
                </a:cubicBezTo>
                <a:cubicBezTo>
                  <a:pt x="400" y="122"/>
                  <a:pt x="400" y="122"/>
                  <a:pt x="400" y="122"/>
                </a:cubicBezTo>
                <a:cubicBezTo>
                  <a:pt x="405" y="119"/>
                  <a:pt x="405" y="119"/>
                  <a:pt x="405" y="119"/>
                </a:cubicBezTo>
                <a:cubicBezTo>
                  <a:pt x="408" y="119"/>
                  <a:pt x="408" y="119"/>
                  <a:pt x="408" y="119"/>
                </a:cubicBezTo>
                <a:cubicBezTo>
                  <a:pt x="412" y="121"/>
                  <a:pt x="412" y="116"/>
                  <a:pt x="416" y="117"/>
                </a:cubicBezTo>
                <a:cubicBezTo>
                  <a:pt x="418" y="116"/>
                  <a:pt x="424" y="116"/>
                  <a:pt x="418" y="112"/>
                </a:cubicBezTo>
                <a:cubicBezTo>
                  <a:pt x="425" y="112"/>
                  <a:pt x="425" y="112"/>
                  <a:pt x="425" y="112"/>
                </a:cubicBezTo>
                <a:cubicBezTo>
                  <a:pt x="426" y="108"/>
                  <a:pt x="426" y="108"/>
                  <a:pt x="426" y="108"/>
                </a:cubicBezTo>
                <a:cubicBezTo>
                  <a:pt x="428" y="104"/>
                  <a:pt x="428" y="104"/>
                  <a:pt x="428" y="104"/>
                </a:cubicBezTo>
                <a:cubicBezTo>
                  <a:pt x="428" y="105"/>
                  <a:pt x="428" y="105"/>
                  <a:pt x="428" y="105"/>
                </a:cubicBezTo>
                <a:cubicBezTo>
                  <a:pt x="434" y="107"/>
                  <a:pt x="434" y="107"/>
                  <a:pt x="434" y="107"/>
                </a:cubicBezTo>
                <a:cubicBezTo>
                  <a:pt x="435" y="107"/>
                  <a:pt x="428" y="110"/>
                  <a:pt x="437" y="107"/>
                </a:cubicBezTo>
                <a:cubicBezTo>
                  <a:pt x="434" y="105"/>
                  <a:pt x="434" y="105"/>
                  <a:pt x="434" y="105"/>
                </a:cubicBezTo>
                <a:cubicBezTo>
                  <a:pt x="438" y="102"/>
                  <a:pt x="438" y="102"/>
                  <a:pt x="438" y="102"/>
                </a:cubicBezTo>
                <a:cubicBezTo>
                  <a:pt x="443" y="105"/>
                  <a:pt x="443" y="105"/>
                  <a:pt x="443" y="105"/>
                </a:cubicBezTo>
                <a:cubicBezTo>
                  <a:pt x="449" y="104"/>
                  <a:pt x="449" y="104"/>
                  <a:pt x="449" y="104"/>
                </a:cubicBezTo>
                <a:cubicBezTo>
                  <a:pt x="450" y="104"/>
                  <a:pt x="450" y="104"/>
                  <a:pt x="450" y="104"/>
                </a:cubicBezTo>
                <a:cubicBezTo>
                  <a:pt x="453" y="103"/>
                  <a:pt x="432" y="110"/>
                  <a:pt x="456" y="101"/>
                </a:cubicBezTo>
                <a:cubicBezTo>
                  <a:pt x="471" y="92"/>
                  <a:pt x="471" y="92"/>
                  <a:pt x="471" y="92"/>
                </a:cubicBezTo>
                <a:cubicBezTo>
                  <a:pt x="469" y="91"/>
                  <a:pt x="468" y="91"/>
                  <a:pt x="469" y="88"/>
                </a:cubicBezTo>
                <a:cubicBezTo>
                  <a:pt x="471" y="88"/>
                  <a:pt x="471" y="88"/>
                  <a:pt x="471" y="88"/>
                </a:cubicBezTo>
                <a:cubicBezTo>
                  <a:pt x="478" y="87"/>
                  <a:pt x="478" y="87"/>
                  <a:pt x="478" y="87"/>
                </a:cubicBezTo>
                <a:cubicBezTo>
                  <a:pt x="477" y="88"/>
                  <a:pt x="476" y="86"/>
                  <a:pt x="475" y="89"/>
                </a:cubicBezTo>
                <a:cubicBezTo>
                  <a:pt x="475" y="91"/>
                  <a:pt x="475" y="91"/>
                  <a:pt x="475" y="91"/>
                </a:cubicBezTo>
                <a:cubicBezTo>
                  <a:pt x="475" y="93"/>
                  <a:pt x="475" y="93"/>
                  <a:pt x="475" y="93"/>
                </a:cubicBezTo>
                <a:cubicBezTo>
                  <a:pt x="478" y="94"/>
                  <a:pt x="478" y="94"/>
                  <a:pt x="478" y="94"/>
                </a:cubicBezTo>
                <a:cubicBezTo>
                  <a:pt x="481" y="86"/>
                  <a:pt x="481" y="86"/>
                  <a:pt x="481" y="86"/>
                </a:cubicBezTo>
                <a:cubicBezTo>
                  <a:pt x="482" y="85"/>
                  <a:pt x="482" y="85"/>
                  <a:pt x="482" y="85"/>
                </a:cubicBezTo>
                <a:cubicBezTo>
                  <a:pt x="484" y="89"/>
                  <a:pt x="484" y="89"/>
                  <a:pt x="484" y="89"/>
                </a:cubicBezTo>
                <a:cubicBezTo>
                  <a:pt x="489" y="86"/>
                  <a:pt x="489" y="86"/>
                  <a:pt x="489" y="86"/>
                </a:cubicBezTo>
                <a:cubicBezTo>
                  <a:pt x="492" y="88"/>
                  <a:pt x="492" y="88"/>
                  <a:pt x="492" y="88"/>
                </a:cubicBezTo>
                <a:cubicBezTo>
                  <a:pt x="496" y="85"/>
                  <a:pt x="496" y="85"/>
                  <a:pt x="496" y="85"/>
                </a:cubicBezTo>
                <a:cubicBezTo>
                  <a:pt x="497" y="87"/>
                  <a:pt x="488" y="83"/>
                  <a:pt x="498" y="87"/>
                </a:cubicBezTo>
                <a:cubicBezTo>
                  <a:pt x="502" y="83"/>
                  <a:pt x="502" y="83"/>
                  <a:pt x="502" y="83"/>
                </a:cubicBezTo>
                <a:cubicBezTo>
                  <a:pt x="508" y="82"/>
                  <a:pt x="508" y="82"/>
                  <a:pt x="508" y="82"/>
                </a:cubicBezTo>
                <a:cubicBezTo>
                  <a:pt x="513" y="78"/>
                  <a:pt x="513" y="78"/>
                  <a:pt x="513" y="78"/>
                </a:cubicBezTo>
                <a:cubicBezTo>
                  <a:pt x="513" y="75"/>
                  <a:pt x="513" y="75"/>
                  <a:pt x="513" y="75"/>
                </a:cubicBezTo>
                <a:cubicBezTo>
                  <a:pt x="515" y="74"/>
                  <a:pt x="515" y="74"/>
                  <a:pt x="515" y="74"/>
                </a:cubicBezTo>
                <a:cubicBezTo>
                  <a:pt x="518" y="76"/>
                  <a:pt x="518" y="76"/>
                  <a:pt x="518" y="76"/>
                </a:cubicBezTo>
                <a:cubicBezTo>
                  <a:pt x="521" y="73"/>
                  <a:pt x="521" y="73"/>
                  <a:pt x="521" y="73"/>
                </a:cubicBezTo>
                <a:cubicBezTo>
                  <a:pt x="522" y="75"/>
                  <a:pt x="522" y="75"/>
                  <a:pt x="522" y="75"/>
                </a:cubicBezTo>
                <a:cubicBezTo>
                  <a:pt x="527" y="72"/>
                  <a:pt x="527" y="72"/>
                  <a:pt x="527" y="72"/>
                </a:cubicBezTo>
                <a:cubicBezTo>
                  <a:pt x="532" y="71"/>
                  <a:pt x="532" y="71"/>
                  <a:pt x="532" y="71"/>
                </a:cubicBezTo>
                <a:cubicBezTo>
                  <a:pt x="533" y="71"/>
                  <a:pt x="527" y="75"/>
                  <a:pt x="534" y="69"/>
                </a:cubicBezTo>
                <a:cubicBezTo>
                  <a:pt x="535" y="70"/>
                  <a:pt x="535" y="70"/>
                  <a:pt x="535" y="70"/>
                </a:cubicBezTo>
                <a:cubicBezTo>
                  <a:pt x="538" y="65"/>
                  <a:pt x="538" y="65"/>
                  <a:pt x="538" y="65"/>
                </a:cubicBezTo>
                <a:cubicBezTo>
                  <a:pt x="545" y="65"/>
                  <a:pt x="545" y="65"/>
                  <a:pt x="545" y="65"/>
                </a:cubicBezTo>
                <a:cubicBezTo>
                  <a:pt x="546" y="64"/>
                  <a:pt x="546" y="64"/>
                  <a:pt x="546" y="64"/>
                </a:cubicBezTo>
                <a:cubicBezTo>
                  <a:pt x="541" y="67"/>
                  <a:pt x="548" y="61"/>
                  <a:pt x="540" y="62"/>
                </a:cubicBezTo>
                <a:cubicBezTo>
                  <a:pt x="544" y="61"/>
                  <a:pt x="544" y="61"/>
                  <a:pt x="544" y="61"/>
                </a:cubicBezTo>
                <a:cubicBezTo>
                  <a:pt x="545" y="62"/>
                  <a:pt x="545" y="62"/>
                  <a:pt x="545" y="62"/>
                </a:cubicBezTo>
                <a:cubicBezTo>
                  <a:pt x="548" y="60"/>
                  <a:pt x="548" y="60"/>
                  <a:pt x="548" y="60"/>
                </a:cubicBezTo>
                <a:cubicBezTo>
                  <a:pt x="551" y="62"/>
                  <a:pt x="551" y="62"/>
                  <a:pt x="551" y="62"/>
                </a:cubicBezTo>
                <a:cubicBezTo>
                  <a:pt x="555" y="60"/>
                  <a:pt x="555" y="60"/>
                  <a:pt x="555" y="60"/>
                </a:cubicBezTo>
                <a:cubicBezTo>
                  <a:pt x="561" y="59"/>
                  <a:pt x="561" y="59"/>
                  <a:pt x="561" y="59"/>
                </a:cubicBezTo>
                <a:cubicBezTo>
                  <a:pt x="562" y="60"/>
                  <a:pt x="562" y="60"/>
                  <a:pt x="562" y="60"/>
                </a:cubicBezTo>
                <a:cubicBezTo>
                  <a:pt x="568" y="57"/>
                  <a:pt x="568" y="57"/>
                  <a:pt x="568" y="57"/>
                </a:cubicBezTo>
                <a:cubicBezTo>
                  <a:pt x="568" y="56"/>
                  <a:pt x="562" y="58"/>
                  <a:pt x="570" y="57"/>
                </a:cubicBezTo>
                <a:cubicBezTo>
                  <a:pt x="571" y="53"/>
                  <a:pt x="571" y="53"/>
                  <a:pt x="571" y="53"/>
                </a:cubicBezTo>
                <a:cubicBezTo>
                  <a:pt x="580" y="52"/>
                  <a:pt x="580" y="52"/>
                  <a:pt x="580" y="52"/>
                </a:cubicBezTo>
                <a:cubicBezTo>
                  <a:pt x="582" y="50"/>
                  <a:pt x="582" y="50"/>
                  <a:pt x="582" y="50"/>
                </a:cubicBezTo>
                <a:cubicBezTo>
                  <a:pt x="586" y="50"/>
                  <a:pt x="586" y="50"/>
                  <a:pt x="586" y="50"/>
                </a:cubicBezTo>
                <a:cubicBezTo>
                  <a:pt x="589" y="46"/>
                  <a:pt x="589" y="46"/>
                  <a:pt x="589" y="46"/>
                </a:cubicBezTo>
                <a:cubicBezTo>
                  <a:pt x="595" y="44"/>
                  <a:pt x="595" y="44"/>
                  <a:pt x="595" y="44"/>
                </a:cubicBezTo>
                <a:cubicBezTo>
                  <a:pt x="598" y="40"/>
                  <a:pt x="598" y="40"/>
                  <a:pt x="598" y="40"/>
                </a:cubicBezTo>
                <a:cubicBezTo>
                  <a:pt x="605" y="36"/>
                  <a:pt x="605" y="36"/>
                  <a:pt x="605" y="36"/>
                </a:cubicBezTo>
                <a:cubicBezTo>
                  <a:pt x="607" y="38"/>
                  <a:pt x="607" y="38"/>
                  <a:pt x="607" y="38"/>
                </a:cubicBezTo>
                <a:cubicBezTo>
                  <a:pt x="610" y="38"/>
                  <a:pt x="610" y="38"/>
                  <a:pt x="610" y="38"/>
                </a:cubicBezTo>
                <a:cubicBezTo>
                  <a:pt x="613" y="35"/>
                  <a:pt x="613" y="35"/>
                  <a:pt x="613" y="35"/>
                </a:cubicBezTo>
                <a:cubicBezTo>
                  <a:pt x="621" y="34"/>
                  <a:pt x="621" y="34"/>
                  <a:pt x="621" y="34"/>
                </a:cubicBezTo>
                <a:cubicBezTo>
                  <a:pt x="619" y="32"/>
                  <a:pt x="620" y="33"/>
                  <a:pt x="626" y="31"/>
                </a:cubicBezTo>
                <a:cubicBezTo>
                  <a:pt x="622" y="28"/>
                  <a:pt x="622" y="28"/>
                  <a:pt x="622" y="28"/>
                </a:cubicBezTo>
                <a:cubicBezTo>
                  <a:pt x="618" y="28"/>
                  <a:pt x="618" y="28"/>
                  <a:pt x="618" y="28"/>
                </a:cubicBezTo>
                <a:cubicBezTo>
                  <a:pt x="622" y="27"/>
                  <a:pt x="622" y="27"/>
                  <a:pt x="622" y="27"/>
                </a:cubicBezTo>
                <a:cubicBezTo>
                  <a:pt x="627" y="29"/>
                  <a:pt x="627" y="29"/>
                  <a:pt x="627" y="29"/>
                </a:cubicBezTo>
                <a:cubicBezTo>
                  <a:pt x="628" y="30"/>
                  <a:pt x="620" y="26"/>
                  <a:pt x="628" y="32"/>
                </a:cubicBezTo>
                <a:cubicBezTo>
                  <a:pt x="633" y="30"/>
                  <a:pt x="633" y="30"/>
                  <a:pt x="633" y="30"/>
                </a:cubicBezTo>
                <a:cubicBezTo>
                  <a:pt x="633" y="27"/>
                  <a:pt x="633" y="27"/>
                  <a:pt x="633" y="27"/>
                </a:cubicBezTo>
                <a:cubicBezTo>
                  <a:pt x="638" y="27"/>
                  <a:pt x="638" y="27"/>
                  <a:pt x="638" y="27"/>
                </a:cubicBezTo>
                <a:cubicBezTo>
                  <a:pt x="639" y="23"/>
                  <a:pt x="639" y="23"/>
                  <a:pt x="639" y="23"/>
                </a:cubicBezTo>
                <a:cubicBezTo>
                  <a:pt x="640" y="25"/>
                  <a:pt x="640" y="25"/>
                  <a:pt x="640" y="25"/>
                </a:cubicBezTo>
                <a:cubicBezTo>
                  <a:pt x="640" y="24"/>
                  <a:pt x="645" y="25"/>
                  <a:pt x="646" y="20"/>
                </a:cubicBezTo>
                <a:cubicBezTo>
                  <a:pt x="644" y="19"/>
                  <a:pt x="644" y="19"/>
                  <a:pt x="644" y="19"/>
                </a:cubicBezTo>
                <a:cubicBezTo>
                  <a:pt x="649" y="17"/>
                  <a:pt x="649" y="17"/>
                  <a:pt x="649" y="17"/>
                </a:cubicBezTo>
                <a:cubicBezTo>
                  <a:pt x="654" y="19"/>
                  <a:pt x="654" y="19"/>
                  <a:pt x="654" y="19"/>
                </a:cubicBezTo>
                <a:cubicBezTo>
                  <a:pt x="657" y="15"/>
                  <a:pt x="657" y="15"/>
                  <a:pt x="657" y="15"/>
                </a:cubicBezTo>
                <a:cubicBezTo>
                  <a:pt x="656" y="14"/>
                  <a:pt x="656" y="14"/>
                  <a:pt x="656" y="14"/>
                </a:cubicBezTo>
                <a:cubicBezTo>
                  <a:pt x="649" y="11"/>
                  <a:pt x="649" y="11"/>
                  <a:pt x="649" y="11"/>
                </a:cubicBezTo>
                <a:cubicBezTo>
                  <a:pt x="644" y="11"/>
                  <a:pt x="644" y="11"/>
                  <a:pt x="644" y="11"/>
                </a:cubicBezTo>
                <a:cubicBezTo>
                  <a:pt x="641" y="10"/>
                  <a:pt x="644" y="16"/>
                  <a:pt x="640" y="11"/>
                </a:cubicBezTo>
                <a:cubicBezTo>
                  <a:pt x="644" y="8"/>
                  <a:pt x="644" y="8"/>
                  <a:pt x="644" y="8"/>
                </a:cubicBezTo>
                <a:cubicBezTo>
                  <a:pt x="663" y="5"/>
                  <a:pt x="663" y="5"/>
                  <a:pt x="663" y="5"/>
                </a:cubicBezTo>
                <a:cubicBezTo>
                  <a:pt x="664" y="3"/>
                  <a:pt x="664" y="3"/>
                  <a:pt x="664" y="3"/>
                </a:cubicBezTo>
                <a:cubicBezTo>
                  <a:pt x="663" y="2"/>
                  <a:pt x="663" y="2"/>
                  <a:pt x="663" y="2"/>
                </a:cubicBezTo>
                <a:cubicBezTo>
                  <a:pt x="667" y="4"/>
                  <a:pt x="667" y="4"/>
                  <a:pt x="667" y="4"/>
                </a:cubicBezTo>
                <a:cubicBezTo>
                  <a:pt x="667" y="5"/>
                  <a:pt x="667" y="5"/>
                  <a:pt x="667" y="5"/>
                </a:cubicBezTo>
                <a:cubicBezTo>
                  <a:pt x="668" y="6"/>
                  <a:pt x="668" y="6"/>
                  <a:pt x="668" y="6"/>
                </a:cubicBezTo>
                <a:cubicBezTo>
                  <a:pt x="671" y="5"/>
                  <a:pt x="674" y="6"/>
                  <a:pt x="676" y="5"/>
                </a:cubicBezTo>
                <a:cubicBezTo>
                  <a:pt x="677" y="8"/>
                  <a:pt x="677" y="8"/>
                  <a:pt x="677" y="8"/>
                </a:cubicBezTo>
                <a:cubicBezTo>
                  <a:pt x="676" y="10"/>
                  <a:pt x="676" y="10"/>
                  <a:pt x="676" y="10"/>
                </a:cubicBezTo>
                <a:cubicBezTo>
                  <a:pt x="678" y="13"/>
                  <a:pt x="678" y="13"/>
                  <a:pt x="678" y="13"/>
                </a:cubicBezTo>
                <a:cubicBezTo>
                  <a:pt x="679" y="12"/>
                  <a:pt x="679" y="12"/>
                  <a:pt x="679" y="12"/>
                </a:cubicBezTo>
                <a:cubicBezTo>
                  <a:pt x="678" y="14"/>
                  <a:pt x="678" y="14"/>
                  <a:pt x="678" y="14"/>
                </a:cubicBezTo>
                <a:cubicBezTo>
                  <a:pt x="671" y="15"/>
                  <a:pt x="671" y="15"/>
                  <a:pt x="671" y="15"/>
                </a:cubicBezTo>
                <a:cubicBezTo>
                  <a:pt x="668" y="19"/>
                  <a:pt x="668" y="19"/>
                  <a:pt x="668" y="19"/>
                </a:cubicBezTo>
                <a:cubicBezTo>
                  <a:pt x="674" y="20"/>
                  <a:pt x="674" y="20"/>
                  <a:pt x="674" y="20"/>
                </a:cubicBezTo>
                <a:cubicBezTo>
                  <a:pt x="677" y="17"/>
                  <a:pt x="677" y="17"/>
                  <a:pt x="677" y="17"/>
                </a:cubicBezTo>
                <a:cubicBezTo>
                  <a:pt x="702" y="19"/>
                  <a:pt x="702" y="19"/>
                  <a:pt x="702" y="19"/>
                </a:cubicBezTo>
                <a:cubicBezTo>
                  <a:pt x="704" y="16"/>
                  <a:pt x="706" y="17"/>
                  <a:pt x="708" y="18"/>
                </a:cubicBezTo>
                <a:cubicBezTo>
                  <a:pt x="708" y="20"/>
                  <a:pt x="708" y="20"/>
                  <a:pt x="708" y="20"/>
                </a:cubicBezTo>
                <a:cubicBezTo>
                  <a:pt x="706" y="19"/>
                  <a:pt x="706" y="19"/>
                  <a:pt x="706" y="19"/>
                </a:cubicBezTo>
                <a:cubicBezTo>
                  <a:pt x="705" y="20"/>
                  <a:pt x="705" y="20"/>
                  <a:pt x="705" y="20"/>
                </a:cubicBezTo>
                <a:cubicBezTo>
                  <a:pt x="702" y="20"/>
                  <a:pt x="706" y="14"/>
                  <a:pt x="705" y="23"/>
                </a:cubicBezTo>
                <a:cubicBezTo>
                  <a:pt x="702" y="23"/>
                  <a:pt x="702" y="23"/>
                  <a:pt x="702" y="23"/>
                </a:cubicBezTo>
                <a:cubicBezTo>
                  <a:pt x="702" y="27"/>
                  <a:pt x="695" y="28"/>
                  <a:pt x="690" y="27"/>
                </a:cubicBezTo>
                <a:cubicBezTo>
                  <a:pt x="688" y="27"/>
                  <a:pt x="703" y="28"/>
                  <a:pt x="685" y="28"/>
                </a:cubicBezTo>
                <a:cubicBezTo>
                  <a:pt x="684" y="28"/>
                  <a:pt x="689" y="25"/>
                  <a:pt x="683" y="29"/>
                </a:cubicBezTo>
                <a:cubicBezTo>
                  <a:pt x="683" y="30"/>
                  <a:pt x="683" y="30"/>
                  <a:pt x="683" y="30"/>
                </a:cubicBezTo>
                <a:cubicBezTo>
                  <a:pt x="685" y="28"/>
                  <a:pt x="683" y="27"/>
                  <a:pt x="687" y="32"/>
                </a:cubicBezTo>
                <a:cubicBezTo>
                  <a:pt x="687" y="32"/>
                  <a:pt x="687" y="32"/>
                  <a:pt x="687" y="32"/>
                </a:cubicBezTo>
                <a:cubicBezTo>
                  <a:pt x="688" y="33"/>
                  <a:pt x="688" y="33"/>
                  <a:pt x="688" y="33"/>
                </a:cubicBezTo>
                <a:cubicBezTo>
                  <a:pt x="690" y="32"/>
                  <a:pt x="690" y="32"/>
                  <a:pt x="690" y="32"/>
                </a:cubicBezTo>
                <a:cubicBezTo>
                  <a:pt x="692" y="29"/>
                  <a:pt x="694" y="37"/>
                  <a:pt x="694" y="29"/>
                </a:cubicBezTo>
                <a:cubicBezTo>
                  <a:pt x="702" y="29"/>
                  <a:pt x="702" y="29"/>
                  <a:pt x="702" y="29"/>
                </a:cubicBezTo>
                <a:cubicBezTo>
                  <a:pt x="707" y="27"/>
                  <a:pt x="707" y="27"/>
                  <a:pt x="707" y="27"/>
                </a:cubicBezTo>
                <a:cubicBezTo>
                  <a:pt x="705" y="32"/>
                  <a:pt x="705" y="32"/>
                  <a:pt x="705" y="32"/>
                </a:cubicBezTo>
                <a:cubicBezTo>
                  <a:pt x="699" y="32"/>
                  <a:pt x="699" y="32"/>
                  <a:pt x="699" y="32"/>
                </a:cubicBezTo>
                <a:cubicBezTo>
                  <a:pt x="698" y="33"/>
                  <a:pt x="698" y="33"/>
                  <a:pt x="698" y="33"/>
                </a:cubicBezTo>
                <a:cubicBezTo>
                  <a:pt x="697" y="32"/>
                  <a:pt x="697" y="32"/>
                  <a:pt x="697" y="32"/>
                </a:cubicBezTo>
                <a:cubicBezTo>
                  <a:pt x="694" y="37"/>
                  <a:pt x="694" y="37"/>
                  <a:pt x="694" y="37"/>
                </a:cubicBezTo>
                <a:cubicBezTo>
                  <a:pt x="682" y="43"/>
                  <a:pt x="682" y="43"/>
                  <a:pt x="682" y="43"/>
                </a:cubicBezTo>
                <a:cubicBezTo>
                  <a:pt x="682" y="44"/>
                  <a:pt x="682" y="44"/>
                  <a:pt x="682" y="44"/>
                </a:cubicBezTo>
                <a:cubicBezTo>
                  <a:pt x="685" y="41"/>
                  <a:pt x="688" y="47"/>
                  <a:pt x="690" y="42"/>
                </a:cubicBezTo>
                <a:cubicBezTo>
                  <a:pt x="696" y="40"/>
                  <a:pt x="693" y="41"/>
                  <a:pt x="699" y="43"/>
                </a:cubicBezTo>
                <a:cubicBezTo>
                  <a:pt x="700" y="40"/>
                  <a:pt x="700" y="40"/>
                  <a:pt x="700" y="40"/>
                </a:cubicBezTo>
                <a:cubicBezTo>
                  <a:pt x="702" y="41"/>
                  <a:pt x="705" y="42"/>
                  <a:pt x="706" y="38"/>
                </a:cubicBezTo>
                <a:cubicBezTo>
                  <a:pt x="708" y="38"/>
                  <a:pt x="710" y="38"/>
                  <a:pt x="711" y="37"/>
                </a:cubicBezTo>
                <a:cubicBezTo>
                  <a:pt x="712" y="41"/>
                  <a:pt x="712" y="41"/>
                  <a:pt x="712" y="41"/>
                </a:cubicBezTo>
                <a:cubicBezTo>
                  <a:pt x="718" y="39"/>
                  <a:pt x="718" y="39"/>
                  <a:pt x="718" y="39"/>
                </a:cubicBezTo>
                <a:cubicBezTo>
                  <a:pt x="722" y="41"/>
                  <a:pt x="722" y="41"/>
                  <a:pt x="722" y="41"/>
                </a:cubicBezTo>
                <a:cubicBezTo>
                  <a:pt x="724" y="41"/>
                  <a:pt x="724" y="41"/>
                  <a:pt x="724" y="41"/>
                </a:cubicBezTo>
                <a:cubicBezTo>
                  <a:pt x="727" y="36"/>
                  <a:pt x="727" y="36"/>
                  <a:pt x="727" y="36"/>
                </a:cubicBezTo>
                <a:cubicBezTo>
                  <a:pt x="728" y="38"/>
                  <a:pt x="729" y="35"/>
                  <a:pt x="730" y="37"/>
                </a:cubicBezTo>
                <a:cubicBezTo>
                  <a:pt x="729" y="34"/>
                  <a:pt x="729" y="34"/>
                  <a:pt x="729" y="34"/>
                </a:cubicBezTo>
                <a:cubicBezTo>
                  <a:pt x="730" y="35"/>
                  <a:pt x="730" y="35"/>
                  <a:pt x="730" y="35"/>
                </a:cubicBezTo>
                <a:cubicBezTo>
                  <a:pt x="734" y="33"/>
                  <a:pt x="728" y="40"/>
                  <a:pt x="733" y="33"/>
                </a:cubicBezTo>
                <a:cubicBezTo>
                  <a:pt x="728" y="30"/>
                  <a:pt x="728" y="30"/>
                  <a:pt x="728" y="30"/>
                </a:cubicBezTo>
                <a:cubicBezTo>
                  <a:pt x="724" y="31"/>
                  <a:pt x="724" y="31"/>
                  <a:pt x="724" y="31"/>
                </a:cubicBezTo>
                <a:cubicBezTo>
                  <a:pt x="724" y="29"/>
                  <a:pt x="724" y="29"/>
                  <a:pt x="724" y="29"/>
                </a:cubicBezTo>
                <a:cubicBezTo>
                  <a:pt x="724" y="27"/>
                  <a:pt x="724" y="27"/>
                  <a:pt x="724" y="27"/>
                </a:cubicBezTo>
                <a:cubicBezTo>
                  <a:pt x="722" y="26"/>
                  <a:pt x="722" y="26"/>
                  <a:pt x="722" y="26"/>
                </a:cubicBezTo>
                <a:cubicBezTo>
                  <a:pt x="721" y="25"/>
                  <a:pt x="718" y="29"/>
                  <a:pt x="718" y="24"/>
                </a:cubicBezTo>
                <a:cubicBezTo>
                  <a:pt x="718" y="24"/>
                  <a:pt x="716" y="26"/>
                  <a:pt x="719" y="23"/>
                </a:cubicBezTo>
                <a:cubicBezTo>
                  <a:pt x="724" y="26"/>
                  <a:pt x="724" y="26"/>
                  <a:pt x="724" y="26"/>
                </a:cubicBezTo>
                <a:cubicBezTo>
                  <a:pt x="726" y="26"/>
                  <a:pt x="726" y="26"/>
                  <a:pt x="726" y="26"/>
                </a:cubicBezTo>
                <a:cubicBezTo>
                  <a:pt x="726" y="24"/>
                  <a:pt x="726" y="24"/>
                  <a:pt x="726" y="24"/>
                </a:cubicBezTo>
                <a:cubicBezTo>
                  <a:pt x="724" y="22"/>
                  <a:pt x="724" y="22"/>
                  <a:pt x="724" y="22"/>
                </a:cubicBezTo>
                <a:cubicBezTo>
                  <a:pt x="718" y="22"/>
                  <a:pt x="718" y="22"/>
                  <a:pt x="718" y="22"/>
                </a:cubicBezTo>
                <a:cubicBezTo>
                  <a:pt x="715" y="25"/>
                  <a:pt x="715" y="25"/>
                  <a:pt x="715" y="25"/>
                </a:cubicBezTo>
                <a:cubicBezTo>
                  <a:pt x="712" y="25"/>
                  <a:pt x="712" y="25"/>
                  <a:pt x="712" y="25"/>
                </a:cubicBezTo>
                <a:cubicBezTo>
                  <a:pt x="709" y="26"/>
                  <a:pt x="709" y="26"/>
                  <a:pt x="709" y="26"/>
                </a:cubicBezTo>
                <a:cubicBezTo>
                  <a:pt x="706" y="24"/>
                  <a:pt x="706" y="24"/>
                  <a:pt x="706" y="24"/>
                </a:cubicBezTo>
                <a:cubicBezTo>
                  <a:pt x="709" y="23"/>
                  <a:pt x="709" y="23"/>
                  <a:pt x="709" y="23"/>
                </a:cubicBezTo>
                <a:cubicBezTo>
                  <a:pt x="708" y="22"/>
                  <a:pt x="710" y="28"/>
                  <a:pt x="715" y="21"/>
                </a:cubicBezTo>
                <a:cubicBezTo>
                  <a:pt x="715" y="20"/>
                  <a:pt x="715" y="20"/>
                  <a:pt x="715" y="20"/>
                </a:cubicBezTo>
                <a:cubicBezTo>
                  <a:pt x="711" y="20"/>
                  <a:pt x="711" y="20"/>
                  <a:pt x="711" y="20"/>
                </a:cubicBezTo>
                <a:cubicBezTo>
                  <a:pt x="710" y="19"/>
                  <a:pt x="710" y="19"/>
                  <a:pt x="710" y="19"/>
                </a:cubicBezTo>
                <a:cubicBezTo>
                  <a:pt x="711" y="18"/>
                  <a:pt x="711" y="18"/>
                  <a:pt x="711" y="18"/>
                </a:cubicBezTo>
                <a:cubicBezTo>
                  <a:pt x="720" y="19"/>
                  <a:pt x="720" y="19"/>
                  <a:pt x="720" y="19"/>
                </a:cubicBezTo>
                <a:cubicBezTo>
                  <a:pt x="723" y="21"/>
                  <a:pt x="721" y="16"/>
                  <a:pt x="725" y="16"/>
                </a:cubicBezTo>
                <a:cubicBezTo>
                  <a:pt x="725" y="20"/>
                  <a:pt x="725" y="20"/>
                  <a:pt x="725" y="20"/>
                </a:cubicBezTo>
                <a:cubicBezTo>
                  <a:pt x="732" y="17"/>
                  <a:pt x="732" y="17"/>
                  <a:pt x="732" y="17"/>
                </a:cubicBezTo>
                <a:cubicBezTo>
                  <a:pt x="739" y="18"/>
                  <a:pt x="739" y="18"/>
                  <a:pt x="739" y="18"/>
                </a:cubicBezTo>
                <a:cubicBezTo>
                  <a:pt x="740" y="20"/>
                  <a:pt x="740" y="20"/>
                  <a:pt x="740" y="20"/>
                </a:cubicBezTo>
                <a:cubicBezTo>
                  <a:pt x="744" y="18"/>
                  <a:pt x="744" y="18"/>
                  <a:pt x="744" y="18"/>
                </a:cubicBezTo>
                <a:cubicBezTo>
                  <a:pt x="747" y="16"/>
                  <a:pt x="747" y="16"/>
                  <a:pt x="747" y="16"/>
                </a:cubicBezTo>
                <a:cubicBezTo>
                  <a:pt x="744" y="20"/>
                  <a:pt x="744" y="20"/>
                  <a:pt x="744" y="20"/>
                </a:cubicBezTo>
                <a:cubicBezTo>
                  <a:pt x="743" y="23"/>
                  <a:pt x="743" y="23"/>
                  <a:pt x="743" y="23"/>
                </a:cubicBezTo>
                <a:cubicBezTo>
                  <a:pt x="744" y="24"/>
                  <a:pt x="744" y="24"/>
                  <a:pt x="744" y="24"/>
                </a:cubicBezTo>
                <a:cubicBezTo>
                  <a:pt x="738" y="26"/>
                  <a:pt x="738" y="26"/>
                  <a:pt x="738" y="26"/>
                </a:cubicBezTo>
                <a:cubicBezTo>
                  <a:pt x="740" y="27"/>
                  <a:pt x="740" y="27"/>
                  <a:pt x="740" y="27"/>
                </a:cubicBezTo>
                <a:cubicBezTo>
                  <a:pt x="738" y="28"/>
                  <a:pt x="738" y="28"/>
                  <a:pt x="738" y="28"/>
                </a:cubicBezTo>
                <a:cubicBezTo>
                  <a:pt x="737" y="29"/>
                  <a:pt x="749" y="24"/>
                  <a:pt x="733" y="28"/>
                </a:cubicBezTo>
                <a:cubicBezTo>
                  <a:pt x="734" y="33"/>
                  <a:pt x="734" y="33"/>
                  <a:pt x="734" y="33"/>
                </a:cubicBezTo>
                <a:cubicBezTo>
                  <a:pt x="736" y="34"/>
                  <a:pt x="736" y="34"/>
                  <a:pt x="736" y="34"/>
                </a:cubicBezTo>
                <a:cubicBezTo>
                  <a:pt x="736" y="33"/>
                  <a:pt x="737" y="35"/>
                  <a:pt x="737" y="33"/>
                </a:cubicBezTo>
                <a:cubicBezTo>
                  <a:pt x="737" y="35"/>
                  <a:pt x="737" y="35"/>
                  <a:pt x="737" y="35"/>
                </a:cubicBezTo>
                <a:cubicBezTo>
                  <a:pt x="737" y="35"/>
                  <a:pt x="737" y="35"/>
                  <a:pt x="737" y="35"/>
                </a:cubicBezTo>
                <a:cubicBezTo>
                  <a:pt x="732" y="33"/>
                  <a:pt x="735" y="38"/>
                  <a:pt x="732" y="38"/>
                </a:cubicBezTo>
                <a:cubicBezTo>
                  <a:pt x="731" y="38"/>
                  <a:pt x="731" y="38"/>
                  <a:pt x="731" y="38"/>
                </a:cubicBezTo>
                <a:cubicBezTo>
                  <a:pt x="729" y="39"/>
                  <a:pt x="729" y="39"/>
                  <a:pt x="729" y="39"/>
                </a:cubicBezTo>
                <a:cubicBezTo>
                  <a:pt x="730" y="40"/>
                  <a:pt x="730" y="40"/>
                  <a:pt x="730" y="40"/>
                </a:cubicBezTo>
                <a:cubicBezTo>
                  <a:pt x="726" y="43"/>
                  <a:pt x="726" y="43"/>
                  <a:pt x="726" y="43"/>
                </a:cubicBezTo>
                <a:cubicBezTo>
                  <a:pt x="726" y="44"/>
                  <a:pt x="726" y="44"/>
                  <a:pt x="726" y="44"/>
                </a:cubicBezTo>
                <a:cubicBezTo>
                  <a:pt x="722" y="43"/>
                  <a:pt x="722" y="43"/>
                  <a:pt x="722" y="43"/>
                </a:cubicBezTo>
                <a:cubicBezTo>
                  <a:pt x="720" y="47"/>
                  <a:pt x="720" y="47"/>
                  <a:pt x="720" y="47"/>
                </a:cubicBezTo>
                <a:cubicBezTo>
                  <a:pt x="716" y="47"/>
                  <a:pt x="716" y="47"/>
                  <a:pt x="716" y="47"/>
                </a:cubicBezTo>
                <a:cubicBezTo>
                  <a:pt x="723" y="48"/>
                  <a:pt x="723" y="48"/>
                  <a:pt x="723" y="48"/>
                </a:cubicBezTo>
                <a:cubicBezTo>
                  <a:pt x="723" y="51"/>
                  <a:pt x="723" y="51"/>
                  <a:pt x="723" y="51"/>
                </a:cubicBezTo>
                <a:cubicBezTo>
                  <a:pt x="720" y="50"/>
                  <a:pt x="720" y="50"/>
                  <a:pt x="720" y="50"/>
                </a:cubicBezTo>
                <a:cubicBezTo>
                  <a:pt x="717" y="52"/>
                  <a:pt x="734" y="49"/>
                  <a:pt x="714" y="53"/>
                </a:cubicBezTo>
                <a:cubicBezTo>
                  <a:pt x="718" y="54"/>
                  <a:pt x="718" y="54"/>
                  <a:pt x="718" y="54"/>
                </a:cubicBezTo>
                <a:cubicBezTo>
                  <a:pt x="714" y="55"/>
                  <a:pt x="714" y="55"/>
                  <a:pt x="714" y="55"/>
                </a:cubicBezTo>
                <a:cubicBezTo>
                  <a:pt x="713" y="58"/>
                  <a:pt x="721" y="52"/>
                  <a:pt x="711" y="58"/>
                </a:cubicBezTo>
                <a:cubicBezTo>
                  <a:pt x="711" y="59"/>
                  <a:pt x="717" y="58"/>
                  <a:pt x="709" y="57"/>
                </a:cubicBezTo>
                <a:cubicBezTo>
                  <a:pt x="709" y="58"/>
                  <a:pt x="713" y="55"/>
                  <a:pt x="708" y="59"/>
                </a:cubicBezTo>
                <a:cubicBezTo>
                  <a:pt x="716" y="59"/>
                  <a:pt x="716" y="59"/>
                  <a:pt x="716" y="59"/>
                </a:cubicBezTo>
                <a:cubicBezTo>
                  <a:pt x="711" y="63"/>
                  <a:pt x="711" y="63"/>
                  <a:pt x="711" y="63"/>
                </a:cubicBezTo>
                <a:cubicBezTo>
                  <a:pt x="711" y="65"/>
                  <a:pt x="711" y="65"/>
                  <a:pt x="711" y="65"/>
                </a:cubicBezTo>
                <a:cubicBezTo>
                  <a:pt x="723" y="64"/>
                  <a:pt x="723" y="64"/>
                  <a:pt x="723" y="64"/>
                </a:cubicBezTo>
                <a:cubicBezTo>
                  <a:pt x="728" y="66"/>
                  <a:pt x="728" y="66"/>
                  <a:pt x="728" y="66"/>
                </a:cubicBezTo>
                <a:cubicBezTo>
                  <a:pt x="724" y="67"/>
                  <a:pt x="724" y="67"/>
                  <a:pt x="724" y="67"/>
                </a:cubicBezTo>
                <a:cubicBezTo>
                  <a:pt x="724" y="68"/>
                  <a:pt x="725" y="69"/>
                  <a:pt x="726" y="68"/>
                </a:cubicBezTo>
                <a:cubicBezTo>
                  <a:pt x="718" y="68"/>
                  <a:pt x="718" y="68"/>
                  <a:pt x="718" y="68"/>
                </a:cubicBezTo>
                <a:cubicBezTo>
                  <a:pt x="720" y="70"/>
                  <a:pt x="720" y="70"/>
                  <a:pt x="720" y="70"/>
                </a:cubicBezTo>
                <a:cubicBezTo>
                  <a:pt x="719" y="71"/>
                  <a:pt x="719" y="71"/>
                  <a:pt x="719" y="71"/>
                </a:cubicBezTo>
                <a:cubicBezTo>
                  <a:pt x="716" y="67"/>
                  <a:pt x="716" y="67"/>
                  <a:pt x="716" y="67"/>
                </a:cubicBezTo>
                <a:cubicBezTo>
                  <a:pt x="708" y="68"/>
                  <a:pt x="708" y="68"/>
                  <a:pt x="708" y="68"/>
                </a:cubicBezTo>
                <a:cubicBezTo>
                  <a:pt x="708" y="71"/>
                  <a:pt x="708" y="71"/>
                  <a:pt x="708" y="71"/>
                </a:cubicBezTo>
                <a:cubicBezTo>
                  <a:pt x="705" y="71"/>
                  <a:pt x="705" y="71"/>
                  <a:pt x="705" y="71"/>
                </a:cubicBezTo>
                <a:cubicBezTo>
                  <a:pt x="705" y="71"/>
                  <a:pt x="703" y="70"/>
                  <a:pt x="705" y="69"/>
                </a:cubicBezTo>
                <a:cubicBezTo>
                  <a:pt x="697" y="72"/>
                  <a:pt x="697" y="72"/>
                  <a:pt x="697" y="72"/>
                </a:cubicBezTo>
                <a:cubicBezTo>
                  <a:pt x="697" y="73"/>
                  <a:pt x="697" y="73"/>
                  <a:pt x="697" y="73"/>
                </a:cubicBezTo>
                <a:cubicBezTo>
                  <a:pt x="706" y="72"/>
                  <a:pt x="691" y="78"/>
                  <a:pt x="705" y="75"/>
                </a:cubicBezTo>
                <a:cubicBezTo>
                  <a:pt x="697" y="76"/>
                  <a:pt x="697" y="76"/>
                  <a:pt x="697" y="76"/>
                </a:cubicBezTo>
                <a:cubicBezTo>
                  <a:pt x="699" y="79"/>
                  <a:pt x="699" y="79"/>
                  <a:pt x="699" y="79"/>
                </a:cubicBezTo>
                <a:cubicBezTo>
                  <a:pt x="699" y="77"/>
                  <a:pt x="698" y="78"/>
                  <a:pt x="701" y="79"/>
                </a:cubicBezTo>
                <a:cubicBezTo>
                  <a:pt x="698" y="79"/>
                  <a:pt x="698" y="79"/>
                  <a:pt x="698" y="79"/>
                </a:cubicBezTo>
                <a:cubicBezTo>
                  <a:pt x="696" y="79"/>
                  <a:pt x="696" y="79"/>
                  <a:pt x="696" y="79"/>
                </a:cubicBezTo>
                <a:cubicBezTo>
                  <a:pt x="694" y="76"/>
                  <a:pt x="706" y="81"/>
                  <a:pt x="692" y="76"/>
                </a:cubicBezTo>
                <a:cubicBezTo>
                  <a:pt x="692" y="81"/>
                  <a:pt x="692" y="81"/>
                  <a:pt x="692" y="81"/>
                </a:cubicBezTo>
                <a:cubicBezTo>
                  <a:pt x="690" y="80"/>
                  <a:pt x="690" y="80"/>
                  <a:pt x="690" y="80"/>
                </a:cubicBezTo>
                <a:cubicBezTo>
                  <a:pt x="688" y="76"/>
                  <a:pt x="688" y="76"/>
                  <a:pt x="688" y="76"/>
                </a:cubicBezTo>
                <a:cubicBezTo>
                  <a:pt x="685" y="79"/>
                  <a:pt x="707" y="79"/>
                  <a:pt x="678" y="79"/>
                </a:cubicBezTo>
                <a:cubicBezTo>
                  <a:pt x="676" y="80"/>
                  <a:pt x="679" y="82"/>
                  <a:pt x="679" y="83"/>
                </a:cubicBezTo>
                <a:cubicBezTo>
                  <a:pt x="680" y="82"/>
                  <a:pt x="681" y="84"/>
                  <a:pt x="676" y="84"/>
                </a:cubicBezTo>
                <a:cubicBezTo>
                  <a:pt x="676" y="85"/>
                  <a:pt x="676" y="85"/>
                  <a:pt x="676" y="85"/>
                </a:cubicBezTo>
                <a:cubicBezTo>
                  <a:pt x="678" y="88"/>
                  <a:pt x="681" y="87"/>
                  <a:pt x="687" y="81"/>
                </a:cubicBezTo>
                <a:cubicBezTo>
                  <a:pt x="688" y="81"/>
                  <a:pt x="688" y="81"/>
                  <a:pt x="688" y="81"/>
                </a:cubicBezTo>
                <a:cubicBezTo>
                  <a:pt x="687" y="83"/>
                  <a:pt x="687" y="83"/>
                  <a:pt x="687" y="83"/>
                </a:cubicBezTo>
                <a:cubicBezTo>
                  <a:pt x="690" y="85"/>
                  <a:pt x="690" y="85"/>
                  <a:pt x="690" y="85"/>
                </a:cubicBezTo>
                <a:cubicBezTo>
                  <a:pt x="693" y="84"/>
                  <a:pt x="693" y="84"/>
                  <a:pt x="693" y="84"/>
                </a:cubicBezTo>
                <a:cubicBezTo>
                  <a:pt x="695" y="82"/>
                  <a:pt x="695" y="82"/>
                  <a:pt x="695" y="82"/>
                </a:cubicBezTo>
                <a:cubicBezTo>
                  <a:pt x="697" y="84"/>
                  <a:pt x="697" y="84"/>
                  <a:pt x="697" y="84"/>
                </a:cubicBezTo>
                <a:cubicBezTo>
                  <a:pt x="702" y="83"/>
                  <a:pt x="702" y="83"/>
                  <a:pt x="702" y="83"/>
                </a:cubicBezTo>
                <a:cubicBezTo>
                  <a:pt x="701" y="82"/>
                  <a:pt x="701" y="87"/>
                  <a:pt x="702" y="81"/>
                </a:cubicBezTo>
                <a:cubicBezTo>
                  <a:pt x="708" y="81"/>
                  <a:pt x="708" y="81"/>
                  <a:pt x="708" y="81"/>
                </a:cubicBezTo>
                <a:cubicBezTo>
                  <a:pt x="719" y="76"/>
                  <a:pt x="719" y="76"/>
                  <a:pt x="719" y="76"/>
                </a:cubicBezTo>
                <a:cubicBezTo>
                  <a:pt x="718" y="75"/>
                  <a:pt x="716" y="83"/>
                  <a:pt x="719" y="73"/>
                </a:cubicBezTo>
                <a:cubicBezTo>
                  <a:pt x="725" y="75"/>
                  <a:pt x="725" y="75"/>
                  <a:pt x="725" y="75"/>
                </a:cubicBezTo>
                <a:cubicBezTo>
                  <a:pt x="729" y="72"/>
                  <a:pt x="729" y="72"/>
                  <a:pt x="729" y="72"/>
                </a:cubicBezTo>
                <a:cubicBezTo>
                  <a:pt x="729" y="73"/>
                  <a:pt x="729" y="73"/>
                  <a:pt x="729" y="73"/>
                </a:cubicBezTo>
                <a:cubicBezTo>
                  <a:pt x="730" y="72"/>
                  <a:pt x="730" y="72"/>
                  <a:pt x="730" y="72"/>
                </a:cubicBezTo>
                <a:cubicBezTo>
                  <a:pt x="729" y="68"/>
                  <a:pt x="729" y="68"/>
                  <a:pt x="729" y="68"/>
                </a:cubicBezTo>
                <a:cubicBezTo>
                  <a:pt x="732" y="68"/>
                  <a:pt x="732" y="68"/>
                  <a:pt x="732" y="68"/>
                </a:cubicBezTo>
                <a:cubicBezTo>
                  <a:pt x="733" y="68"/>
                  <a:pt x="733" y="68"/>
                  <a:pt x="733" y="68"/>
                </a:cubicBezTo>
                <a:cubicBezTo>
                  <a:pt x="732" y="70"/>
                  <a:pt x="732" y="70"/>
                  <a:pt x="732" y="70"/>
                </a:cubicBezTo>
                <a:cubicBezTo>
                  <a:pt x="737" y="70"/>
                  <a:pt x="725" y="72"/>
                  <a:pt x="738" y="72"/>
                </a:cubicBezTo>
                <a:cubicBezTo>
                  <a:pt x="739" y="73"/>
                  <a:pt x="739" y="73"/>
                  <a:pt x="739" y="73"/>
                </a:cubicBezTo>
                <a:cubicBezTo>
                  <a:pt x="743" y="72"/>
                  <a:pt x="743" y="72"/>
                  <a:pt x="743" y="72"/>
                </a:cubicBezTo>
                <a:cubicBezTo>
                  <a:pt x="748" y="68"/>
                  <a:pt x="748" y="68"/>
                  <a:pt x="748" y="68"/>
                </a:cubicBezTo>
                <a:cubicBezTo>
                  <a:pt x="750" y="68"/>
                  <a:pt x="750" y="68"/>
                  <a:pt x="750" y="68"/>
                </a:cubicBezTo>
                <a:cubicBezTo>
                  <a:pt x="752" y="66"/>
                  <a:pt x="752" y="66"/>
                  <a:pt x="752" y="66"/>
                </a:cubicBezTo>
                <a:cubicBezTo>
                  <a:pt x="757" y="68"/>
                  <a:pt x="757" y="68"/>
                  <a:pt x="757" y="68"/>
                </a:cubicBezTo>
                <a:cubicBezTo>
                  <a:pt x="760" y="68"/>
                  <a:pt x="760" y="68"/>
                  <a:pt x="760" y="68"/>
                </a:cubicBezTo>
                <a:cubicBezTo>
                  <a:pt x="764" y="64"/>
                  <a:pt x="764" y="64"/>
                  <a:pt x="764" y="64"/>
                </a:cubicBezTo>
                <a:cubicBezTo>
                  <a:pt x="764" y="63"/>
                  <a:pt x="764" y="63"/>
                  <a:pt x="764" y="63"/>
                </a:cubicBezTo>
                <a:cubicBezTo>
                  <a:pt x="767" y="62"/>
                  <a:pt x="767" y="62"/>
                  <a:pt x="767" y="62"/>
                </a:cubicBezTo>
                <a:cubicBezTo>
                  <a:pt x="767" y="61"/>
                  <a:pt x="770" y="67"/>
                  <a:pt x="766" y="60"/>
                </a:cubicBezTo>
                <a:cubicBezTo>
                  <a:pt x="769" y="59"/>
                  <a:pt x="769" y="59"/>
                  <a:pt x="769" y="59"/>
                </a:cubicBezTo>
                <a:cubicBezTo>
                  <a:pt x="774" y="55"/>
                  <a:pt x="774" y="55"/>
                  <a:pt x="774" y="55"/>
                </a:cubicBezTo>
                <a:cubicBezTo>
                  <a:pt x="779" y="54"/>
                  <a:pt x="779" y="54"/>
                  <a:pt x="779" y="54"/>
                </a:cubicBezTo>
                <a:cubicBezTo>
                  <a:pt x="781" y="50"/>
                  <a:pt x="781" y="50"/>
                  <a:pt x="781" y="50"/>
                </a:cubicBezTo>
                <a:cubicBezTo>
                  <a:pt x="783" y="48"/>
                  <a:pt x="782" y="51"/>
                  <a:pt x="784" y="49"/>
                </a:cubicBezTo>
                <a:cubicBezTo>
                  <a:pt x="784" y="53"/>
                  <a:pt x="784" y="53"/>
                  <a:pt x="784" y="53"/>
                </a:cubicBezTo>
                <a:cubicBezTo>
                  <a:pt x="783" y="53"/>
                  <a:pt x="786" y="49"/>
                  <a:pt x="781" y="54"/>
                </a:cubicBezTo>
                <a:cubicBezTo>
                  <a:pt x="785" y="56"/>
                  <a:pt x="785" y="56"/>
                  <a:pt x="785" y="56"/>
                </a:cubicBezTo>
                <a:cubicBezTo>
                  <a:pt x="790" y="54"/>
                  <a:pt x="790" y="54"/>
                  <a:pt x="790" y="54"/>
                </a:cubicBezTo>
                <a:cubicBezTo>
                  <a:pt x="789" y="55"/>
                  <a:pt x="789" y="55"/>
                  <a:pt x="789" y="55"/>
                </a:cubicBezTo>
                <a:cubicBezTo>
                  <a:pt x="793" y="60"/>
                  <a:pt x="793" y="60"/>
                  <a:pt x="793" y="60"/>
                </a:cubicBezTo>
                <a:cubicBezTo>
                  <a:pt x="794" y="62"/>
                  <a:pt x="798" y="56"/>
                  <a:pt x="797" y="62"/>
                </a:cubicBezTo>
                <a:cubicBezTo>
                  <a:pt x="798" y="61"/>
                  <a:pt x="798" y="61"/>
                  <a:pt x="798" y="61"/>
                </a:cubicBezTo>
                <a:cubicBezTo>
                  <a:pt x="800" y="63"/>
                  <a:pt x="800" y="63"/>
                  <a:pt x="800" y="63"/>
                </a:cubicBezTo>
                <a:cubicBezTo>
                  <a:pt x="803" y="60"/>
                  <a:pt x="803" y="60"/>
                  <a:pt x="803" y="60"/>
                </a:cubicBezTo>
                <a:cubicBezTo>
                  <a:pt x="803" y="56"/>
                  <a:pt x="803" y="56"/>
                  <a:pt x="803" y="56"/>
                </a:cubicBezTo>
                <a:cubicBezTo>
                  <a:pt x="799" y="56"/>
                  <a:pt x="799" y="56"/>
                  <a:pt x="799" y="56"/>
                </a:cubicBezTo>
                <a:cubicBezTo>
                  <a:pt x="801" y="54"/>
                  <a:pt x="801" y="54"/>
                  <a:pt x="801" y="54"/>
                </a:cubicBezTo>
                <a:cubicBezTo>
                  <a:pt x="794" y="53"/>
                  <a:pt x="794" y="53"/>
                  <a:pt x="794" y="53"/>
                </a:cubicBezTo>
                <a:cubicBezTo>
                  <a:pt x="793" y="52"/>
                  <a:pt x="793" y="52"/>
                  <a:pt x="793" y="52"/>
                </a:cubicBezTo>
                <a:cubicBezTo>
                  <a:pt x="793" y="50"/>
                  <a:pt x="793" y="50"/>
                  <a:pt x="793" y="50"/>
                </a:cubicBezTo>
                <a:cubicBezTo>
                  <a:pt x="798" y="48"/>
                  <a:pt x="798" y="48"/>
                  <a:pt x="798" y="48"/>
                </a:cubicBezTo>
                <a:cubicBezTo>
                  <a:pt x="800" y="44"/>
                  <a:pt x="800" y="44"/>
                  <a:pt x="800" y="44"/>
                </a:cubicBezTo>
                <a:cubicBezTo>
                  <a:pt x="802" y="44"/>
                  <a:pt x="802" y="44"/>
                  <a:pt x="802" y="44"/>
                </a:cubicBezTo>
                <a:cubicBezTo>
                  <a:pt x="801" y="47"/>
                  <a:pt x="801" y="47"/>
                  <a:pt x="801" y="47"/>
                </a:cubicBezTo>
                <a:cubicBezTo>
                  <a:pt x="802" y="47"/>
                  <a:pt x="802" y="47"/>
                  <a:pt x="802" y="47"/>
                </a:cubicBezTo>
                <a:cubicBezTo>
                  <a:pt x="805" y="43"/>
                  <a:pt x="805" y="43"/>
                  <a:pt x="805" y="43"/>
                </a:cubicBezTo>
                <a:cubicBezTo>
                  <a:pt x="808" y="43"/>
                  <a:pt x="808" y="43"/>
                  <a:pt x="808" y="43"/>
                </a:cubicBezTo>
                <a:cubicBezTo>
                  <a:pt x="810" y="38"/>
                  <a:pt x="780" y="61"/>
                  <a:pt x="817" y="32"/>
                </a:cubicBezTo>
                <a:cubicBezTo>
                  <a:pt x="827" y="25"/>
                  <a:pt x="827" y="25"/>
                  <a:pt x="827" y="25"/>
                </a:cubicBezTo>
                <a:cubicBezTo>
                  <a:pt x="828" y="26"/>
                  <a:pt x="828" y="26"/>
                  <a:pt x="828" y="26"/>
                </a:cubicBezTo>
                <a:cubicBezTo>
                  <a:pt x="825" y="29"/>
                  <a:pt x="825" y="29"/>
                  <a:pt x="825" y="29"/>
                </a:cubicBezTo>
                <a:cubicBezTo>
                  <a:pt x="823" y="30"/>
                  <a:pt x="823" y="30"/>
                  <a:pt x="823" y="30"/>
                </a:cubicBezTo>
                <a:cubicBezTo>
                  <a:pt x="828" y="28"/>
                  <a:pt x="820" y="34"/>
                  <a:pt x="828" y="30"/>
                </a:cubicBezTo>
                <a:cubicBezTo>
                  <a:pt x="829" y="30"/>
                  <a:pt x="830" y="29"/>
                  <a:pt x="830" y="30"/>
                </a:cubicBezTo>
                <a:cubicBezTo>
                  <a:pt x="830" y="28"/>
                  <a:pt x="830" y="28"/>
                  <a:pt x="830" y="28"/>
                </a:cubicBezTo>
                <a:cubicBezTo>
                  <a:pt x="836" y="28"/>
                  <a:pt x="836" y="28"/>
                  <a:pt x="836" y="28"/>
                </a:cubicBezTo>
                <a:cubicBezTo>
                  <a:pt x="835" y="27"/>
                  <a:pt x="835" y="27"/>
                  <a:pt x="835" y="27"/>
                </a:cubicBezTo>
                <a:cubicBezTo>
                  <a:pt x="834" y="25"/>
                  <a:pt x="834" y="25"/>
                  <a:pt x="834" y="25"/>
                </a:cubicBezTo>
                <a:cubicBezTo>
                  <a:pt x="838" y="25"/>
                  <a:pt x="831" y="22"/>
                  <a:pt x="843" y="20"/>
                </a:cubicBezTo>
                <a:cubicBezTo>
                  <a:pt x="843" y="17"/>
                  <a:pt x="843" y="17"/>
                  <a:pt x="843" y="17"/>
                </a:cubicBezTo>
                <a:cubicBezTo>
                  <a:pt x="848" y="15"/>
                  <a:pt x="848" y="15"/>
                  <a:pt x="848" y="15"/>
                </a:cubicBezTo>
                <a:cubicBezTo>
                  <a:pt x="849" y="13"/>
                  <a:pt x="849" y="13"/>
                  <a:pt x="849" y="13"/>
                </a:cubicBezTo>
                <a:cubicBezTo>
                  <a:pt x="863" y="5"/>
                  <a:pt x="863" y="5"/>
                  <a:pt x="863" y="5"/>
                </a:cubicBezTo>
                <a:cubicBezTo>
                  <a:pt x="864" y="5"/>
                  <a:pt x="864" y="5"/>
                  <a:pt x="864" y="5"/>
                </a:cubicBezTo>
                <a:cubicBezTo>
                  <a:pt x="873" y="0"/>
                  <a:pt x="873" y="0"/>
                  <a:pt x="873" y="0"/>
                </a:cubicBezTo>
                <a:cubicBezTo>
                  <a:pt x="873" y="5"/>
                  <a:pt x="873" y="5"/>
                  <a:pt x="873" y="5"/>
                </a:cubicBezTo>
                <a:lnTo>
                  <a:pt x="876" y="9"/>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3" name="Text Box 6"/>
          <p:cNvSpPr txBox="1">
            <a:spLocks noChangeArrowheads="1"/>
          </p:cNvSpPr>
          <p:nvPr/>
        </p:nvSpPr>
        <p:spPr bwMode="auto">
          <a:xfrm>
            <a:off x="4239490" y="2364653"/>
            <a:ext cx="5031836" cy="24006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lnSpc>
                <a:spcPct val="150000"/>
              </a:lnSpc>
              <a:spcBef>
                <a:spcPct val="50000"/>
              </a:spcBef>
              <a:buFont typeface="Arial" panose="020B0604020202020204" pitchFamily="34" charset="0"/>
              <a:buNone/>
            </a:pPr>
            <a:r>
              <a:rPr lang="zh-CN" sz="2000" b="1" dirty="0" smtClean="0">
                <a:solidFill>
                  <a:srgbClr val="FFFF00"/>
                </a:solidFill>
                <a:effectLst>
                  <a:outerShdw blurRad="38100" dist="38100" dir="2700000" algn="tl">
                    <a:srgbClr val="000000">
                      <a:alpha val="43137"/>
                    </a:srgbClr>
                  </a:outerShdw>
                </a:effectLst>
                <a:latin typeface="+mj-ea"/>
                <a:ea typeface="+mj-ea"/>
              </a:rPr>
              <a:t>承认</a:t>
            </a:r>
            <a:r>
              <a:rPr lang="zh-CN" sz="2000" b="1" dirty="0">
                <a:solidFill>
                  <a:srgbClr val="FFFF00"/>
                </a:solidFill>
                <a:effectLst>
                  <a:outerShdw blurRad="38100" dist="38100" dir="2700000" algn="tl">
                    <a:srgbClr val="000000">
                      <a:alpha val="43137"/>
                    </a:srgbClr>
                  </a:outerShdw>
                </a:effectLst>
                <a:latin typeface="+mj-ea"/>
                <a:ea typeface="+mj-ea"/>
              </a:rPr>
              <a:t>党的纲领和</a:t>
            </a:r>
            <a:r>
              <a:rPr lang="zh-CN" sz="2000" b="1" dirty="0" smtClean="0">
                <a:solidFill>
                  <a:srgbClr val="FFFF00"/>
                </a:solidFill>
                <a:effectLst>
                  <a:outerShdw blurRad="38100" dist="38100" dir="2700000" algn="tl">
                    <a:srgbClr val="000000">
                      <a:alpha val="43137"/>
                    </a:srgbClr>
                  </a:outerShdw>
                </a:effectLst>
                <a:latin typeface="+mj-ea"/>
                <a:ea typeface="+mj-ea"/>
              </a:rPr>
              <a:t>章程</a:t>
            </a:r>
            <a:endParaRPr lang="en-US" altLang="zh-CN" sz="2000" b="1" dirty="0" smtClean="0">
              <a:solidFill>
                <a:srgbClr val="FFFF00"/>
              </a:solidFill>
              <a:effectLst>
                <a:outerShdw blurRad="38100" dist="38100" dir="2700000" algn="tl">
                  <a:srgbClr val="000000">
                    <a:alpha val="43137"/>
                  </a:srgbClr>
                </a:outerShdw>
              </a:effectLst>
              <a:latin typeface="+mj-ea"/>
              <a:ea typeface="+mj-ea"/>
            </a:endParaRPr>
          </a:p>
          <a:p>
            <a:pPr eaLnBrk="1" hangingPunct="1">
              <a:lnSpc>
                <a:spcPct val="150000"/>
              </a:lnSpc>
              <a:spcBef>
                <a:spcPct val="50000"/>
              </a:spcBef>
              <a:buFont typeface="Arial" panose="020B0604020202020204" pitchFamily="34" charset="0"/>
              <a:buNone/>
            </a:pPr>
            <a:r>
              <a:rPr lang="zh-CN" sz="2000" b="1" dirty="0" smtClean="0">
                <a:solidFill>
                  <a:srgbClr val="FFFF00"/>
                </a:solidFill>
                <a:effectLst>
                  <a:outerShdw blurRad="38100" dist="38100" dir="2700000" algn="tl">
                    <a:srgbClr val="000000">
                      <a:alpha val="43137"/>
                    </a:srgbClr>
                  </a:outerShdw>
                </a:effectLst>
                <a:latin typeface="+mj-ea"/>
                <a:ea typeface="+mj-ea"/>
              </a:rPr>
              <a:t>愿意</a:t>
            </a:r>
            <a:r>
              <a:rPr lang="zh-CN" sz="2000" b="1" dirty="0">
                <a:solidFill>
                  <a:srgbClr val="FFFF00"/>
                </a:solidFill>
                <a:effectLst>
                  <a:outerShdw blurRad="38100" dist="38100" dir="2700000" algn="tl">
                    <a:srgbClr val="000000">
                      <a:alpha val="43137"/>
                    </a:srgbClr>
                  </a:outerShdw>
                </a:effectLst>
                <a:latin typeface="+mj-ea"/>
                <a:ea typeface="+mj-ea"/>
              </a:rPr>
              <a:t>参加党的一个组织并在其中积极</a:t>
            </a:r>
            <a:r>
              <a:rPr lang="zh-CN" sz="2000" b="1" dirty="0" smtClean="0">
                <a:solidFill>
                  <a:srgbClr val="FFFF00"/>
                </a:solidFill>
                <a:effectLst>
                  <a:outerShdw blurRad="38100" dist="38100" dir="2700000" algn="tl">
                    <a:srgbClr val="000000">
                      <a:alpha val="43137"/>
                    </a:srgbClr>
                  </a:outerShdw>
                </a:effectLst>
                <a:latin typeface="+mj-ea"/>
                <a:ea typeface="+mj-ea"/>
              </a:rPr>
              <a:t>工作</a:t>
            </a:r>
            <a:endParaRPr lang="en-US" altLang="zh-CN" sz="2000" b="1" dirty="0" smtClean="0">
              <a:solidFill>
                <a:srgbClr val="FFFF00"/>
              </a:solidFill>
              <a:effectLst>
                <a:outerShdw blurRad="38100" dist="38100" dir="2700000" algn="tl">
                  <a:srgbClr val="000000">
                    <a:alpha val="43137"/>
                  </a:srgbClr>
                </a:outerShdw>
              </a:effectLst>
              <a:latin typeface="+mj-ea"/>
              <a:ea typeface="+mj-ea"/>
            </a:endParaRPr>
          </a:p>
          <a:p>
            <a:pPr eaLnBrk="1" hangingPunct="1">
              <a:lnSpc>
                <a:spcPct val="150000"/>
              </a:lnSpc>
              <a:spcBef>
                <a:spcPct val="50000"/>
              </a:spcBef>
              <a:buFont typeface="Arial" panose="020B0604020202020204" pitchFamily="34" charset="0"/>
              <a:buNone/>
            </a:pPr>
            <a:r>
              <a:rPr lang="zh-CN" sz="2000" b="1" dirty="0" smtClean="0">
                <a:solidFill>
                  <a:srgbClr val="FFFF00"/>
                </a:solidFill>
                <a:effectLst>
                  <a:outerShdw blurRad="38100" dist="38100" dir="2700000" algn="tl">
                    <a:srgbClr val="000000">
                      <a:alpha val="43137"/>
                    </a:srgbClr>
                  </a:outerShdw>
                </a:effectLst>
                <a:latin typeface="+mj-ea"/>
                <a:ea typeface="+mj-ea"/>
              </a:rPr>
              <a:t>执行</a:t>
            </a:r>
            <a:r>
              <a:rPr lang="zh-CN" sz="2000" b="1" dirty="0">
                <a:solidFill>
                  <a:srgbClr val="FFFF00"/>
                </a:solidFill>
                <a:effectLst>
                  <a:outerShdw blurRad="38100" dist="38100" dir="2700000" algn="tl">
                    <a:srgbClr val="000000">
                      <a:alpha val="43137"/>
                    </a:srgbClr>
                  </a:outerShdw>
                </a:effectLst>
                <a:latin typeface="+mj-ea"/>
                <a:ea typeface="+mj-ea"/>
              </a:rPr>
              <a:t>党的</a:t>
            </a:r>
            <a:r>
              <a:rPr lang="zh-CN" sz="2000" b="1" dirty="0" smtClean="0">
                <a:solidFill>
                  <a:srgbClr val="FFFF00"/>
                </a:solidFill>
                <a:effectLst>
                  <a:outerShdw blurRad="38100" dist="38100" dir="2700000" algn="tl">
                    <a:srgbClr val="000000">
                      <a:alpha val="43137"/>
                    </a:srgbClr>
                  </a:outerShdw>
                </a:effectLst>
                <a:latin typeface="+mj-ea"/>
                <a:ea typeface="+mj-ea"/>
              </a:rPr>
              <a:t>决议</a:t>
            </a:r>
            <a:endParaRPr lang="en-US" altLang="zh-CN" sz="2000" b="1" dirty="0" smtClean="0">
              <a:solidFill>
                <a:srgbClr val="FFFF00"/>
              </a:solidFill>
              <a:effectLst>
                <a:outerShdw blurRad="38100" dist="38100" dir="2700000" algn="tl">
                  <a:srgbClr val="000000">
                    <a:alpha val="43137"/>
                  </a:srgbClr>
                </a:outerShdw>
              </a:effectLst>
              <a:latin typeface="+mj-ea"/>
              <a:ea typeface="+mj-ea"/>
            </a:endParaRPr>
          </a:p>
          <a:p>
            <a:pPr eaLnBrk="1" hangingPunct="1">
              <a:lnSpc>
                <a:spcPct val="150000"/>
              </a:lnSpc>
              <a:spcBef>
                <a:spcPct val="50000"/>
              </a:spcBef>
              <a:buFont typeface="Arial" panose="020B0604020202020204" pitchFamily="34" charset="0"/>
              <a:buNone/>
            </a:pPr>
            <a:r>
              <a:rPr lang="zh-CN" sz="2000" b="1" dirty="0" smtClean="0">
                <a:solidFill>
                  <a:srgbClr val="FFFF00"/>
                </a:solidFill>
                <a:effectLst>
                  <a:outerShdw blurRad="38100" dist="38100" dir="2700000" algn="tl">
                    <a:srgbClr val="000000">
                      <a:alpha val="43137"/>
                    </a:srgbClr>
                  </a:outerShdw>
                </a:effectLst>
                <a:latin typeface="+mj-ea"/>
                <a:ea typeface="+mj-ea"/>
              </a:rPr>
              <a:t>按期</a:t>
            </a:r>
            <a:r>
              <a:rPr lang="zh-CN" sz="2000" b="1" dirty="0">
                <a:solidFill>
                  <a:srgbClr val="FFFF00"/>
                </a:solidFill>
                <a:effectLst>
                  <a:outerShdw blurRad="38100" dist="38100" dir="2700000" algn="tl">
                    <a:srgbClr val="000000">
                      <a:alpha val="43137"/>
                    </a:srgbClr>
                  </a:outerShdw>
                </a:effectLst>
                <a:latin typeface="+mj-ea"/>
                <a:ea typeface="+mj-ea"/>
              </a:rPr>
              <a:t>交纳</a:t>
            </a:r>
            <a:r>
              <a:rPr lang="zh-CN" sz="2000" b="1" dirty="0" smtClean="0">
                <a:solidFill>
                  <a:srgbClr val="FFFF00"/>
                </a:solidFill>
                <a:effectLst>
                  <a:outerShdw blurRad="38100" dist="38100" dir="2700000" algn="tl">
                    <a:srgbClr val="000000">
                      <a:alpha val="43137"/>
                    </a:srgbClr>
                  </a:outerShdw>
                </a:effectLst>
                <a:latin typeface="+mj-ea"/>
                <a:ea typeface="+mj-ea"/>
              </a:rPr>
              <a:t>党费</a:t>
            </a:r>
            <a:endParaRPr lang="en-US" altLang="zh-CN" sz="2000" b="1" dirty="0">
              <a:solidFill>
                <a:srgbClr val="FFFF00"/>
              </a:solidFill>
              <a:effectLst>
                <a:outerShdw blurRad="38100" dist="38100" dir="2700000" algn="tl">
                  <a:srgbClr val="000000">
                    <a:alpha val="43137"/>
                  </a:srgbClr>
                </a:outerShdw>
              </a:effectLst>
              <a:latin typeface="+mj-ea"/>
              <a:ea typeface="+mj-ea"/>
            </a:endParaRPr>
          </a:p>
        </p:txBody>
      </p:sp>
      <p:sp>
        <p:nvSpPr>
          <p:cNvPr id="7" name="文本框 6"/>
          <p:cNvSpPr txBox="1"/>
          <p:nvPr/>
        </p:nvSpPr>
        <p:spPr>
          <a:xfrm>
            <a:off x="1636868" y="1319000"/>
            <a:ext cx="1663285" cy="2308324"/>
          </a:xfrm>
          <a:prstGeom prst="rect">
            <a:avLst/>
          </a:prstGeom>
          <a:noFill/>
        </p:spPr>
        <p:txBody>
          <a:bodyPr wrap="square" rtlCol="0">
            <a:spAutoFit/>
          </a:bodyPr>
          <a:lstStyle/>
          <a:p>
            <a:r>
              <a:rPr lang="zh-CN" altLang="en-US" sz="4800" b="1" dirty="0" smtClean="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申请党员条件</a:t>
            </a:r>
            <a:endParaRPr lang="zh-CN" altLang="en-US" sz="4800" b="1" dirty="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12" name="矩形 11"/>
          <p:cNvSpPr/>
          <p:nvPr/>
        </p:nvSpPr>
        <p:spPr>
          <a:xfrm>
            <a:off x="2775819" y="5027817"/>
            <a:ext cx="7263527" cy="461665"/>
          </a:xfrm>
          <a:prstGeom prst="rect">
            <a:avLst/>
          </a:prstGeom>
        </p:spPr>
        <p:txBody>
          <a:bodyPr wrap="none">
            <a:spAutoFit/>
          </a:bodyPr>
          <a:lstStyle/>
          <a:p>
            <a:pPr>
              <a:spcBef>
                <a:spcPct val="50000"/>
              </a:spcBef>
            </a:pPr>
            <a:r>
              <a:rPr lang="zh-CN" altLang="zh-CN" sz="2400" b="1" dirty="0">
                <a:solidFill>
                  <a:schemeClr val="bg1"/>
                </a:solidFill>
                <a:latin typeface="微软雅黑" panose="020B0503020204020204" charset="-122"/>
                <a:ea typeface="微软雅黑" panose="020B0503020204020204" charset="-122"/>
              </a:rPr>
              <a:t>这是申请入党的条件，也是对共产党员的起码要求。</a:t>
            </a:r>
            <a:endParaRPr lang="zh-CN" altLang="zh-CN" sz="2400" b="1" dirty="0">
              <a:solidFill>
                <a:schemeClr val="bg1"/>
              </a:solidFill>
              <a:latin typeface="微软雅黑" panose="020B0503020204020204" charset="-122"/>
              <a:ea typeface="微软雅黑" panose="020B0503020204020204" charset="-122"/>
            </a:endParaRPr>
          </a:p>
        </p:txBody>
      </p:sp>
      <p:sp>
        <p:nvSpPr>
          <p:cNvPr id="110" name="文本框 109"/>
          <p:cNvSpPr txBox="1"/>
          <p:nvPr/>
        </p:nvSpPr>
        <p:spPr>
          <a:xfrm>
            <a:off x="1119898" y="307186"/>
            <a:ext cx="3647174" cy="584775"/>
          </a:xfrm>
          <a:prstGeom prst="rect">
            <a:avLst/>
          </a:prstGeom>
          <a:noFill/>
        </p:spPr>
        <p:txBody>
          <a:bodyPr wrap="square" rtlCol="0">
            <a:spAutoFit/>
          </a:bodyPr>
          <a:lstStyle/>
          <a:p>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入党的标准及条件</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2" name="TextBox 1"/>
          <p:cNvSpPr txBox="1"/>
          <p:nvPr/>
        </p:nvSpPr>
        <p:spPr>
          <a:xfrm>
            <a:off x="3142210" y="2117509"/>
            <a:ext cx="1097280" cy="1155701"/>
          </a:xfrm>
          <a:prstGeom prst="rect">
            <a:avLst/>
          </a:prstGeom>
          <a:noFill/>
        </p:spPr>
        <p:txBody>
          <a:bodyPr wrap="square" rtlCol="0">
            <a:spAutoFit/>
          </a:bodyPr>
          <a:lstStyle/>
          <a:p>
            <a:pPr algn="ctr">
              <a:lnSpc>
                <a:spcPct val="130000"/>
              </a:lnSpc>
            </a:pPr>
            <a:r>
              <a:rPr lang="zh-CN" altLang="en-US" sz="2800" b="1" dirty="0">
                <a:solidFill>
                  <a:srgbClr val="FFFF00"/>
                </a:solidFill>
                <a:effectLst>
                  <a:outerShdw blurRad="38100" dist="38100" dir="2700000" algn="tl">
                    <a:srgbClr val="000000">
                      <a:alpha val="43137"/>
                    </a:srgbClr>
                  </a:outerShdw>
                </a:effectLst>
                <a:latin typeface="华文细黑" pitchFamily="2" charset="-122"/>
                <a:ea typeface="华文细黑" pitchFamily="2" charset="-122"/>
              </a:rPr>
              <a:t>自我</a:t>
            </a:r>
            <a:endParaRPr lang="en-US" altLang="zh-CN" sz="2800" b="1" dirty="0">
              <a:solidFill>
                <a:srgbClr val="FFFF00"/>
              </a:solidFill>
              <a:effectLst>
                <a:outerShdw blurRad="38100" dist="38100" dir="2700000" algn="tl">
                  <a:srgbClr val="000000">
                    <a:alpha val="43137"/>
                  </a:srgbClr>
                </a:outerShdw>
              </a:effectLst>
              <a:latin typeface="华文细黑" pitchFamily="2" charset="-122"/>
              <a:ea typeface="华文细黑" pitchFamily="2" charset="-122"/>
            </a:endParaRPr>
          </a:p>
          <a:p>
            <a:pPr algn="ctr">
              <a:lnSpc>
                <a:spcPct val="130000"/>
              </a:lnSpc>
            </a:pPr>
            <a:r>
              <a:rPr lang="zh-CN" altLang="en-US" sz="2800" b="1" dirty="0">
                <a:solidFill>
                  <a:srgbClr val="FFFF00"/>
                </a:solidFill>
                <a:effectLst>
                  <a:outerShdw blurRad="38100" dist="38100" dir="2700000" algn="tl">
                    <a:srgbClr val="000000">
                      <a:alpha val="43137"/>
                    </a:srgbClr>
                  </a:outerShdw>
                </a:effectLst>
                <a:latin typeface="华文细黑" pitchFamily="2" charset="-122"/>
                <a:ea typeface="华文细黑" pitchFamily="2" charset="-122"/>
              </a:rPr>
              <a:t>认识</a:t>
            </a:r>
            <a:endParaRPr lang="zh-CN" altLang="en-US" sz="2800" b="1" dirty="0">
              <a:solidFill>
                <a:srgbClr val="FFFF00"/>
              </a:solidFill>
              <a:effectLst>
                <a:outerShdw blurRad="38100" dist="38100" dir="2700000" algn="tl">
                  <a:srgbClr val="000000">
                    <a:alpha val="43137"/>
                  </a:srgbClr>
                </a:outerShdw>
              </a:effectLst>
              <a:latin typeface="华文细黑" pitchFamily="2" charset="-122"/>
              <a:ea typeface="华文细黑" pitchFamily="2" charset="-122"/>
            </a:endParaRPr>
          </a:p>
        </p:txBody>
      </p:sp>
    </p:spTree>
  </p:cSld>
  <p:clrMapOvr>
    <a:masterClrMapping/>
  </p:clrMapOvr>
  <p:transition spd="slow" advClick="0" advTm="9000">
    <p:comb/>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4627"/>
          <p:cNvGrpSpPr/>
          <p:nvPr/>
        </p:nvGrpSpPr>
        <p:grpSpPr bwMode="auto">
          <a:xfrm>
            <a:off x="4451877" y="1181389"/>
            <a:ext cx="3182300" cy="2794094"/>
            <a:chOff x="2868" y="2100"/>
            <a:chExt cx="482" cy="408"/>
          </a:xfrm>
          <a:solidFill>
            <a:srgbClr val="A83021"/>
          </a:solidFill>
        </p:grpSpPr>
        <p:sp>
          <p:nvSpPr>
            <p:cNvPr id="15" name="Freeform 4427"/>
            <p:cNvSpPr/>
            <p:nvPr/>
          </p:nvSpPr>
          <p:spPr bwMode="auto">
            <a:xfrm>
              <a:off x="2908" y="226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 name="Freeform 4428"/>
            <p:cNvSpPr/>
            <p:nvPr/>
          </p:nvSpPr>
          <p:spPr bwMode="auto">
            <a:xfrm>
              <a:off x="2904" y="227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 name="Freeform 4429"/>
            <p:cNvSpPr>
              <a:spLocks noEditPoints="1"/>
            </p:cNvSpPr>
            <p:nvPr/>
          </p:nvSpPr>
          <p:spPr bwMode="auto">
            <a:xfrm>
              <a:off x="2894" y="2100"/>
              <a:ext cx="456" cy="408"/>
            </a:xfrm>
            <a:custGeom>
              <a:avLst/>
              <a:gdLst>
                <a:gd name="T0" fmla="*/ 360 w 512"/>
                <a:gd name="T1" fmla="*/ 6 h 459"/>
                <a:gd name="T2" fmla="*/ 114 w 512"/>
                <a:gd name="T3" fmla="*/ 71 h 459"/>
                <a:gd name="T4" fmla="*/ 99 w 512"/>
                <a:gd name="T5" fmla="*/ 127 h 459"/>
                <a:gd name="T6" fmla="*/ 56 w 512"/>
                <a:gd name="T7" fmla="*/ 144 h 459"/>
                <a:gd name="T8" fmla="*/ 18 w 512"/>
                <a:gd name="T9" fmla="*/ 182 h 459"/>
                <a:gd name="T10" fmla="*/ 13 w 512"/>
                <a:gd name="T11" fmla="*/ 204 h 459"/>
                <a:gd name="T12" fmla="*/ 3 w 512"/>
                <a:gd name="T13" fmla="*/ 227 h 459"/>
                <a:gd name="T14" fmla="*/ 1 w 512"/>
                <a:gd name="T15" fmla="*/ 253 h 459"/>
                <a:gd name="T16" fmla="*/ 17 w 512"/>
                <a:gd name="T17" fmla="*/ 279 h 459"/>
                <a:gd name="T18" fmla="*/ 25 w 512"/>
                <a:gd name="T19" fmla="*/ 295 h 459"/>
                <a:gd name="T20" fmla="*/ 60 w 512"/>
                <a:gd name="T21" fmla="*/ 341 h 459"/>
                <a:gd name="T22" fmla="*/ 96 w 512"/>
                <a:gd name="T23" fmla="*/ 353 h 459"/>
                <a:gd name="T24" fmla="*/ 117 w 512"/>
                <a:gd name="T25" fmla="*/ 382 h 459"/>
                <a:gd name="T26" fmla="*/ 136 w 512"/>
                <a:gd name="T27" fmla="*/ 368 h 459"/>
                <a:gd name="T28" fmla="*/ 176 w 512"/>
                <a:gd name="T29" fmla="*/ 401 h 459"/>
                <a:gd name="T30" fmla="*/ 222 w 512"/>
                <a:gd name="T31" fmla="*/ 413 h 459"/>
                <a:gd name="T32" fmla="*/ 200 w 512"/>
                <a:gd name="T33" fmla="*/ 432 h 459"/>
                <a:gd name="T34" fmla="*/ 227 w 512"/>
                <a:gd name="T35" fmla="*/ 422 h 459"/>
                <a:gd name="T36" fmla="*/ 271 w 512"/>
                <a:gd name="T37" fmla="*/ 425 h 459"/>
                <a:gd name="T38" fmla="*/ 267 w 512"/>
                <a:gd name="T39" fmla="*/ 441 h 459"/>
                <a:gd name="T40" fmla="*/ 248 w 512"/>
                <a:gd name="T41" fmla="*/ 457 h 459"/>
                <a:gd name="T42" fmla="*/ 277 w 512"/>
                <a:gd name="T43" fmla="*/ 448 h 459"/>
                <a:gd name="T44" fmla="*/ 320 w 512"/>
                <a:gd name="T45" fmla="*/ 437 h 459"/>
                <a:gd name="T46" fmla="*/ 356 w 512"/>
                <a:gd name="T47" fmla="*/ 414 h 459"/>
                <a:gd name="T48" fmla="*/ 389 w 512"/>
                <a:gd name="T49" fmla="*/ 382 h 459"/>
                <a:gd name="T50" fmla="*/ 412 w 512"/>
                <a:gd name="T51" fmla="*/ 353 h 459"/>
                <a:gd name="T52" fmla="*/ 12 w 512"/>
                <a:gd name="T53" fmla="*/ 219 h 459"/>
                <a:gd name="T54" fmla="*/ 98 w 512"/>
                <a:gd name="T55" fmla="*/ 135 h 459"/>
                <a:gd name="T56" fmla="*/ 49 w 512"/>
                <a:gd name="T57" fmla="*/ 173 h 459"/>
                <a:gd name="T58" fmla="*/ 44 w 512"/>
                <a:gd name="T59" fmla="*/ 228 h 459"/>
                <a:gd name="T60" fmla="*/ 39 w 512"/>
                <a:gd name="T61" fmla="*/ 272 h 459"/>
                <a:gd name="T62" fmla="*/ 20 w 512"/>
                <a:gd name="T63" fmla="*/ 229 h 459"/>
                <a:gd name="T64" fmla="*/ 36 w 512"/>
                <a:gd name="T65" fmla="*/ 228 h 459"/>
                <a:gd name="T66" fmla="*/ 33 w 512"/>
                <a:gd name="T67" fmla="*/ 263 h 459"/>
                <a:gd name="T68" fmla="*/ 40 w 512"/>
                <a:gd name="T69" fmla="*/ 234 h 459"/>
                <a:gd name="T70" fmla="*/ 22 w 512"/>
                <a:gd name="T71" fmla="*/ 184 h 459"/>
                <a:gd name="T72" fmla="*/ 26 w 512"/>
                <a:gd name="T73" fmla="*/ 228 h 459"/>
                <a:gd name="T74" fmla="*/ 16 w 512"/>
                <a:gd name="T75" fmla="*/ 277 h 459"/>
                <a:gd name="T76" fmla="*/ 25 w 512"/>
                <a:gd name="T77" fmla="*/ 286 h 459"/>
                <a:gd name="T78" fmla="*/ 47 w 512"/>
                <a:gd name="T79" fmla="*/ 275 h 459"/>
                <a:gd name="T80" fmla="*/ 56 w 512"/>
                <a:gd name="T81" fmla="*/ 315 h 459"/>
                <a:gd name="T82" fmla="*/ 69 w 512"/>
                <a:gd name="T83" fmla="*/ 302 h 459"/>
                <a:gd name="T84" fmla="*/ 87 w 512"/>
                <a:gd name="T85" fmla="*/ 152 h 459"/>
                <a:gd name="T86" fmla="*/ 75 w 512"/>
                <a:gd name="T87" fmla="*/ 143 h 459"/>
                <a:gd name="T88" fmla="*/ 73 w 512"/>
                <a:gd name="T89" fmla="*/ 132 h 459"/>
                <a:gd name="T90" fmla="*/ 101 w 512"/>
                <a:gd name="T91" fmla="*/ 343 h 459"/>
                <a:gd name="T92" fmla="*/ 110 w 512"/>
                <a:gd name="T93" fmla="*/ 358 h 459"/>
                <a:gd name="T94" fmla="*/ 126 w 512"/>
                <a:gd name="T95" fmla="*/ 366 h 459"/>
                <a:gd name="T96" fmla="*/ 110 w 512"/>
                <a:gd name="T97" fmla="*/ 128 h 459"/>
                <a:gd name="T98" fmla="*/ 142 w 512"/>
                <a:gd name="T99" fmla="*/ 102 h 459"/>
                <a:gd name="T100" fmla="*/ 154 w 512"/>
                <a:gd name="T101" fmla="*/ 76 h 459"/>
                <a:gd name="T102" fmla="*/ 197 w 512"/>
                <a:gd name="T103" fmla="*/ 406 h 459"/>
                <a:gd name="T104" fmla="*/ 213 w 512"/>
                <a:gd name="T105" fmla="*/ 435 h 459"/>
                <a:gd name="T106" fmla="*/ 223 w 512"/>
                <a:gd name="T107" fmla="*/ 416 h 459"/>
                <a:gd name="T108" fmla="*/ 234 w 512"/>
                <a:gd name="T109" fmla="*/ 417 h 459"/>
                <a:gd name="T110" fmla="*/ 257 w 512"/>
                <a:gd name="T111" fmla="*/ 429 h 459"/>
                <a:gd name="T112" fmla="*/ 251 w 512"/>
                <a:gd name="T113" fmla="*/ 453 h 459"/>
                <a:gd name="T114" fmla="*/ 286 w 512"/>
                <a:gd name="T115" fmla="*/ 441 h 459"/>
                <a:gd name="T116" fmla="*/ 304 w 512"/>
                <a:gd name="T117" fmla="*/ 412 h 459"/>
                <a:gd name="T118" fmla="*/ 312 w 512"/>
                <a:gd name="T119" fmla="*/ 429 h 459"/>
                <a:gd name="T120" fmla="*/ 324 w 512"/>
                <a:gd name="T121" fmla="*/ 419 h 459"/>
                <a:gd name="T122" fmla="*/ 347 w 512"/>
                <a:gd name="T123" fmla="*/ 41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459">
                  <a:moveTo>
                    <a:pt x="505" y="211"/>
                  </a:moveTo>
                  <a:cubicBezTo>
                    <a:pt x="503" y="206"/>
                    <a:pt x="511" y="203"/>
                    <a:pt x="509" y="198"/>
                  </a:cubicBezTo>
                  <a:cubicBezTo>
                    <a:pt x="508" y="192"/>
                    <a:pt x="505" y="187"/>
                    <a:pt x="507" y="180"/>
                  </a:cubicBezTo>
                  <a:cubicBezTo>
                    <a:pt x="507" y="180"/>
                    <a:pt x="508" y="179"/>
                    <a:pt x="509" y="179"/>
                  </a:cubicBezTo>
                  <a:cubicBezTo>
                    <a:pt x="507" y="178"/>
                    <a:pt x="507" y="178"/>
                    <a:pt x="507" y="178"/>
                  </a:cubicBezTo>
                  <a:cubicBezTo>
                    <a:pt x="507" y="177"/>
                    <a:pt x="506" y="175"/>
                    <a:pt x="508" y="175"/>
                  </a:cubicBezTo>
                  <a:cubicBezTo>
                    <a:pt x="505" y="175"/>
                    <a:pt x="507" y="172"/>
                    <a:pt x="506" y="169"/>
                  </a:cubicBezTo>
                  <a:cubicBezTo>
                    <a:pt x="507" y="169"/>
                    <a:pt x="508" y="167"/>
                    <a:pt x="509" y="167"/>
                  </a:cubicBezTo>
                  <a:cubicBezTo>
                    <a:pt x="507" y="166"/>
                    <a:pt x="507" y="166"/>
                    <a:pt x="507" y="166"/>
                  </a:cubicBezTo>
                  <a:cubicBezTo>
                    <a:pt x="512" y="160"/>
                    <a:pt x="504" y="155"/>
                    <a:pt x="506" y="149"/>
                  </a:cubicBezTo>
                  <a:cubicBezTo>
                    <a:pt x="504" y="146"/>
                    <a:pt x="508" y="140"/>
                    <a:pt x="503" y="138"/>
                  </a:cubicBezTo>
                  <a:cubicBezTo>
                    <a:pt x="504" y="138"/>
                    <a:pt x="504" y="138"/>
                    <a:pt x="504" y="138"/>
                  </a:cubicBezTo>
                  <a:cubicBezTo>
                    <a:pt x="503" y="137"/>
                    <a:pt x="502" y="135"/>
                    <a:pt x="502" y="133"/>
                  </a:cubicBezTo>
                  <a:cubicBezTo>
                    <a:pt x="504" y="131"/>
                    <a:pt x="501" y="129"/>
                    <a:pt x="503" y="127"/>
                  </a:cubicBezTo>
                  <a:cubicBezTo>
                    <a:pt x="503" y="125"/>
                    <a:pt x="501" y="124"/>
                    <a:pt x="499" y="123"/>
                  </a:cubicBezTo>
                  <a:cubicBezTo>
                    <a:pt x="500" y="122"/>
                    <a:pt x="500" y="122"/>
                    <a:pt x="500" y="122"/>
                  </a:cubicBezTo>
                  <a:cubicBezTo>
                    <a:pt x="494" y="120"/>
                    <a:pt x="498" y="114"/>
                    <a:pt x="493" y="113"/>
                  </a:cubicBezTo>
                  <a:cubicBezTo>
                    <a:pt x="494" y="109"/>
                    <a:pt x="488" y="106"/>
                    <a:pt x="491" y="101"/>
                  </a:cubicBezTo>
                  <a:cubicBezTo>
                    <a:pt x="493" y="99"/>
                    <a:pt x="490" y="96"/>
                    <a:pt x="491" y="94"/>
                  </a:cubicBezTo>
                  <a:cubicBezTo>
                    <a:pt x="490" y="89"/>
                    <a:pt x="485" y="88"/>
                    <a:pt x="483" y="84"/>
                  </a:cubicBezTo>
                  <a:cubicBezTo>
                    <a:pt x="480" y="85"/>
                    <a:pt x="480" y="81"/>
                    <a:pt x="477" y="81"/>
                  </a:cubicBezTo>
                  <a:cubicBezTo>
                    <a:pt x="476" y="79"/>
                    <a:pt x="473" y="80"/>
                    <a:pt x="473" y="77"/>
                  </a:cubicBezTo>
                  <a:cubicBezTo>
                    <a:pt x="473" y="77"/>
                    <a:pt x="473" y="77"/>
                    <a:pt x="473" y="77"/>
                  </a:cubicBezTo>
                  <a:cubicBezTo>
                    <a:pt x="470" y="71"/>
                    <a:pt x="463" y="67"/>
                    <a:pt x="457" y="66"/>
                  </a:cubicBezTo>
                  <a:cubicBezTo>
                    <a:pt x="449" y="59"/>
                    <a:pt x="444" y="52"/>
                    <a:pt x="436" y="46"/>
                  </a:cubicBezTo>
                  <a:cubicBezTo>
                    <a:pt x="436" y="45"/>
                    <a:pt x="436" y="45"/>
                    <a:pt x="436" y="45"/>
                  </a:cubicBezTo>
                  <a:cubicBezTo>
                    <a:pt x="432" y="41"/>
                    <a:pt x="428" y="36"/>
                    <a:pt x="422" y="35"/>
                  </a:cubicBezTo>
                  <a:cubicBezTo>
                    <a:pt x="422" y="31"/>
                    <a:pt x="417" y="29"/>
                    <a:pt x="414" y="27"/>
                  </a:cubicBezTo>
                  <a:cubicBezTo>
                    <a:pt x="411" y="24"/>
                    <a:pt x="406" y="24"/>
                    <a:pt x="404" y="20"/>
                  </a:cubicBezTo>
                  <a:cubicBezTo>
                    <a:pt x="396" y="16"/>
                    <a:pt x="396" y="16"/>
                    <a:pt x="396" y="16"/>
                  </a:cubicBezTo>
                  <a:cubicBezTo>
                    <a:pt x="396" y="13"/>
                    <a:pt x="394" y="14"/>
                    <a:pt x="393" y="13"/>
                  </a:cubicBezTo>
                  <a:cubicBezTo>
                    <a:pt x="388" y="11"/>
                    <a:pt x="384" y="6"/>
                    <a:pt x="379" y="7"/>
                  </a:cubicBezTo>
                  <a:cubicBezTo>
                    <a:pt x="373" y="1"/>
                    <a:pt x="366" y="9"/>
                    <a:pt x="360" y="6"/>
                  </a:cubicBezTo>
                  <a:cubicBezTo>
                    <a:pt x="350" y="8"/>
                    <a:pt x="343" y="2"/>
                    <a:pt x="335" y="2"/>
                  </a:cubicBezTo>
                  <a:cubicBezTo>
                    <a:pt x="331" y="4"/>
                    <a:pt x="328" y="0"/>
                    <a:pt x="324" y="2"/>
                  </a:cubicBezTo>
                  <a:cubicBezTo>
                    <a:pt x="318" y="2"/>
                    <a:pt x="312" y="4"/>
                    <a:pt x="307" y="6"/>
                  </a:cubicBezTo>
                  <a:cubicBezTo>
                    <a:pt x="307" y="6"/>
                    <a:pt x="307" y="6"/>
                    <a:pt x="307" y="6"/>
                  </a:cubicBezTo>
                  <a:cubicBezTo>
                    <a:pt x="305" y="5"/>
                    <a:pt x="305" y="5"/>
                    <a:pt x="305" y="5"/>
                  </a:cubicBezTo>
                  <a:cubicBezTo>
                    <a:pt x="299" y="9"/>
                    <a:pt x="291" y="4"/>
                    <a:pt x="283" y="6"/>
                  </a:cubicBezTo>
                  <a:cubicBezTo>
                    <a:pt x="281" y="7"/>
                    <a:pt x="278" y="7"/>
                    <a:pt x="276" y="8"/>
                  </a:cubicBezTo>
                  <a:cubicBezTo>
                    <a:pt x="273" y="7"/>
                    <a:pt x="268" y="10"/>
                    <a:pt x="264" y="8"/>
                  </a:cubicBezTo>
                  <a:cubicBezTo>
                    <a:pt x="263" y="10"/>
                    <a:pt x="260" y="8"/>
                    <a:pt x="258" y="10"/>
                  </a:cubicBezTo>
                  <a:cubicBezTo>
                    <a:pt x="255" y="9"/>
                    <a:pt x="254" y="13"/>
                    <a:pt x="251" y="14"/>
                  </a:cubicBezTo>
                  <a:cubicBezTo>
                    <a:pt x="245" y="14"/>
                    <a:pt x="242" y="17"/>
                    <a:pt x="237" y="17"/>
                  </a:cubicBezTo>
                  <a:cubicBezTo>
                    <a:pt x="232" y="15"/>
                    <a:pt x="230" y="19"/>
                    <a:pt x="225" y="17"/>
                  </a:cubicBezTo>
                  <a:cubicBezTo>
                    <a:pt x="222" y="19"/>
                    <a:pt x="219" y="20"/>
                    <a:pt x="216" y="20"/>
                  </a:cubicBezTo>
                  <a:cubicBezTo>
                    <a:pt x="213" y="24"/>
                    <a:pt x="207" y="21"/>
                    <a:pt x="205" y="25"/>
                  </a:cubicBezTo>
                  <a:cubicBezTo>
                    <a:pt x="200" y="23"/>
                    <a:pt x="199" y="32"/>
                    <a:pt x="195" y="29"/>
                  </a:cubicBezTo>
                  <a:cubicBezTo>
                    <a:pt x="194" y="32"/>
                    <a:pt x="191" y="34"/>
                    <a:pt x="188" y="34"/>
                  </a:cubicBezTo>
                  <a:cubicBezTo>
                    <a:pt x="182" y="34"/>
                    <a:pt x="177" y="35"/>
                    <a:pt x="171" y="39"/>
                  </a:cubicBezTo>
                  <a:cubicBezTo>
                    <a:pt x="169" y="38"/>
                    <a:pt x="168" y="42"/>
                    <a:pt x="165" y="41"/>
                  </a:cubicBezTo>
                  <a:cubicBezTo>
                    <a:pt x="165" y="41"/>
                    <a:pt x="165" y="43"/>
                    <a:pt x="164" y="42"/>
                  </a:cubicBezTo>
                  <a:cubicBezTo>
                    <a:pt x="163" y="43"/>
                    <a:pt x="161" y="45"/>
                    <a:pt x="160" y="44"/>
                  </a:cubicBezTo>
                  <a:cubicBezTo>
                    <a:pt x="158" y="47"/>
                    <a:pt x="152" y="45"/>
                    <a:pt x="151" y="49"/>
                  </a:cubicBezTo>
                  <a:cubicBezTo>
                    <a:pt x="147" y="52"/>
                    <a:pt x="142" y="52"/>
                    <a:pt x="138" y="54"/>
                  </a:cubicBezTo>
                  <a:cubicBezTo>
                    <a:pt x="140" y="55"/>
                    <a:pt x="140" y="55"/>
                    <a:pt x="140" y="55"/>
                  </a:cubicBezTo>
                  <a:cubicBezTo>
                    <a:pt x="136" y="56"/>
                    <a:pt x="134" y="58"/>
                    <a:pt x="131" y="60"/>
                  </a:cubicBezTo>
                  <a:cubicBezTo>
                    <a:pt x="131" y="62"/>
                    <a:pt x="131" y="62"/>
                    <a:pt x="131" y="62"/>
                  </a:cubicBezTo>
                  <a:cubicBezTo>
                    <a:pt x="129" y="62"/>
                    <a:pt x="128" y="67"/>
                    <a:pt x="124" y="65"/>
                  </a:cubicBezTo>
                  <a:cubicBezTo>
                    <a:pt x="126" y="67"/>
                    <a:pt x="120" y="66"/>
                    <a:pt x="121" y="69"/>
                  </a:cubicBezTo>
                  <a:cubicBezTo>
                    <a:pt x="118" y="72"/>
                    <a:pt x="116" y="68"/>
                    <a:pt x="113" y="69"/>
                  </a:cubicBezTo>
                  <a:cubicBezTo>
                    <a:pt x="111" y="74"/>
                    <a:pt x="109" y="70"/>
                    <a:pt x="107" y="73"/>
                  </a:cubicBezTo>
                  <a:cubicBezTo>
                    <a:pt x="108" y="73"/>
                    <a:pt x="111" y="73"/>
                    <a:pt x="110" y="75"/>
                  </a:cubicBezTo>
                  <a:cubicBezTo>
                    <a:pt x="111" y="74"/>
                    <a:pt x="111" y="74"/>
                    <a:pt x="111" y="74"/>
                  </a:cubicBezTo>
                  <a:cubicBezTo>
                    <a:pt x="111" y="74"/>
                    <a:pt x="110" y="73"/>
                    <a:pt x="110" y="73"/>
                  </a:cubicBezTo>
                  <a:cubicBezTo>
                    <a:pt x="111" y="72"/>
                    <a:pt x="113" y="71"/>
                    <a:pt x="114" y="71"/>
                  </a:cubicBezTo>
                  <a:cubicBezTo>
                    <a:pt x="115" y="71"/>
                    <a:pt x="115" y="72"/>
                    <a:pt x="115" y="72"/>
                  </a:cubicBezTo>
                  <a:cubicBezTo>
                    <a:pt x="117" y="73"/>
                    <a:pt x="118" y="72"/>
                    <a:pt x="118" y="70"/>
                  </a:cubicBezTo>
                  <a:cubicBezTo>
                    <a:pt x="121" y="72"/>
                    <a:pt x="122" y="69"/>
                    <a:pt x="123" y="69"/>
                  </a:cubicBezTo>
                  <a:cubicBezTo>
                    <a:pt x="123" y="68"/>
                    <a:pt x="123" y="68"/>
                    <a:pt x="123" y="68"/>
                  </a:cubicBezTo>
                  <a:cubicBezTo>
                    <a:pt x="124" y="68"/>
                    <a:pt x="124" y="68"/>
                    <a:pt x="124" y="68"/>
                  </a:cubicBezTo>
                  <a:cubicBezTo>
                    <a:pt x="125" y="69"/>
                    <a:pt x="126" y="68"/>
                    <a:pt x="126" y="67"/>
                  </a:cubicBezTo>
                  <a:cubicBezTo>
                    <a:pt x="129" y="68"/>
                    <a:pt x="128" y="70"/>
                    <a:pt x="128" y="71"/>
                  </a:cubicBezTo>
                  <a:cubicBezTo>
                    <a:pt x="129" y="71"/>
                    <a:pt x="129" y="69"/>
                    <a:pt x="130" y="69"/>
                  </a:cubicBezTo>
                  <a:cubicBezTo>
                    <a:pt x="131" y="69"/>
                    <a:pt x="131" y="69"/>
                    <a:pt x="131" y="69"/>
                  </a:cubicBezTo>
                  <a:cubicBezTo>
                    <a:pt x="130" y="69"/>
                    <a:pt x="130" y="70"/>
                    <a:pt x="130" y="70"/>
                  </a:cubicBezTo>
                  <a:cubicBezTo>
                    <a:pt x="132" y="70"/>
                    <a:pt x="134" y="70"/>
                    <a:pt x="134" y="72"/>
                  </a:cubicBezTo>
                  <a:cubicBezTo>
                    <a:pt x="132" y="73"/>
                    <a:pt x="132" y="73"/>
                    <a:pt x="132" y="73"/>
                  </a:cubicBezTo>
                  <a:cubicBezTo>
                    <a:pt x="131" y="75"/>
                    <a:pt x="133" y="75"/>
                    <a:pt x="133" y="76"/>
                  </a:cubicBezTo>
                  <a:cubicBezTo>
                    <a:pt x="132" y="77"/>
                    <a:pt x="132" y="77"/>
                    <a:pt x="132" y="77"/>
                  </a:cubicBezTo>
                  <a:cubicBezTo>
                    <a:pt x="129" y="74"/>
                    <a:pt x="129" y="74"/>
                    <a:pt x="129" y="74"/>
                  </a:cubicBezTo>
                  <a:cubicBezTo>
                    <a:pt x="127" y="78"/>
                    <a:pt x="132" y="77"/>
                    <a:pt x="132" y="80"/>
                  </a:cubicBezTo>
                  <a:cubicBezTo>
                    <a:pt x="132" y="81"/>
                    <a:pt x="132" y="83"/>
                    <a:pt x="131" y="83"/>
                  </a:cubicBezTo>
                  <a:cubicBezTo>
                    <a:pt x="130" y="89"/>
                    <a:pt x="123" y="84"/>
                    <a:pt x="123" y="89"/>
                  </a:cubicBezTo>
                  <a:cubicBezTo>
                    <a:pt x="122" y="89"/>
                    <a:pt x="120" y="90"/>
                    <a:pt x="119" y="89"/>
                  </a:cubicBezTo>
                  <a:cubicBezTo>
                    <a:pt x="117" y="90"/>
                    <a:pt x="116" y="90"/>
                    <a:pt x="115" y="92"/>
                  </a:cubicBezTo>
                  <a:cubicBezTo>
                    <a:pt x="114" y="95"/>
                    <a:pt x="112" y="91"/>
                    <a:pt x="111" y="92"/>
                  </a:cubicBezTo>
                  <a:cubicBezTo>
                    <a:pt x="112" y="92"/>
                    <a:pt x="112" y="92"/>
                    <a:pt x="112" y="92"/>
                  </a:cubicBezTo>
                  <a:cubicBezTo>
                    <a:pt x="111" y="94"/>
                    <a:pt x="110" y="92"/>
                    <a:pt x="109" y="93"/>
                  </a:cubicBezTo>
                  <a:cubicBezTo>
                    <a:pt x="109" y="93"/>
                    <a:pt x="109" y="93"/>
                    <a:pt x="109" y="93"/>
                  </a:cubicBezTo>
                  <a:cubicBezTo>
                    <a:pt x="111" y="98"/>
                    <a:pt x="104" y="97"/>
                    <a:pt x="104" y="100"/>
                  </a:cubicBezTo>
                  <a:cubicBezTo>
                    <a:pt x="102" y="99"/>
                    <a:pt x="98" y="100"/>
                    <a:pt x="98" y="96"/>
                  </a:cubicBezTo>
                  <a:cubicBezTo>
                    <a:pt x="97" y="97"/>
                    <a:pt x="99" y="100"/>
                    <a:pt x="97" y="102"/>
                  </a:cubicBezTo>
                  <a:cubicBezTo>
                    <a:pt x="101" y="101"/>
                    <a:pt x="97" y="106"/>
                    <a:pt x="99" y="106"/>
                  </a:cubicBezTo>
                  <a:cubicBezTo>
                    <a:pt x="98" y="106"/>
                    <a:pt x="98" y="106"/>
                    <a:pt x="98" y="106"/>
                  </a:cubicBezTo>
                  <a:cubicBezTo>
                    <a:pt x="99" y="105"/>
                    <a:pt x="99" y="105"/>
                    <a:pt x="99" y="105"/>
                  </a:cubicBezTo>
                  <a:cubicBezTo>
                    <a:pt x="101" y="106"/>
                    <a:pt x="102" y="108"/>
                    <a:pt x="103" y="111"/>
                  </a:cubicBezTo>
                  <a:cubicBezTo>
                    <a:pt x="102" y="112"/>
                    <a:pt x="101" y="113"/>
                    <a:pt x="100" y="113"/>
                  </a:cubicBezTo>
                  <a:cubicBezTo>
                    <a:pt x="102" y="118"/>
                    <a:pt x="102" y="122"/>
                    <a:pt x="99" y="127"/>
                  </a:cubicBezTo>
                  <a:cubicBezTo>
                    <a:pt x="97" y="127"/>
                    <a:pt x="96" y="126"/>
                    <a:pt x="95" y="126"/>
                  </a:cubicBezTo>
                  <a:cubicBezTo>
                    <a:pt x="95" y="125"/>
                    <a:pt x="95" y="125"/>
                    <a:pt x="95" y="125"/>
                  </a:cubicBezTo>
                  <a:cubicBezTo>
                    <a:pt x="94" y="123"/>
                    <a:pt x="91" y="125"/>
                    <a:pt x="91" y="121"/>
                  </a:cubicBezTo>
                  <a:cubicBezTo>
                    <a:pt x="89" y="120"/>
                    <a:pt x="88" y="119"/>
                    <a:pt x="86" y="119"/>
                  </a:cubicBezTo>
                  <a:cubicBezTo>
                    <a:pt x="90" y="116"/>
                    <a:pt x="88" y="111"/>
                    <a:pt x="91" y="108"/>
                  </a:cubicBezTo>
                  <a:cubicBezTo>
                    <a:pt x="92" y="109"/>
                    <a:pt x="92" y="110"/>
                    <a:pt x="92" y="110"/>
                  </a:cubicBezTo>
                  <a:cubicBezTo>
                    <a:pt x="93" y="110"/>
                    <a:pt x="93" y="110"/>
                    <a:pt x="94" y="110"/>
                  </a:cubicBezTo>
                  <a:cubicBezTo>
                    <a:pt x="93" y="109"/>
                    <a:pt x="93" y="108"/>
                    <a:pt x="91" y="108"/>
                  </a:cubicBezTo>
                  <a:cubicBezTo>
                    <a:pt x="90" y="105"/>
                    <a:pt x="94" y="105"/>
                    <a:pt x="95" y="105"/>
                  </a:cubicBezTo>
                  <a:cubicBezTo>
                    <a:pt x="94" y="103"/>
                    <a:pt x="94" y="103"/>
                    <a:pt x="94" y="103"/>
                  </a:cubicBezTo>
                  <a:cubicBezTo>
                    <a:pt x="95" y="103"/>
                    <a:pt x="95" y="103"/>
                    <a:pt x="95" y="103"/>
                  </a:cubicBezTo>
                  <a:cubicBezTo>
                    <a:pt x="94" y="102"/>
                    <a:pt x="93" y="99"/>
                    <a:pt x="91" y="100"/>
                  </a:cubicBezTo>
                  <a:cubicBezTo>
                    <a:pt x="92" y="100"/>
                    <a:pt x="92" y="100"/>
                    <a:pt x="92" y="100"/>
                  </a:cubicBezTo>
                  <a:cubicBezTo>
                    <a:pt x="91" y="101"/>
                    <a:pt x="91" y="101"/>
                    <a:pt x="91" y="101"/>
                  </a:cubicBezTo>
                  <a:cubicBezTo>
                    <a:pt x="89" y="102"/>
                    <a:pt x="90" y="103"/>
                    <a:pt x="88" y="103"/>
                  </a:cubicBezTo>
                  <a:cubicBezTo>
                    <a:pt x="86" y="102"/>
                    <a:pt x="85" y="107"/>
                    <a:pt x="83" y="107"/>
                  </a:cubicBezTo>
                  <a:cubicBezTo>
                    <a:pt x="85" y="110"/>
                    <a:pt x="80" y="111"/>
                    <a:pt x="81" y="113"/>
                  </a:cubicBezTo>
                  <a:cubicBezTo>
                    <a:pt x="80" y="113"/>
                    <a:pt x="79" y="115"/>
                    <a:pt x="78" y="114"/>
                  </a:cubicBezTo>
                  <a:cubicBezTo>
                    <a:pt x="78" y="113"/>
                    <a:pt x="78" y="113"/>
                    <a:pt x="78" y="113"/>
                  </a:cubicBezTo>
                  <a:cubicBezTo>
                    <a:pt x="78" y="114"/>
                    <a:pt x="77" y="113"/>
                    <a:pt x="76" y="113"/>
                  </a:cubicBezTo>
                  <a:cubicBezTo>
                    <a:pt x="76" y="114"/>
                    <a:pt x="73" y="115"/>
                    <a:pt x="75" y="116"/>
                  </a:cubicBezTo>
                  <a:cubicBezTo>
                    <a:pt x="76" y="119"/>
                    <a:pt x="77" y="123"/>
                    <a:pt x="73" y="122"/>
                  </a:cubicBezTo>
                  <a:cubicBezTo>
                    <a:pt x="73" y="123"/>
                    <a:pt x="73" y="124"/>
                    <a:pt x="73" y="124"/>
                  </a:cubicBezTo>
                  <a:cubicBezTo>
                    <a:pt x="72" y="127"/>
                    <a:pt x="69" y="129"/>
                    <a:pt x="66" y="129"/>
                  </a:cubicBezTo>
                  <a:cubicBezTo>
                    <a:pt x="68" y="130"/>
                    <a:pt x="68" y="130"/>
                    <a:pt x="68" y="130"/>
                  </a:cubicBezTo>
                  <a:cubicBezTo>
                    <a:pt x="70" y="134"/>
                    <a:pt x="63" y="134"/>
                    <a:pt x="64" y="136"/>
                  </a:cubicBezTo>
                  <a:cubicBezTo>
                    <a:pt x="63" y="135"/>
                    <a:pt x="63" y="135"/>
                    <a:pt x="63" y="135"/>
                  </a:cubicBezTo>
                  <a:cubicBezTo>
                    <a:pt x="63" y="138"/>
                    <a:pt x="60" y="136"/>
                    <a:pt x="59" y="137"/>
                  </a:cubicBezTo>
                  <a:cubicBezTo>
                    <a:pt x="60" y="138"/>
                    <a:pt x="60" y="138"/>
                    <a:pt x="60" y="138"/>
                  </a:cubicBezTo>
                  <a:cubicBezTo>
                    <a:pt x="60" y="141"/>
                    <a:pt x="60" y="141"/>
                    <a:pt x="58" y="143"/>
                  </a:cubicBezTo>
                  <a:cubicBezTo>
                    <a:pt x="57" y="143"/>
                    <a:pt x="57" y="143"/>
                    <a:pt x="57" y="143"/>
                  </a:cubicBezTo>
                  <a:cubicBezTo>
                    <a:pt x="56" y="142"/>
                    <a:pt x="58" y="144"/>
                    <a:pt x="56" y="145"/>
                  </a:cubicBezTo>
                  <a:cubicBezTo>
                    <a:pt x="56" y="144"/>
                    <a:pt x="56" y="144"/>
                    <a:pt x="56" y="144"/>
                  </a:cubicBezTo>
                  <a:cubicBezTo>
                    <a:pt x="54" y="146"/>
                    <a:pt x="54" y="146"/>
                    <a:pt x="54" y="146"/>
                  </a:cubicBezTo>
                  <a:cubicBezTo>
                    <a:pt x="55" y="146"/>
                    <a:pt x="56" y="146"/>
                    <a:pt x="56" y="146"/>
                  </a:cubicBezTo>
                  <a:cubicBezTo>
                    <a:pt x="55" y="148"/>
                    <a:pt x="53" y="148"/>
                    <a:pt x="51" y="149"/>
                  </a:cubicBezTo>
                  <a:cubicBezTo>
                    <a:pt x="51" y="150"/>
                    <a:pt x="54" y="149"/>
                    <a:pt x="53" y="150"/>
                  </a:cubicBezTo>
                  <a:cubicBezTo>
                    <a:pt x="55" y="152"/>
                    <a:pt x="55" y="152"/>
                    <a:pt x="55" y="152"/>
                  </a:cubicBezTo>
                  <a:cubicBezTo>
                    <a:pt x="54" y="157"/>
                    <a:pt x="49" y="155"/>
                    <a:pt x="48" y="161"/>
                  </a:cubicBezTo>
                  <a:cubicBezTo>
                    <a:pt x="45" y="162"/>
                    <a:pt x="47" y="159"/>
                    <a:pt x="45" y="158"/>
                  </a:cubicBezTo>
                  <a:cubicBezTo>
                    <a:pt x="44" y="161"/>
                    <a:pt x="42" y="157"/>
                    <a:pt x="41" y="160"/>
                  </a:cubicBezTo>
                  <a:cubicBezTo>
                    <a:pt x="42" y="160"/>
                    <a:pt x="43" y="164"/>
                    <a:pt x="45" y="164"/>
                  </a:cubicBezTo>
                  <a:cubicBezTo>
                    <a:pt x="42" y="166"/>
                    <a:pt x="46" y="166"/>
                    <a:pt x="45" y="168"/>
                  </a:cubicBezTo>
                  <a:cubicBezTo>
                    <a:pt x="45" y="168"/>
                    <a:pt x="45" y="169"/>
                    <a:pt x="44" y="169"/>
                  </a:cubicBezTo>
                  <a:cubicBezTo>
                    <a:pt x="46" y="170"/>
                    <a:pt x="46" y="170"/>
                    <a:pt x="46" y="170"/>
                  </a:cubicBezTo>
                  <a:cubicBezTo>
                    <a:pt x="43" y="171"/>
                    <a:pt x="40" y="171"/>
                    <a:pt x="37" y="168"/>
                  </a:cubicBezTo>
                  <a:cubicBezTo>
                    <a:pt x="36" y="171"/>
                    <a:pt x="35" y="166"/>
                    <a:pt x="33" y="169"/>
                  </a:cubicBezTo>
                  <a:cubicBezTo>
                    <a:pt x="34" y="170"/>
                    <a:pt x="35" y="169"/>
                    <a:pt x="36" y="169"/>
                  </a:cubicBezTo>
                  <a:cubicBezTo>
                    <a:pt x="36" y="170"/>
                    <a:pt x="38" y="171"/>
                    <a:pt x="37" y="172"/>
                  </a:cubicBezTo>
                  <a:cubicBezTo>
                    <a:pt x="38" y="171"/>
                    <a:pt x="38" y="171"/>
                    <a:pt x="38" y="171"/>
                  </a:cubicBezTo>
                  <a:cubicBezTo>
                    <a:pt x="40" y="170"/>
                    <a:pt x="39" y="172"/>
                    <a:pt x="40" y="173"/>
                  </a:cubicBezTo>
                  <a:cubicBezTo>
                    <a:pt x="43" y="172"/>
                    <a:pt x="43" y="172"/>
                    <a:pt x="43" y="172"/>
                  </a:cubicBezTo>
                  <a:cubicBezTo>
                    <a:pt x="44" y="173"/>
                    <a:pt x="44" y="174"/>
                    <a:pt x="43" y="175"/>
                  </a:cubicBezTo>
                  <a:cubicBezTo>
                    <a:pt x="41" y="175"/>
                    <a:pt x="41" y="175"/>
                    <a:pt x="41" y="175"/>
                  </a:cubicBezTo>
                  <a:cubicBezTo>
                    <a:pt x="41" y="173"/>
                    <a:pt x="41" y="173"/>
                    <a:pt x="41" y="173"/>
                  </a:cubicBezTo>
                  <a:cubicBezTo>
                    <a:pt x="39" y="173"/>
                    <a:pt x="38" y="175"/>
                    <a:pt x="37" y="173"/>
                  </a:cubicBezTo>
                  <a:cubicBezTo>
                    <a:pt x="36" y="174"/>
                    <a:pt x="33" y="172"/>
                    <a:pt x="32" y="173"/>
                  </a:cubicBezTo>
                  <a:cubicBezTo>
                    <a:pt x="31" y="175"/>
                    <a:pt x="33" y="176"/>
                    <a:pt x="33" y="177"/>
                  </a:cubicBezTo>
                  <a:cubicBezTo>
                    <a:pt x="31" y="181"/>
                    <a:pt x="29" y="176"/>
                    <a:pt x="26" y="177"/>
                  </a:cubicBezTo>
                  <a:cubicBezTo>
                    <a:pt x="25" y="182"/>
                    <a:pt x="20" y="175"/>
                    <a:pt x="16" y="178"/>
                  </a:cubicBezTo>
                  <a:cubicBezTo>
                    <a:pt x="17" y="178"/>
                    <a:pt x="18" y="178"/>
                    <a:pt x="18" y="178"/>
                  </a:cubicBezTo>
                  <a:cubicBezTo>
                    <a:pt x="20" y="175"/>
                    <a:pt x="20" y="180"/>
                    <a:pt x="23" y="179"/>
                  </a:cubicBezTo>
                  <a:cubicBezTo>
                    <a:pt x="23" y="181"/>
                    <a:pt x="23" y="181"/>
                    <a:pt x="22" y="182"/>
                  </a:cubicBezTo>
                  <a:cubicBezTo>
                    <a:pt x="21" y="182"/>
                    <a:pt x="20" y="182"/>
                    <a:pt x="20" y="181"/>
                  </a:cubicBezTo>
                  <a:cubicBezTo>
                    <a:pt x="19" y="180"/>
                    <a:pt x="18" y="182"/>
                    <a:pt x="16" y="181"/>
                  </a:cubicBezTo>
                  <a:cubicBezTo>
                    <a:pt x="18" y="182"/>
                    <a:pt x="18" y="182"/>
                    <a:pt x="18" y="182"/>
                  </a:cubicBezTo>
                  <a:cubicBezTo>
                    <a:pt x="18" y="183"/>
                    <a:pt x="18" y="183"/>
                    <a:pt x="18" y="183"/>
                  </a:cubicBezTo>
                  <a:cubicBezTo>
                    <a:pt x="20" y="184"/>
                    <a:pt x="20" y="184"/>
                    <a:pt x="20" y="184"/>
                  </a:cubicBezTo>
                  <a:cubicBezTo>
                    <a:pt x="17" y="185"/>
                    <a:pt x="19" y="188"/>
                    <a:pt x="16" y="188"/>
                  </a:cubicBezTo>
                  <a:cubicBezTo>
                    <a:pt x="16" y="188"/>
                    <a:pt x="16" y="188"/>
                    <a:pt x="16" y="187"/>
                  </a:cubicBezTo>
                  <a:cubicBezTo>
                    <a:pt x="16" y="188"/>
                    <a:pt x="17" y="188"/>
                    <a:pt x="16" y="189"/>
                  </a:cubicBezTo>
                  <a:cubicBezTo>
                    <a:pt x="16" y="189"/>
                    <a:pt x="16" y="190"/>
                    <a:pt x="15" y="190"/>
                  </a:cubicBezTo>
                  <a:cubicBezTo>
                    <a:pt x="15" y="191"/>
                    <a:pt x="15" y="191"/>
                    <a:pt x="15" y="191"/>
                  </a:cubicBezTo>
                  <a:cubicBezTo>
                    <a:pt x="16" y="191"/>
                    <a:pt x="16" y="191"/>
                    <a:pt x="16" y="191"/>
                  </a:cubicBezTo>
                  <a:cubicBezTo>
                    <a:pt x="17" y="191"/>
                    <a:pt x="17" y="192"/>
                    <a:pt x="18" y="192"/>
                  </a:cubicBezTo>
                  <a:cubicBezTo>
                    <a:pt x="14" y="192"/>
                    <a:pt x="17" y="195"/>
                    <a:pt x="14" y="197"/>
                  </a:cubicBezTo>
                  <a:cubicBezTo>
                    <a:pt x="15" y="197"/>
                    <a:pt x="16" y="197"/>
                    <a:pt x="16" y="196"/>
                  </a:cubicBezTo>
                  <a:cubicBezTo>
                    <a:pt x="16" y="195"/>
                    <a:pt x="16" y="194"/>
                    <a:pt x="17" y="194"/>
                  </a:cubicBezTo>
                  <a:cubicBezTo>
                    <a:pt x="19" y="195"/>
                    <a:pt x="18" y="190"/>
                    <a:pt x="21" y="191"/>
                  </a:cubicBezTo>
                  <a:cubicBezTo>
                    <a:pt x="21" y="189"/>
                    <a:pt x="21" y="188"/>
                    <a:pt x="20" y="187"/>
                  </a:cubicBezTo>
                  <a:cubicBezTo>
                    <a:pt x="22" y="186"/>
                    <a:pt x="24" y="186"/>
                    <a:pt x="26" y="187"/>
                  </a:cubicBezTo>
                  <a:cubicBezTo>
                    <a:pt x="24" y="188"/>
                    <a:pt x="28" y="191"/>
                    <a:pt x="24" y="191"/>
                  </a:cubicBezTo>
                  <a:cubicBezTo>
                    <a:pt x="23" y="192"/>
                    <a:pt x="24" y="193"/>
                    <a:pt x="25" y="194"/>
                  </a:cubicBezTo>
                  <a:cubicBezTo>
                    <a:pt x="22" y="197"/>
                    <a:pt x="22" y="197"/>
                    <a:pt x="22" y="197"/>
                  </a:cubicBezTo>
                  <a:cubicBezTo>
                    <a:pt x="21" y="196"/>
                    <a:pt x="21" y="195"/>
                    <a:pt x="21" y="195"/>
                  </a:cubicBezTo>
                  <a:cubicBezTo>
                    <a:pt x="21" y="195"/>
                    <a:pt x="21" y="195"/>
                    <a:pt x="21" y="195"/>
                  </a:cubicBezTo>
                  <a:cubicBezTo>
                    <a:pt x="21" y="196"/>
                    <a:pt x="19" y="195"/>
                    <a:pt x="19" y="196"/>
                  </a:cubicBezTo>
                  <a:cubicBezTo>
                    <a:pt x="21" y="199"/>
                    <a:pt x="21" y="199"/>
                    <a:pt x="21" y="199"/>
                  </a:cubicBezTo>
                  <a:cubicBezTo>
                    <a:pt x="19" y="200"/>
                    <a:pt x="19" y="200"/>
                    <a:pt x="19" y="200"/>
                  </a:cubicBezTo>
                  <a:cubicBezTo>
                    <a:pt x="22" y="202"/>
                    <a:pt x="22" y="202"/>
                    <a:pt x="22" y="202"/>
                  </a:cubicBezTo>
                  <a:cubicBezTo>
                    <a:pt x="21" y="202"/>
                    <a:pt x="19" y="203"/>
                    <a:pt x="18" y="202"/>
                  </a:cubicBezTo>
                  <a:cubicBezTo>
                    <a:pt x="17" y="200"/>
                    <a:pt x="14" y="200"/>
                    <a:pt x="13" y="200"/>
                  </a:cubicBezTo>
                  <a:cubicBezTo>
                    <a:pt x="14" y="199"/>
                    <a:pt x="11" y="196"/>
                    <a:pt x="11" y="196"/>
                  </a:cubicBezTo>
                  <a:cubicBezTo>
                    <a:pt x="11" y="197"/>
                    <a:pt x="12" y="198"/>
                    <a:pt x="10" y="199"/>
                  </a:cubicBezTo>
                  <a:cubicBezTo>
                    <a:pt x="9" y="199"/>
                    <a:pt x="9" y="199"/>
                    <a:pt x="9" y="199"/>
                  </a:cubicBezTo>
                  <a:cubicBezTo>
                    <a:pt x="11" y="199"/>
                    <a:pt x="13" y="201"/>
                    <a:pt x="12" y="202"/>
                  </a:cubicBezTo>
                  <a:cubicBezTo>
                    <a:pt x="13" y="201"/>
                    <a:pt x="13" y="201"/>
                    <a:pt x="13" y="201"/>
                  </a:cubicBezTo>
                  <a:cubicBezTo>
                    <a:pt x="13" y="202"/>
                    <a:pt x="15" y="202"/>
                    <a:pt x="15" y="203"/>
                  </a:cubicBezTo>
                  <a:cubicBezTo>
                    <a:pt x="15" y="204"/>
                    <a:pt x="13" y="204"/>
                    <a:pt x="13" y="204"/>
                  </a:cubicBezTo>
                  <a:cubicBezTo>
                    <a:pt x="13" y="205"/>
                    <a:pt x="13" y="205"/>
                    <a:pt x="13" y="205"/>
                  </a:cubicBezTo>
                  <a:cubicBezTo>
                    <a:pt x="13" y="205"/>
                    <a:pt x="13" y="205"/>
                    <a:pt x="14" y="205"/>
                  </a:cubicBezTo>
                  <a:cubicBezTo>
                    <a:pt x="17" y="207"/>
                    <a:pt x="17" y="207"/>
                    <a:pt x="17" y="207"/>
                  </a:cubicBezTo>
                  <a:cubicBezTo>
                    <a:pt x="16" y="207"/>
                    <a:pt x="16" y="207"/>
                    <a:pt x="16" y="207"/>
                  </a:cubicBezTo>
                  <a:cubicBezTo>
                    <a:pt x="15" y="205"/>
                    <a:pt x="13" y="209"/>
                    <a:pt x="11" y="207"/>
                  </a:cubicBezTo>
                  <a:cubicBezTo>
                    <a:pt x="11" y="208"/>
                    <a:pt x="11" y="209"/>
                    <a:pt x="9" y="209"/>
                  </a:cubicBezTo>
                  <a:cubicBezTo>
                    <a:pt x="9" y="208"/>
                    <a:pt x="8" y="208"/>
                    <a:pt x="8" y="207"/>
                  </a:cubicBezTo>
                  <a:cubicBezTo>
                    <a:pt x="7" y="207"/>
                    <a:pt x="7" y="207"/>
                    <a:pt x="7" y="207"/>
                  </a:cubicBezTo>
                  <a:cubicBezTo>
                    <a:pt x="8" y="208"/>
                    <a:pt x="6" y="211"/>
                    <a:pt x="9" y="211"/>
                  </a:cubicBezTo>
                  <a:cubicBezTo>
                    <a:pt x="9" y="213"/>
                    <a:pt x="6" y="213"/>
                    <a:pt x="5" y="213"/>
                  </a:cubicBezTo>
                  <a:cubicBezTo>
                    <a:pt x="7" y="215"/>
                    <a:pt x="7" y="215"/>
                    <a:pt x="7" y="215"/>
                  </a:cubicBezTo>
                  <a:cubicBezTo>
                    <a:pt x="6" y="212"/>
                    <a:pt x="11" y="212"/>
                    <a:pt x="13" y="213"/>
                  </a:cubicBezTo>
                  <a:cubicBezTo>
                    <a:pt x="13" y="214"/>
                    <a:pt x="13" y="214"/>
                    <a:pt x="13" y="214"/>
                  </a:cubicBezTo>
                  <a:cubicBezTo>
                    <a:pt x="12" y="214"/>
                    <a:pt x="11" y="213"/>
                    <a:pt x="10" y="213"/>
                  </a:cubicBezTo>
                  <a:cubicBezTo>
                    <a:pt x="10" y="215"/>
                    <a:pt x="10" y="215"/>
                    <a:pt x="10" y="215"/>
                  </a:cubicBezTo>
                  <a:cubicBezTo>
                    <a:pt x="9" y="215"/>
                    <a:pt x="8" y="218"/>
                    <a:pt x="6" y="216"/>
                  </a:cubicBezTo>
                  <a:cubicBezTo>
                    <a:pt x="5" y="217"/>
                    <a:pt x="5" y="217"/>
                    <a:pt x="5" y="217"/>
                  </a:cubicBezTo>
                  <a:cubicBezTo>
                    <a:pt x="4" y="217"/>
                    <a:pt x="4" y="216"/>
                    <a:pt x="4" y="216"/>
                  </a:cubicBezTo>
                  <a:cubicBezTo>
                    <a:pt x="4" y="217"/>
                    <a:pt x="4" y="217"/>
                    <a:pt x="4" y="217"/>
                  </a:cubicBezTo>
                  <a:cubicBezTo>
                    <a:pt x="4" y="219"/>
                    <a:pt x="7" y="217"/>
                    <a:pt x="7" y="217"/>
                  </a:cubicBezTo>
                  <a:cubicBezTo>
                    <a:pt x="7" y="219"/>
                    <a:pt x="7" y="219"/>
                    <a:pt x="7" y="219"/>
                  </a:cubicBezTo>
                  <a:cubicBezTo>
                    <a:pt x="8" y="219"/>
                    <a:pt x="8" y="219"/>
                    <a:pt x="8" y="219"/>
                  </a:cubicBezTo>
                  <a:cubicBezTo>
                    <a:pt x="6" y="222"/>
                    <a:pt x="6" y="222"/>
                    <a:pt x="6" y="222"/>
                  </a:cubicBezTo>
                  <a:cubicBezTo>
                    <a:pt x="8" y="219"/>
                    <a:pt x="10" y="225"/>
                    <a:pt x="12" y="221"/>
                  </a:cubicBezTo>
                  <a:cubicBezTo>
                    <a:pt x="14" y="223"/>
                    <a:pt x="10" y="223"/>
                    <a:pt x="11" y="225"/>
                  </a:cubicBezTo>
                  <a:cubicBezTo>
                    <a:pt x="12" y="224"/>
                    <a:pt x="12" y="224"/>
                    <a:pt x="12" y="224"/>
                  </a:cubicBezTo>
                  <a:cubicBezTo>
                    <a:pt x="13" y="225"/>
                    <a:pt x="12" y="227"/>
                    <a:pt x="13" y="228"/>
                  </a:cubicBezTo>
                  <a:cubicBezTo>
                    <a:pt x="12" y="232"/>
                    <a:pt x="10" y="228"/>
                    <a:pt x="8" y="228"/>
                  </a:cubicBezTo>
                  <a:cubicBezTo>
                    <a:pt x="9" y="228"/>
                    <a:pt x="9" y="228"/>
                    <a:pt x="9" y="228"/>
                  </a:cubicBezTo>
                  <a:cubicBezTo>
                    <a:pt x="7" y="228"/>
                    <a:pt x="7" y="228"/>
                    <a:pt x="7" y="228"/>
                  </a:cubicBezTo>
                  <a:cubicBezTo>
                    <a:pt x="7" y="227"/>
                    <a:pt x="7" y="227"/>
                    <a:pt x="7" y="227"/>
                  </a:cubicBezTo>
                  <a:cubicBezTo>
                    <a:pt x="3" y="227"/>
                    <a:pt x="3" y="227"/>
                    <a:pt x="3" y="227"/>
                  </a:cubicBezTo>
                  <a:cubicBezTo>
                    <a:pt x="3" y="227"/>
                    <a:pt x="3" y="227"/>
                    <a:pt x="3" y="227"/>
                  </a:cubicBezTo>
                  <a:cubicBezTo>
                    <a:pt x="5" y="227"/>
                    <a:pt x="6" y="230"/>
                    <a:pt x="6" y="232"/>
                  </a:cubicBezTo>
                  <a:cubicBezTo>
                    <a:pt x="8" y="230"/>
                    <a:pt x="11" y="232"/>
                    <a:pt x="13" y="229"/>
                  </a:cubicBezTo>
                  <a:cubicBezTo>
                    <a:pt x="15" y="228"/>
                    <a:pt x="18" y="229"/>
                    <a:pt x="18" y="231"/>
                  </a:cubicBezTo>
                  <a:cubicBezTo>
                    <a:pt x="17" y="231"/>
                    <a:pt x="15" y="232"/>
                    <a:pt x="15" y="234"/>
                  </a:cubicBezTo>
                  <a:cubicBezTo>
                    <a:pt x="14" y="232"/>
                    <a:pt x="14" y="232"/>
                    <a:pt x="14" y="232"/>
                  </a:cubicBezTo>
                  <a:cubicBezTo>
                    <a:pt x="13" y="234"/>
                    <a:pt x="13" y="234"/>
                    <a:pt x="13" y="234"/>
                  </a:cubicBezTo>
                  <a:cubicBezTo>
                    <a:pt x="12" y="234"/>
                    <a:pt x="11" y="234"/>
                    <a:pt x="11" y="234"/>
                  </a:cubicBezTo>
                  <a:cubicBezTo>
                    <a:pt x="11" y="233"/>
                    <a:pt x="11" y="233"/>
                    <a:pt x="11" y="233"/>
                  </a:cubicBezTo>
                  <a:cubicBezTo>
                    <a:pt x="9" y="234"/>
                    <a:pt x="7" y="233"/>
                    <a:pt x="6" y="233"/>
                  </a:cubicBezTo>
                  <a:cubicBezTo>
                    <a:pt x="6" y="234"/>
                    <a:pt x="7" y="235"/>
                    <a:pt x="6" y="235"/>
                  </a:cubicBezTo>
                  <a:cubicBezTo>
                    <a:pt x="6" y="235"/>
                    <a:pt x="8" y="234"/>
                    <a:pt x="8" y="235"/>
                  </a:cubicBezTo>
                  <a:cubicBezTo>
                    <a:pt x="9" y="237"/>
                    <a:pt x="5" y="237"/>
                    <a:pt x="6" y="237"/>
                  </a:cubicBezTo>
                  <a:cubicBezTo>
                    <a:pt x="7" y="238"/>
                    <a:pt x="8" y="239"/>
                    <a:pt x="9" y="238"/>
                  </a:cubicBezTo>
                  <a:cubicBezTo>
                    <a:pt x="9" y="238"/>
                    <a:pt x="9" y="237"/>
                    <a:pt x="9" y="237"/>
                  </a:cubicBezTo>
                  <a:cubicBezTo>
                    <a:pt x="11" y="238"/>
                    <a:pt x="11" y="234"/>
                    <a:pt x="13" y="237"/>
                  </a:cubicBezTo>
                  <a:cubicBezTo>
                    <a:pt x="14" y="238"/>
                    <a:pt x="11" y="238"/>
                    <a:pt x="10" y="238"/>
                  </a:cubicBezTo>
                  <a:cubicBezTo>
                    <a:pt x="14" y="239"/>
                    <a:pt x="14" y="239"/>
                    <a:pt x="14" y="239"/>
                  </a:cubicBezTo>
                  <a:cubicBezTo>
                    <a:pt x="14" y="240"/>
                    <a:pt x="13" y="239"/>
                    <a:pt x="12" y="240"/>
                  </a:cubicBezTo>
                  <a:cubicBezTo>
                    <a:pt x="13" y="242"/>
                    <a:pt x="14" y="240"/>
                    <a:pt x="15" y="242"/>
                  </a:cubicBezTo>
                  <a:cubicBezTo>
                    <a:pt x="15" y="244"/>
                    <a:pt x="13" y="242"/>
                    <a:pt x="13" y="243"/>
                  </a:cubicBezTo>
                  <a:cubicBezTo>
                    <a:pt x="14" y="244"/>
                    <a:pt x="14" y="244"/>
                    <a:pt x="14" y="244"/>
                  </a:cubicBezTo>
                  <a:cubicBezTo>
                    <a:pt x="14" y="244"/>
                    <a:pt x="14" y="244"/>
                    <a:pt x="15" y="243"/>
                  </a:cubicBezTo>
                  <a:cubicBezTo>
                    <a:pt x="16" y="245"/>
                    <a:pt x="16" y="245"/>
                    <a:pt x="16" y="245"/>
                  </a:cubicBezTo>
                  <a:cubicBezTo>
                    <a:pt x="15" y="245"/>
                    <a:pt x="14" y="249"/>
                    <a:pt x="13" y="246"/>
                  </a:cubicBezTo>
                  <a:cubicBezTo>
                    <a:pt x="12" y="246"/>
                    <a:pt x="11" y="246"/>
                    <a:pt x="11" y="245"/>
                  </a:cubicBezTo>
                  <a:cubicBezTo>
                    <a:pt x="12" y="246"/>
                    <a:pt x="12" y="246"/>
                    <a:pt x="12" y="246"/>
                  </a:cubicBezTo>
                  <a:cubicBezTo>
                    <a:pt x="10" y="247"/>
                    <a:pt x="11" y="249"/>
                    <a:pt x="10" y="250"/>
                  </a:cubicBezTo>
                  <a:cubicBezTo>
                    <a:pt x="12" y="250"/>
                    <a:pt x="13" y="248"/>
                    <a:pt x="14" y="250"/>
                  </a:cubicBezTo>
                  <a:cubicBezTo>
                    <a:pt x="15" y="251"/>
                    <a:pt x="13" y="251"/>
                    <a:pt x="13" y="252"/>
                  </a:cubicBezTo>
                  <a:cubicBezTo>
                    <a:pt x="14" y="253"/>
                    <a:pt x="11" y="254"/>
                    <a:pt x="13" y="256"/>
                  </a:cubicBezTo>
                  <a:cubicBezTo>
                    <a:pt x="12" y="255"/>
                    <a:pt x="10" y="255"/>
                    <a:pt x="10" y="256"/>
                  </a:cubicBezTo>
                  <a:cubicBezTo>
                    <a:pt x="9" y="255"/>
                    <a:pt x="7" y="256"/>
                    <a:pt x="7" y="254"/>
                  </a:cubicBezTo>
                  <a:cubicBezTo>
                    <a:pt x="6" y="254"/>
                    <a:pt x="3" y="250"/>
                    <a:pt x="1" y="253"/>
                  </a:cubicBezTo>
                  <a:cubicBezTo>
                    <a:pt x="0" y="254"/>
                    <a:pt x="3" y="254"/>
                    <a:pt x="3" y="253"/>
                  </a:cubicBezTo>
                  <a:cubicBezTo>
                    <a:pt x="4" y="254"/>
                    <a:pt x="7" y="253"/>
                    <a:pt x="6" y="255"/>
                  </a:cubicBezTo>
                  <a:cubicBezTo>
                    <a:pt x="5" y="255"/>
                    <a:pt x="5" y="254"/>
                    <a:pt x="4" y="254"/>
                  </a:cubicBezTo>
                  <a:cubicBezTo>
                    <a:pt x="6" y="258"/>
                    <a:pt x="7" y="257"/>
                    <a:pt x="11" y="257"/>
                  </a:cubicBezTo>
                  <a:cubicBezTo>
                    <a:pt x="11" y="259"/>
                    <a:pt x="9" y="259"/>
                    <a:pt x="10" y="261"/>
                  </a:cubicBezTo>
                  <a:cubicBezTo>
                    <a:pt x="12" y="260"/>
                    <a:pt x="14" y="261"/>
                    <a:pt x="14" y="263"/>
                  </a:cubicBezTo>
                  <a:cubicBezTo>
                    <a:pt x="13" y="266"/>
                    <a:pt x="11" y="261"/>
                    <a:pt x="9" y="264"/>
                  </a:cubicBezTo>
                  <a:cubicBezTo>
                    <a:pt x="10" y="264"/>
                    <a:pt x="10" y="266"/>
                    <a:pt x="11" y="264"/>
                  </a:cubicBezTo>
                  <a:cubicBezTo>
                    <a:pt x="12" y="265"/>
                    <a:pt x="13" y="266"/>
                    <a:pt x="13" y="267"/>
                  </a:cubicBezTo>
                  <a:cubicBezTo>
                    <a:pt x="11" y="268"/>
                    <a:pt x="10" y="269"/>
                    <a:pt x="9" y="266"/>
                  </a:cubicBezTo>
                  <a:cubicBezTo>
                    <a:pt x="7" y="266"/>
                    <a:pt x="7" y="264"/>
                    <a:pt x="4" y="264"/>
                  </a:cubicBezTo>
                  <a:cubicBezTo>
                    <a:pt x="5" y="263"/>
                    <a:pt x="5" y="263"/>
                    <a:pt x="5" y="263"/>
                  </a:cubicBezTo>
                  <a:cubicBezTo>
                    <a:pt x="4" y="264"/>
                    <a:pt x="4" y="263"/>
                    <a:pt x="3" y="262"/>
                  </a:cubicBezTo>
                  <a:cubicBezTo>
                    <a:pt x="4" y="261"/>
                    <a:pt x="4" y="261"/>
                    <a:pt x="4" y="261"/>
                  </a:cubicBezTo>
                  <a:cubicBezTo>
                    <a:pt x="2" y="261"/>
                    <a:pt x="2" y="261"/>
                    <a:pt x="2" y="261"/>
                  </a:cubicBezTo>
                  <a:cubicBezTo>
                    <a:pt x="2" y="264"/>
                    <a:pt x="2" y="264"/>
                    <a:pt x="2" y="264"/>
                  </a:cubicBezTo>
                  <a:cubicBezTo>
                    <a:pt x="5" y="266"/>
                    <a:pt x="9" y="266"/>
                    <a:pt x="10" y="269"/>
                  </a:cubicBezTo>
                  <a:cubicBezTo>
                    <a:pt x="10" y="269"/>
                    <a:pt x="11" y="270"/>
                    <a:pt x="10" y="270"/>
                  </a:cubicBezTo>
                  <a:cubicBezTo>
                    <a:pt x="9" y="271"/>
                    <a:pt x="9" y="270"/>
                    <a:pt x="9" y="270"/>
                  </a:cubicBezTo>
                  <a:cubicBezTo>
                    <a:pt x="9" y="271"/>
                    <a:pt x="9" y="271"/>
                    <a:pt x="9" y="271"/>
                  </a:cubicBezTo>
                  <a:cubicBezTo>
                    <a:pt x="10" y="271"/>
                    <a:pt x="10" y="271"/>
                    <a:pt x="10" y="271"/>
                  </a:cubicBezTo>
                  <a:cubicBezTo>
                    <a:pt x="14" y="274"/>
                    <a:pt x="8" y="273"/>
                    <a:pt x="8" y="277"/>
                  </a:cubicBezTo>
                  <a:cubicBezTo>
                    <a:pt x="11" y="277"/>
                    <a:pt x="11" y="277"/>
                    <a:pt x="11" y="277"/>
                  </a:cubicBezTo>
                  <a:cubicBezTo>
                    <a:pt x="10" y="279"/>
                    <a:pt x="10" y="284"/>
                    <a:pt x="7" y="282"/>
                  </a:cubicBezTo>
                  <a:cubicBezTo>
                    <a:pt x="7" y="282"/>
                    <a:pt x="7" y="282"/>
                    <a:pt x="7" y="282"/>
                  </a:cubicBezTo>
                  <a:cubicBezTo>
                    <a:pt x="7" y="282"/>
                    <a:pt x="8" y="282"/>
                    <a:pt x="8" y="283"/>
                  </a:cubicBezTo>
                  <a:cubicBezTo>
                    <a:pt x="8" y="283"/>
                    <a:pt x="8" y="283"/>
                    <a:pt x="8" y="283"/>
                  </a:cubicBezTo>
                  <a:cubicBezTo>
                    <a:pt x="9" y="282"/>
                    <a:pt x="11" y="282"/>
                    <a:pt x="11" y="280"/>
                  </a:cubicBezTo>
                  <a:cubicBezTo>
                    <a:pt x="12" y="280"/>
                    <a:pt x="13" y="279"/>
                    <a:pt x="14" y="280"/>
                  </a:cubicBezTo>
                  <a:cubicBezTo>
                    <a:pt x="12" y="282"/>
                    <a:pt x="12" y="282"/>
                    <a:pt x="12" y="282"/>
                  </a:cubicBezTo>
                  <a:cubicBezTo>
                    <a:pt x="14" y="284"/>
                    <a:pt x="14" y="284"/>
                    <a:pt x="14" y="284"/>
                  </a:cubicBezTo>
                  <a:cubicBezTo>
                    <a:pt x="14" y="282"/>
                    <a:pt x="15" y="283"/>
                    <a:pt x="17" y="282"/>
                  </a:cubicBezTo>
                  <a:cubicBezTo>
                    <a:pt x="16" y="281"/>
                    <a:pt x="16" y="281"/>
                    <a:pt x="17" y="279"/>
                  </a:cubicBezTo>
                  <a:cubicBezTo>
                    <a:pt x="18" y="280"/>
                    <a:pt x="20" y="278"/>
                    <a:pt x="21" y="280"/>
                  </a:cubicBezTo>
                  <a:cubicBezTo>
                    <a:pt x="20" y="280"/>
                    <a:pt x="20" y="280"/>
                    <a:pt x="20" y="280"/>
                  </a:cubicBezTo>
                  <a:cubicBezTo>
                    <a:pt x="18" y="281"/>
                    <a:pt x="20" y="283"/>
                    <a:pt x="21" y="284"/>
                  </a:cubicBezTo>
                  <a:cubicBezTo>
                    <a:pt x="21" y="284"/>
                    <a:pt x="21" y="284"/>
                    <a:pt x="21" y="284"/>
                  </a:cubicBezTo>
                  <a:cubicBezTo>
                    <a:pt x="20" y="284"/>
                    <a:pt x="19" y="284"/>
                    <a:pt x="18" y="283"/>
                  </a:cubicBezTo>
                  <a:cubicBezTo>
                    <a:pt x="17" y="283"/>
                    <a:pt x="17" y="284"/>
                    <a:pt x="16" y="284"/>
                  </a:cubicBezTo>
                  <a:cubicBezTo>
                    <a:pt x="17" y="285"/>
                    <a:pt x="14" y="286"/>
                    <a:pt x="15" y="288"/>
                  </a:cubicBezTo>
                  <a:cubicBezTo>
                    <a:pt x="16" y="286"/>
                    <a:pt x="16" y="286"/>
                    <a:pt x="16" y="286"/>
                  </a:cubicBezTo>
                  <a:cubicBezTo>
                    <a:pt x="17" y="287"/>
                    <a:pt x="19" y="286"/>
                    <a:pt x="19" y="288"/>
                  </a:cubicBezTo>
                  <a:cubicBezTo>
                    <a:pt x="17" y="289"/>
                    <a:pt x="16" y="291"/>
                    <a:pt x="14" y="291"/>
                  </a:cubicBezTo>
                  <a:cubicBezTo>
                    <a:pt x="13" y="288"/>
                    <a:pt x="13" y="288"/>
                    <a:pt x="13" y="288"/>
                  </a:cubicBezTo>
                  <a:cubicBezTo>
                    <a:pt x="13" y="287"/>
                    <a:pt x="12" y="288"/>
                    <a:pt x="13" y="288"/>
                  </a:cubicBezTo>
                  <a:cubicBezTo>
                    <a:pt x="14" y="289"/>
                    <a:pt x="13" y="291"/>
                    <a:pt x="13" y="292"/>
                  </a:cubicBezTo>
                  <a:cubicBezTo>
                    <a:pt x="10" y="292"/>
                    <a:pt x="7" y="290"/>
                    <a:pt x="6" y="293"/>
                  </a:cubicBezTo>
                  <a:cubicBezTo>
                    <a:pt x="7" y="293"/>
                    <a:pt x="7" y="294"/>
                    <a:pt x="7" y="295"/>
                  </a:cubicBezTo>
                  <a:cubicBezTo>
                    <a:pt x="10" y="296"/>
                    <a:pt x="12" y="295"/>
                    <a:pt x="14" y="296"/>
                  </a:cubicBezTo>
                  <a:cubicBezTo>
                    <a:pt x="14" y="296"/>
                    <a:pt x="14" y="296"/>
                    <a:pt x="14" y="296"/>
                  </a:cubicBezTo>
                  <a:cubicBezTo>
                    <a:pt x="13" y="299"/>
                    <a:pt x="14" y="299"/>
                    <a:pt x="15" y="300"/>
                  </a:cubicBezTo>
                  <a:cubicBezTo>
                    <a:pt x="16" y="299"/>
                    <a:pt x="17" y="299"/>
                    <a:pt x="17" y="297"/>
                  </a:cubicBezTo>
                  <a:cubicBezTo>
                    <a:pt x="15" y="297"/>
                    <a:pt x="15" y="297"/>
                    <a:pt x="15" y="297"/>
                  </a:cubicBezTo>
                  <a:cubicBezTo>
                    <a:pt x="14" y="294"/>
                    <a:pt x="18" y="293"/>
                    <a:pt x="16" y="291"/>
                  </a:cubicBezTo>
                  <a:cubicBezTo>
                    <a:pt x="17" y="291"/>
                    <a:pt x="17" y="291"/>
                    <a:pt x="17" y="291"/>
                  </a:cubicBezTo>
                  <a:cubicBezTo>
                    <a:pt x="20" y="291"/>
                    <a:pt x="20" y="286"/>
                    <a:pt x="23" y="288"/>
                  </a:cubicBezTo>
                  <a:cubicBezTo>
                    <a:pt x="22" y="288"/>
                    <a:pt x="23" y="291"/>
                    <a:pt x="23" y="292"/>
                  </a:cubicBezTo>
                  <a:cubicBezTo>
                    <a:pt x="25" y="292"/>
                    <a:pt x="25" y="292"/>
                    <a:pt x="25" y="292"/>
                  </a:cubicBezTo>
                  <a:cubicBezTo>
                    <a:pt x="24" y="291"/>
                    <a:pt x="23" y="289"/>
                    <a:pt x="24" y="288"/>
                  </a:cubicBezTo>
                  <a:cubicBezTo>
                    <a:pt x="26" y="287"/>
                    <a:pt x="29" y="286"/>
                    <a:pt x="31" y="288"/>
                  </a:cubicBezTo>
                  <a:cubicBezTo>
                    <a:pt x="29" y="289"/>
                    <a:pt x="29" y="289"/>
                    <a:pt x="29" y="289"/>
                  </a:cubicBezTo>
                  <a:cubicBezTo>
                    <a:pt x="32" y="288"/>
                    <a:pt x="32" y="291"/>
                    <a:pt x="35" y="291"/>
                  </a:cubicBezTo>
                  <a:cubicBezTo>
                    <a:pt x="35" y="293"/>
                    <a:pt x="32" y="293"/>
                    <a:pt x="31" y="292"/>
                  </a:cubicBezTo>
                  <a:cubicBezTo>
                    <a:pt x="31" y="292"/>
                    <a:pt x="31" y="291"/>
                    <a:pt x="32" y="291"/>
                  </a:cubicBezTo>
                  <a:cubicBezTo>
                    <a:pt x="29" y="291"/>
                    <a:pt x="29" y="291"/>
                    <a:pt x="29" y="291"/>
                  </a:cubicBezTo>
                  <a:cubicBezTo>
                    <a:pt x="25" y="291"/>
                    <a:pt x="29" y="297"/>
                    <a:pt x="25" y="295"/>
                  </a:cubicBezTo>
                  <a:cubicBezTo>
                    <a:pt x="27" y="299"/>
                    <a:pt x="33" y="298"/>
                    <a:pt x="34" y="301"/>
                  </a:cubicBezTo>
                  <a:cubicBezTo>
                    <a:pt x="33" y="301"/>
                    <a:pt x="33" y="302"/>
                    <a:pt x="32" y="302"/>
                  </a:cubicBezTo>
                  <a:cubicBezTo>
                    <a:pt x="32" y="303"/>
                    <a:pt x="32" y="304"/>
                    <a:pt x="33" y="305"/>
                  </a:cubicBezTo>
                  <a:cubicBezTo>
                    <a:pt x="33" y="308"/>
                    <a:pt x="30" y="305"/>
                    <a:pt x="29" y="306"/>
                  </a:cubicBezTo>
                  <a:cubicBezTo>
                    <a:pt x="31" y="307"/>
                    <a:pt x="35" y="307"/>
                    <a:pt x="34" y="310"/>
                  </a:cubicBezTo>
                  <a:cubicBezTo>
                    <a:pt x="33" y="310"/>
                    <a:pt x="33" y="310"/>
                    <a:pt x="33" y="310"/>
                  </a:cubicBezTo>
                  <a:cubicBezTo>
                    <a:pt x="32" y="310"/>
                    <a:pt x="33" y="309"/>
                    <a:pt x="33" y="308"/>
                  </a:cubicBezTo>
                  <a:cubicBezTo>
                    <a:pt x="31" y="308"/>
                    <a:pt x="31" y="308"/>
                    <a:pt x="31" y="308"/>
                  </a:cubicBezTo>
                  <a:cubicBezTo>
                    <a:pt x="34" y="312"/>
                    <a:pt x="34" y="312"/>
                    <a:pt x="34" y="312"/>
                  </a:cubicBezTo>
                  <a:cubicBezTo>
                    <a:pt x="34" y="311"/>
                    <a:pt x="34" y="311"/>
                    <a:pt x="34" y="311"/>
                  </a:cubicBezTo>
                  <a:cubicBezTo>
                    <a:pt x="36" y="311"/>
                    <a:pt x="39" y="308"/>
                    <a:pt x="41" y="310"/>
                  </a:cubicBezTo>
                  <a:cubicBezTo>
                    <a:pt x="39" y="312"/>
                    <a:pt x="35" y="311"/>
                    <a:pt x="36" y="314"/>
                  </a:cubicBezTo>
                  <a:cubicBezTo>
                    <a:pt x="38" y="315"/>
                    <a:pt x="40" y="316"/>
                    <a:pt x="41" y="315"/>
                  </a:cubicBezTo>
                  <a:cubicBezTo>
                    <a:pt x="43" y="316"/>
                    <a:pt x="42" y="317"/>
                    <a:pt x="41" y="318"/>
                  </a:cubicBezTo>
                  <a:cubicBezTo>
                    <a:pt x="44" y="319"/>
                    <a:pt x="41" y="315"/>
                    <a:pt x="44" y="315"/>
                  </a:cubicBezTo>
                  <a:cubicBezTo>
                    <a:pt x="47" y="316"/>
                    <a:pt x="43" y="317"/>
                    <a:pt x="43" y="319"/>
                  </a:cubicBezTo>
                  <a:cubicBezTo>
                    <a:pt x="44" y="320"/>
                    <a:pt x="45" y="321"/>
                    <a:pt x="46" y="320"/>
                  </a:cubicBezTo>
                  <a:cubicBezTo>
                    <a:pt x="45" y="318"/>
                    <a:pt x="45" y="318"/>
                    <a:pt x="45" y="318"/>
                  </a:cubicBezTo>
                  <a:cubicBezTo>
                    <a:pt x="46" y="318"/>
                    <a:pt x="46" y="318"/>
                    <a:pt x="46" y="318"/>
                  </a:cubicBezTo>
                  <a:cubicBezTo>
                    <a:pt x="47" y="318"/>
                    <a:pt x="47" y="319"/>
                    <a:pt x="47" y="319"/>
                  </a:cubicBezTo>
                  <a:cubicBezTo>
                    <a:pt x="47" y="319"/>
                    <a:pt x="47" y="319"/>
                    <a:pt x="47" y="319"/>
                  </a:cubicBezTo>
                  <a:cubicBezTo>
                    <a:pt x="48" y="318"/>
                    <a:pt x="48" y="318"/>
                    <a:pt x="49" y="318"/>
                  </a:cubicBezTo>
                  <a:cubicBezTo>
                    <a:pt x="49" y="321"/>
                    <a:pt x="49" y="321"/>
                    <a:pt x="49" y="321"/>
                  </a:cubicBezTo>
                  <a:cubicBezTo>
                    <a:pt x="49" y="322"/>
                    <a:pt x="50" y="320"/>
                    <a:pt x="51" y="322"/>
                  </a:cubicBezTo>
                  <a:cubicBezTo>
                    <a:pt x="49" y="324"/>
                    <a:pt x="49" y="324"/>
                    <a:pt x="49" y="324"/>
                  </a:cubicBezTo>
                  <a:cubicBezTo>
                    <a:pt x="50" y="324"/>
                    <a:pt x="50" y="324"/>
                    <a:pt x="50" y="324"/>
                  </a:cubicBezTo>
                  <a:cubicBezTo>
                    <a:pt x="51" y="325"/>
                    <a:pt x="54" y="323"/>
                    <a:pt x="52" y="325"/>
                  </a:cubicBezTo>
                  <a:cubicBezTo>
                    <a:pt x="58" y="328"/>
                    <a:pt x="58" y="328"/>
                    <a:pt x="58" y="328"/>
                  </a:cubicBezTo>
                  <a:cubicBezTo>
                    <a:pt x="56" y="329"/>
                    <a:pt x="53" y="328"/>
                    <a:pt x="52" y="331"/>
                  </a:cubicBezTo>
                  <a:cubicBezTo>
                    <a:pt x="53" y="333"/>
                    <a:pt x="53" y="334"/>
                    <a:pt x="56" y="334"/>
                  </a:cubicBezTo>
                  <a:cubicBezTo>
                    <a:pt x="57" y="336"/>
                    <a:pt x="57" y="337"/>
                    <a:pt x="56" y="339"/>
                  </a:cubicBezTo>
                  <a:cubicBezTo>
                    <a:pt x="57" y="340"/>
                    <a:pt x="57" y="338"/>
                    <a:pt x="59" y="338"/>
                  </a:cubicBezTo>
                  <a:cubicBezTo>
                    <a:pt x="59" y="339"/>
                    <a:pt x="61" y="340"/>
                    <a:pt x="60" y="341"/>
                  </a:cubicBezTo>
                  <a:cubicBezTo>
                    <a:pt x="57" y="340"/>
                    <a:pt x="56" y="342"/>
                    <a:pt x="53" y="340"/>
                  </a:cubicBezTo>
                  <a:cubicBezTo>
                    <a:pt x="52" y="341"/>
                    <a:pt x="52" y="341"/>
                    <a:pt x="52" y="342"/>
                  </a:cubicBezTo>
                  <a:cubicBezTo>
                    <a:pt x="53" y="342"/>
                    <a:pt x="53" y="342"/>
                    <a:pt x="53" y="342"/>
                  </a:cubicBezTo>
                  <a:cubicBezTo>
                    <a:pt x="57" y="341"/>
                    <a:pt x="58" y="343"/>
                    <a:pt x="62" y="341"/>
                  </a:cubicBezTo>
                  <a:cubicBezTo>
                    <a:pt x="63" y="343"/>
                    <a:pt x="65" y="343"/>
                    <a:pt x="68" y="342"/>
                  </a:cubicBezTo>
                  <a:cubicBezTo>
                    <a:pt x="65" y="341"/>
                    <a:pt x="65" y="341"/>
                    <a:pt x="65" y="341"/>
                  </a:cubicBezTo>
                  <a:cubicBezTo>
                    <a:pt x="65" y="341"/>
                    <a:pt x="65" y="339"/>
                    <a:pt x="65" y="339"/>
                  </a:cubicBezTo>
                  <a:cubicBezTo>
                    <a:pt x="64" y="339"/>
                    <a:pt x="62" y="338"/>
                    <a:pt x="61" y="337"/>
                  </a:cubicBezTo>
                  <a:cubicBezTo>
                    <a:pt x="62" y="335"/>
                    <a:pt x="63" y="336"/>
                    <a:pt x="64" y="335"/>
                  </a:cubicBezTo>
                  <a:cubicBezTo>
                    <a:pt x="61" y="334"/>
                    <a:pt x="63" y="331"/>
                    <a:pt x="62" y="329"/>
                  </a:cubicBezTo>
                  <a:cubicBezTo>
                    <a:pt x="64" y="328"/>
                    <a:pt x="64" y="326"/>
                    <a:pt x="66" y="327"/>
                  </a:cubicBezTo>
                  <a:cubicBezTo>
                    <a:pt x="66" y="328"/>
                    <a:pt x="65" y="328"/>
                    <a:pt x="65" y="328"/>
                  </a:cubicBezTo>
                  <a:cubicBezTo>
                    <a:pt x="70" y="328"/>
                    <a:pt x="70" y="328"/>
                    <a:pt x="70" y="328"/>
                  </a:cubicBezTo>
                  <a:cubicBezTo>
                    <a:pt x="69" y="330"/>
                    <a:pt x="72" y="329"/>
                    <a:pt x="72" y="331"/>
                  </a:cubicBezTo>
                  <a:cubicBezTo>
                    <a:pt x="72" y="331"/>
                    <a:pt x="72" y="331"/>
                    <a:pt x="72" y="331"/>
                  </a:cubicBezTo>
                  <a:cubicBezTo>
                    <a:pt x="73" y="330"/>
                    <a:pt x="75" y="329"/>
                    <a:pt x="76" y="331"/>
                  </a:cubicBezTo>
                  <a:cubicBezTo>
                    <a:pt x="77" y="330"/>
                    <a:pt x="77" y="330"/>
                    <a:pt x="77" y="330"/>
                  </a:cubicBezTo>
                  <a:cubicBezTo>
                    <a:pt x="77" y="330"/>
                    <a:pt x="79" y="330"/>
                    <a:pt x="78" y="331"/>
                  </a:cubicBezTo>
                  <a:cubicBezTo>
                    <a:pt x="77" y="332"/>
                    <a:pt x="77" y="332"/>
                    <a:pt x="77" y="332"/>
                  </a:cubicBezTo>
                  <a:cubicBezTo>
                    <a:pt x="79" y="332"/>
                    <a:pt x="83" y="331"/>
                    <a:pt x="84" y="334"/>
                  </a:cubicBezTo>
                  <a:cubicBezTo>
                    <a:pt x="82" y="334"/>
                    <a:pt x="82" y="335"/>
                    <a:pt x="82" y="336"/>
                  </a:cubicBezTo>
                  <a:cubicBezTo>
                    <a:pt x="82" y="335"/>
                    <a:pt x="82" y="335"/>
                    <a:pt x="82" y="335"/>
                  </a:cubicBezTo>
                  <a:cubicBezTo>
                    <a:pt x="85" y="335"/>
                    <a:pt x="84" y="338"/>
                    <a:pt x="84" y="339"/>
                  </a:cubicBezTo>
                  <a:cubicBezTo>
                    <a:pt x="85" y="338"/>
                    <a:pt x="85" y="338"/>
                    <a:pt x="85" y="338"/>
                  </a:cubicBezTo>
                  <a:cubicBezTo>
                    <a:pt x="85" y="342"/>
                    <a:pt x="85" y="342"/>
                    <a:pt x="85" y="342"/>
                  </a:cubicBezTo>
                  <a:cubicBezTo>
                    <a:pt x="86" y="342"/>
                    <a:pt x="86" y="342"/>
                    <a:pt x="86" y="342"/>
                  </a:cubicBezTo>
                  <a:cubicBezTo>
                    <a:pt x="86" y="339"/>
                    <a:pt x="86" y="339"/>
                    <a:pt x="86" y="339"/>
                  </a:cubicBezTo>
                  <a:cubicBezTo>
                    <a:pt x="87" y="339"/>
                    <a:pt x="87" y="340"/>
                    <a:pt x="87" y="340"/>
                  </a:cubicBezTo>
                  <a:cubicBezTo>
                    <a:pt x="89" y="340"/>
                    <a:pt x="88" y="343"/>
                    <a:pt x="88" y="344"/>
                  </a:cubicBezTo>
                  <a:cubicBezTo>
                    <a:pt x="86" y="343"/>
                    <a:pt x="86" y="345"/>
                    <a:pt x="85" y="346"/>
                  </a:cubicBezTo>
                  <a:cubicBezTo>
                    <a:pt x="89" y="344"/>
                    <a:pt x="91" y="351"/>
                    <a:pt x="96" y="348"/>
                  </a:cubicBezTo>
                  <a:cubicBezTo>
                    <a:pt x="97" y="350"/>
                    <a:pt x="98" y="351"/>
                    <a:pt x="100" y="350"/>
                  </a:cubicBezTo>
                  <a:cubicBezTo>
                    <a:pt x="100" y="353"/>
                    <a:pt x="97" y="351"/>
                    <a:pt x="96" y="353"/>
                  </a:cubicBezTo>
                  <a:cubicBezTo>
                    <a:pt x="97" y="354"/>
                    <a:pt x="97" y="353"/>
                    <a:pt x="98" y="353"/>
                  </a:cubicBezTo>
                  <a:cubicBezTo>
                    <a:pt x="99" y="353"/>
                    <a:pt x="99" y="352"/>
                    <a:pt x="100" y="351"/>
                  </a:cubicBezTo>
                  <a:cubicBezTo>
                    <a:pt x="101" y="352"/>
                    <a:pt x="101" y="352"/>
                    <a:pt x="101" y="352"/>
                  </a:cubicBezTo>
                  <a:cubicBezTo>
                    <a:pt x="102" y="353"/>
                    <a:pt x="101" y="355"/>
                    <a:pt x="100" y="356"/>
                  </a:cubicBezTo>
                  <a:cubicBezTo>
                    <a:pt x="107" y="357"/>
                    <a:pt x="107" y="357"/>
                    <a:pt x="107" y="357"/>
                  </a:cubicBezTo>
                  <a:cubicBezTo>
                    <a:pt x="106" y="355"/>
                    <a:pt x="109" y="355"/>
                    <a:pt x="110" y="355"/>
                  </a:cubicBezTo>
                  <a:cubicBezTo>
                    <a:pt x="106" y="356"/>
                    <a:pt x="110" y="359"/>
                    <a:pt x="106" y="359"/>
                  </a:cubicBezTo>
                  <a:cubicBezTo>
                    <a:pt x="107" y="360"/>
                    <a:pt x="107" y="359"/>
                    <a:pt x="108" y="359"/>
                  </a:cubicBezTo>
                  <a:cubicBezTo>
                    <a:pt x="109" y="360"/>
                    <a:pt x="109" y="360"/>
                    <a:pt x="109" y="361"/>
                  </a:cubicBezTo>
                  <a:cubicBezTo>
                    <a:pt x="108" y="362"/>
                    <a:pt x="106" y="361"/>
                    <a:pt x="104" y="360"/>
                  </a:cubicBezTo>
                  <a:cubicBezTo>
                    <a:pt x="105" y="361"/>
                    <a:pt x="104" y="361"/>
                    <a:pt x="104" y="361"/>
                  </a:cubicBezTo>
                  <a:cubicBezTo>
                    <a:pt x="104" y="361"/>
                    <a:pt x="104" y="361"/>
                    <a:pt x="104" y="361"/>
                  </a:cubicBezTo>
                  <a:cubicBezTo>
                    <a:pt x="105" y="364"/>
                    <a:pt x="110" y="362"/>
                    <a:pt x="109" y="365"/>
                  </a:cubicBezTo>
                  <a:cubicBezTo>
                    <a:pt x="107" y="364"/>
                    <a:pt x="104" y="364"/>
                    <a:pt x="102" y="364"/>
                  </a:cubicBezTo>
                  <a:cubicBezTo>
                    <a:pt x="105" y="366"/>
                    <a:pt x="107" y="364"/>
                    <a:pt x="110" y="366"/>
                  </a:cubicBezTo>
                  <a:cubicBezTo>
                    <a:pt x="109" y="367"/>
                    <a:pt x="109" y="367"/>
                    <a:pt x="109" y="367"/>
                  </a:cubicBezTo>
                  <a:cubicBezTo>
                    <a:pt x="109" y="368"/>
                    <a:pt x="109" y="368"/>
                    <a:pt x="109" y="368"/>
                  </a:cubicBezTo>
                  <a:cubicBezTo>
                    <a:pt x="108" y="370"/>
                    <a:pt x="106" y="367"/>
                    <a:pt x="104" y="367"/>
                  </a:cubicBezTo>
                  <a:cubicBezTo>
                    <a:pt x="106" y="368"/>
                    <a:pt x="108" y="371"/>
                    <a:pt x="110" y="368"/>
                  </a:cubicBezTo>
                  <a:cubicBezTo>
                    <a:pt x="113" y="372"/>
                    <a:pt x="106" y="370"/>
                    <a:pt x="106" y="373"/>
                  </a:cubicBezTo>
                  <a:cubicBezTo>
                    <a:pt x="106" y="373"/>
                    <a:pt x="107" y="373"/>
                    <a:pt x="107" y="373"/>
                  </a:cubicBezTo>
                  <a:cubicBezTo>
                    <a:pt x="109" y="371"/>
                    <a:pt x="111" y="372"/>
                    <a:pt x="113" y="371"/>
                  </a:cubicBezTo>
                  <a:cubicBezTo>
                    <a:pt x="111" y="369"/>
                    <a:pt x="111" y="369"/>
                    <a:pt x="111" y="369"/>
                  </a:cubicBezTo>
                  <a:cubicBezTo>
                    <a:pt x="111" y="368"/>
                    <a:pt x="111" y="368"/>
                    <a:pt x="112" y="367"/>
                  </a:cubicBezTo>
                  <a:cubicBezTo>
                    <a:pt x="113" y="367"/>
                    <a:pt x="112" y="368"/>
                    <a:pt x="112" y="369"/>
                  </a:cubicBezTo>
                  <a:cubicBezTo>
                    <a:pt x="113" y="369"/>
                    <a:pt x="115" y="369"/>
                    <a:pt x="115" y="370"/>
                  </a:cubicBezTo>
                  <a:cubicBezTo>
                    <a:pt x="111" y="374"/>
                    <a:pt x="117" y="376"/>
                    <a:pt x="113" y="379"/>
                  </a:cubicBezTo>
                  <a:cubicBezTo>
                    <a:pt x="114" y="378"/>
                    <a:pt x="116" y="378"/>
                    <a:pt x="116" y="380"/>
                  </a:cubicBezTo>
                  <a:cubicBezTo>
                    <a:pt x="116" y="381"/>
                    <a:pt x="114" y="380"/>
                    <a:pt x="114" y="380"/>
                  </a:cubicBezTo>
                  <a:cubicBezTo>
                    <a:pt x="113" y="381"/>
                    <a:pt x="113" y="381"/>
                    <a:pt x="113" y="381"/>
                  </a:cubicBezTo>
                  <a:cubicBezTo>
                    <a:pt x="117" y="382"/>
                    <a:pt x="117" y="382"/>
                    <a:pt x="117" y="382"/>
                  </a:cubicBezTo>
                  <a:cubicBezTo>
                    <a:pt x="117" y="383"/>
                    <a:pt x="116" y="382"/>
                    <a:pt x="115" y="383"/>
                  </a:cubicBezTo>
                  <a:cubicBezTo>
                    <a:pt x="116" y="383"/>
                    <a:pt x="117" y="383"/>
                    <a:pt x="117" y="382"/>
                  </a:cubicBezTo>
                  <a:cubicBezTo>
                    <a:pt x="118" y="383"/>
                    <a:pt x="118" y="383"/>
                    <a:pt x="118" y="383"/>
                  </a:cubicBezTo>
                  <a:cubicBezTo>
                    <a:pt x="118" y="384"/>
                    <a:pt x="118" y="385"/>
                    <a:pt x="117" y="385"/>
                  </a:cubicBezTo>
                  <a:cubicBezTo>
                    <a:pt x="119" y="385"/>
                    <a:pt x="120" y="383"/>
                    <a:pt x="121" y="385"/>
                  </a:cubicBezTo>
                  <a:cubicBezTo>
                    <a:pt x="121" y="386"/>
                    <a:pt x="121" y="386"/>
                    <a:pt x="121" y="386"/>
                  </a:cubicBezTo>
                  <a:cubicBezTo>
                    <a:pt x="122" y="385"/>
                    <a:pt x="122" y="385"/>
                    <a:pt x="122" y="385"/>
                  </a:cubicBezTo>
                  <a:cubicBezTo>
                    <a:pt x="122" y="385"/>
                    <a:pt x="123" y="386"/>
                    <a:pt x="123" y="386"/>
                  </a:cubicBezTo>
                  <a:cubicBezTo>
                    <a:pt x="123" y="386"/>
                    <a:pt x="124" y="385"/>
                    <a:pt x="124" y="385"/>
                  </a:cubicBezTo>
                  <a:cubicBezTo>
                    <a:pt x="124" y="384"/>
                    <a:pt x="124" y="384"/>
                    <a:pt x="124" y="384"/>
                  </a:cubicBezTo>
                  <a:cubicBezTo>
                    <a:pt x="124" y="382"/>
                    <a:pt x="127" y="382"/>
                    <a:pt x="128" y="382"/>
                  </a:cubicBezTo>
                  <a:cubicBezTo>
                    <a:pt x="127" y="382"/>
                    <a:pt x="127" y="382"/>
                    <a:pt x="127" y="382"/>
                  </a:cubicBezTo>
                  <a:cubicBezTo>
                    <a:pt x="129" y="380"/>
                    <a:pt x="129" y="380"/>
                    <a:pt x="129" y="380"/>
                  </a:cubicBezTo>
                  <a:cubicBezTo>
                    <a:pt x="129" y="380"/>
                    <a:pt x="126" y="381"/>
                    <a:pt x="126" y="379"/>
                  </a:cubicBezTo>
                  <a:cubicBezTo>
                    <a:pt x="127" y="377"/>
                    <a:pt x="128" y="379"/>
                    <a:pt x="129" y="378"/>
                  </a:cubicBezTo>
                  <a:cubicBezTo>
                    <a:pt x="127" y="377"/>
                    <a:pt x="127" y="377"/>
                    <a:pt x="127" y="377"/>
                  </a:cubicBezTo>
                  <a:cubicBezTo>
                    <a:pt x="127" y="375"/>
                    <a:pt x="127" y="375"/>
                    <a:pt x="127" y="375"/>
                  </a:cubicBezTo>
                  <a:cubicBezTo>
                    <a:pt x="126" y="377"/>
                    <a:pt x="126" y="377"/>
                    <a:pt x="126" y="377"/>
                  </a:cubicBezTo>
                  <a:cubicBezTo>
                    <a:pt x="126" y="376"/>
                    <a:pt x="125" y="376"/>
                    <a:pt x="125" y="375"/>
                  </a:cubicBezTo>
                  <a:cubicBezTo>
                    <a:pt x="124" y="376"/>
                    <a:pt x="123" y="375"/>
                    <a:pt x="122" y="374"/>
                  </a:cubicBezTo>
                  <a:cubicBezTo>
                    <a:pt x="123" y="373"/>
                    <a:pt x="123" y="373"/>
                    <a:pt x="123" y="373"/>
                  </a:cubicBezTo>
                  <a:cubicBezTo>
                    <a:pt x="122" y="373"/>
                    <a:pt x="122" y="373"/>
                    <a:pt x="122" y="373"/>
                  </a:cubicBezTo>
                  <a:cubicBezTo>
                    <a:pt x="120" y="372"/>
                    <a:pt x="117" y="373"/>
                    <a:pt x="116" y="375"/>
                  </a:cubicBezTo>
                  <a:cubicBezTo>
                    <a:pt x="115" y="374"/>
                    <a:pt x="114" y="373"/>
                    <a:pt x="115" y="372"/>
                  </a:cubicBezTo>
                  <a:cubicBezTo>
                    <a:pt x="116" y="372"/>
                    <a:pt x="118" y="372"/>
                    <a:pt x="117" y="371"/>
                  </a:cubicBezTo>
                  <a:cubicBezTo>
                    <a:pt x="120" y="371"/>
                    <a:pt x="125" y="369"/>
                    <a:pt x="129" y="371"/>
                  </a:cubicBezTo>
                  <a:cubicBezTo>
                    <a:pt x="128" y="369"/>
                    <a:pt x="128" y="369"/>
                    <a:pt x="128" y="369"/>
                  </a:cubicBezTo>
                  <a:cubicBezTo>
                    <a:pt x="129" y="369"/>
                    <a:pt x="129" y="368"/>
                    <a:pt x="129" y="367"/>
                  </a:cubicBezTo>
                  <a:cubicBezTo>
                    <a:pt x="130" y="368"/>
                    <a:pt x="130" y="368"/>
                    <a:pt x="130" y="368"/>
                  </a:cubicBezTo>
                  <a:cubicBezTo>
                    <a:pt x="132" y="366"/>
                    <a:pt x="132" y="366"/>
                    <a:pt x="132" y="366"/>
                  </a:cubicBezTo>
                  <a:cubicBezTo>
                    <a:pt x="132" y="366"/>
                    <a:pt x="133" y="367"/>
                    <a:pt x="132" y="367"/>
                  </a:cubicBezTo>
                  <a:cubicBezTo>
                    <a:pt x="132" y="367"/>
                    <a:pt x="132" y="367"/>
                    <a:pt x="132" y="367"/>
                  </a:cubicBezTo>
                  <a:cubicBezTo>
                    <a:pt x="133" y="367"/>
                    <a:pt x="133" y="367"/>
                    <a:pt x="133" y="367"/>
                  </a:cubicBezTo>
                  <a:cubicBezTo>
                    <a:pt x="137" y="369"/>
                    <a:pt x="133" y="365"/>
                    <a:pt x="136" y="365"/>
                  </a:cubicBezTo>
                  <a:cubicBezTo>
                    <a:pt x="136" y="366"/>
                    <a:pt x="137" y="367"/>
                    <a:pt x="136" y="368"/>
                  </a:cubicBezTo>
                  <a:cubicBezTo>
                    <a:pt x="135" y="370"/>
                    <a:pt x="134" y="367"/>
                    <a:pt x="133" y="369"/>
                  </a:cubicBezTo>
                  <a:cubicBezTo>
                    <a:pt x="135" y="369"/>
                    <a:pt x="137" y="369"/>
                    <a:pt x="140" y="369"/>
                  </a:cubicBezTo>
                  <a:cubicBezTo>
                    <a:pt x="139" y="370"/>
                    <a:pt x="140" y="371"/>
                    <a:pt x="139" y="372"/>
                  </a:cubicBezTo>
                  <a:cubicBezTo>
                    <a:pt x="139" y="373"/>
                    <a:pt x="139" y="374"/>
                    <a:pt x="138" y="374"/>
                  </a:cubicBezTo>
                  <a:cubicBezTo>
                    <a:pt x="141" y="376"/>
                    <a:pt x="144" y="374"/>
                    <a:pt x="147" y="375"/>
                  </a:cubicBezTo>
                  <a:cubicBezTo>
                    <a:pt x="145" y="376"/>
                    <a:pt x="145" y="379"/>
                    <a:pt x="145" y="380"/>
                  </a:cubicBezTo>
                  <a:cubicBezTo>
                    <a:pt x="146" y="379"/>
                    <a:pt x="146" y="379"/>
                    <a:pt x="146" y="379"/>
                  </a:cubicBezTo>
                  <a:cubicBezTo>
                    <a:pt x="145" y="381"/>
                    <a:pt x="148" y="383"/>
                    <a:pt x="150" y="382"/>
                  </a:cubicBezTo>
                  <a:cubicBezTo>
                    <a:pt x="148" y="380"/>
                    <a:pt x="148" y="380"/>
                    <a:pt x="148" y="380"/>
                  </a:cubicBezTo>
                  <a:cubicBezTo>
                    <a:pt x="149" y="380"/>
                    <a:pt x="149" y="379"/>
                    <a:pt x="149" y="378"/>
                  </a:cubicBezTo>
                  <a:cubicBezTo>
                    <a:pt x="151" y="380"/>
                    <a:pt x="151" y="380"/>
                    <a:pt x="151" y="380"/>
                  </a:cubicBezTo>
                  <a:cubicBezTo>
                    <a:pt x="151" y="378"/>
                    <a:pt x="151" y="378"/>
                    <a:pt x="151" y="378"/>
                  </a:cubicBezTo>
                  <a:cubicBezTo>
                    <a:pt x="154" y="379"/>
                    <a:pt x="151" y="381"/>
                    <a:pt x="152" y="382"/>
                  </a:cubicBezTo>
                  <a:cubicBezTo>
                    <a:pt x="154" y="380"/>
                    <a:pt x="154" y="383"/>
                    <a:pt x="156" y="383"/>
                  </a:cubicBezTo>
                  <a:cubicBezTo>
                    <a:pt x="155" y="385"/>
                    <a:pt x="152" y="384"/>
                    <a:pt x="152" y="387"/>
                  </a:cubicBezTo>
                  <a:cubicBezTo>
                    <a:pt x="155" y="384"/>
                    <a:pt x="156" y="391"/>
                    <a:pt x="158" y="387"/>
                  </a:cubicBezTo>
                  <a:cubicBezTo>
                    <a:pt x="159" y="389"/>
                    <a:pt x="159" y="389"/>
                    <a:pt x="159" y="389"/>
                  </a:cubicBezTo>
                  <a:cubicBezTo>
                    <a:pt x="160" y="387"/>
                    <a:pt x="160" y="387"/>
                    <a:pt x="160" y="387"/>
                  </a:cubicBezTo>
                  <a:cubicBezTo>
                    <a:pt x="161" y="392"/>
                    <a:pt x="161" y="392"/>
                    <a:pt x="161" y="392"/>
                  </a:cubicBezTo>
                  <a:cubicBezTo>
                    <a:pt x="162" y="392"/>
                    <a:pt x="162" y="392"/>
                    <a:pt x="162" y="392"/>
                  </a:cubicBezTo>
                  <a:cubicBezTo>
                    <a:pt x="163" y="391"/>
                    <a:pt x="161" y="390"/>
                    <a:pt x="162" y="389"/>
                  </a:cubicBezTo>
                  <a:cubicBezTo>
                    <a:pt x="164" y="388"/>
                    <a:pt x="165" y="391"/>
                    <a:pt x="165" y="391"/>
                  </a:cubicBezTo>
                  <a:cubicBezTo>
                    <a:pt x="165" y="391"/>
                    <a:pt x="165" y="391"/>
                    <a:pt x="165" y="391"/>
                  </a:cubicBezTo>
                  <a:cubicBezTo>
                    <a:pt x="167" y="392"/>
                    <a:pt x="167" y="392"/>
                    <a:pt x="167" y="392"/>
                  </a:cubicBezTo>
                  <a:cubicBezTo>
                    <a:pt x="166" y="395"/>
                    <a:pt x="163" y="390"/>
                    <a:pt x="163" y="394"/>
                  </a:cubicBezTo>
                  <a:cubicBezTo>
                    <a:pt x="164" y="395"/>
                    <a:pt x="168" y="393"/>
                    <a:pt x="167" y="396"/>
                  </a:cubicBezTo>
                  <a:cubicBezTo>
                    <a:pt x="169" y="397"/>
                    <a:pt x="170" y="393"/>
                    <a:pt x="172" y="396"/>
                  </a:cubicBezTo>
                  <a:cubicBezTo>
                    <a:pt x="172" y="396"/>
                    <a:pt x="172" y="397"/>
                    <a:pt x="171" y="397"/>
                  </a:cubicBezTo>
                  <a:cubicBezTo>
                    <a:pt x="172" y="398"/>
                    <a:pt x="172" y="398"/>
                    <a:pt x="172" y="399"/>
                  </a:cubicBezTo>
                  <a:cubicBezTo>
                    <a:pt x="174" y="398"/>
                    <a:pt x="174" y="398"/>
                    <a:pt x="174" y="398"/>
                  </a:cubicBezTo>
                  <a:cubicBezTo>
                    <a:pt x="175" y="398"/>
                    <a:pt x="175" y="399"/>
                    <a:pt x="175" y="400"/>
                  </a:cubicBezTo>
                  <a:cubicBezTo>
                    <a:pt x="175" y="400"/>
                    <a:pt x="175" y="400"/>
                    <a:pt x="175" y="400"/>
                  </a:cubicBezTo>
                  <a:cubicBezTo>
                    <a:pt x="175" y="400"/>
                    <a:pt x="176" y="400"/>
                    <a:pt x="176" y="401"/>
                  </a:cubicBezTo>
                  <a:cubicBezTo>
                    <a:pt x="175" y="401"/>
                    <a:pt x="175" y="401"/>
                    <a:pt x="175" y="401"/>
                  </a:cubicBezTo>
                  <a:cubicBezTo>
                    <a:pt x="178" y="400"/>
                    <a:pt x="179" y="404"/>
                    <a:pt x="179" y="403"/>
                  </a:cubicBezTo>
                  <a:cubicBezTo>
                    <a:pt x="179" y="403"/>
                    <a:pt x="179" y="403"/>
                    <a:pt x="179" y="403"/>
                  </a:cubicBezTo>
                  <a:cubicBezTo>
                    <a:pt x="179" y="402"/>
                    <a:pt x="179" y="401"/>
                    <a:pt x="180" y="401"/>
                  </a:cubicBezTo>
                  <a:cubicBezTo>
                    <a:pt x="180" y="401"/>
                    <a:pt x="181" y="401"/>
                    <a:pt x="181" y="401"/>
                  </a:cubicBezTo>
                  <a:cubicBezTo>
                    <a:pt x="181" y="402"/>
                    <a:pt x="181" y="402"/>
                    <a:pt x="181" y="402"/>
                  </a:cubicBezTo>
                  <a:cubicBezTo>
                    <a:pt x="182" y="403"/>
                    <a:pt x="182" y="404"/>
                    <a:pt x="183" y="405"/>
                  </a:cubicBezTo>
                  <a:cubicBezTo>
                    <a:pt x="183" y="406"/>
                    <a:pt x="183" y="405"/>
                    <a:pt x="182" y="405"/>
                  </a:cubicBezTo>
                  <a:cubicBezTo>
                    <a:pt x="188" y="407"/>
                    <a:pt x="187" y="401"/>
                    <a:pt x="192" y="403"/>
                  </a:cubicBezTo>
                  <a:cubicBezTo>
                    <a:pt x="191" y="406"/>
                    <a:pt x="186" y="405"/>
                    <a:pt x="185" y="408"/>
                  </a:cubicBezTo>
                  <a:cubicBezTo>
                    <a:pt x="187" y="408"/>
                    <a:pt x="187" y="408"/>
                    <a:pt x="187" y="408"/>
                  </a:cubicBezTo>
                  <a:cubicBezTo>
                    <a:pt x="186" y="407"/>
                    <a:pt x="186" y="407"/>
                    <a:pt x="186" y="407"/>
                  </a:cubicBezTo>
                  <a:cubicBezTo>
                    <a:pt x="188" y="405"/>
                    <a:pt x="189" y="408"/>
                    <a:pt x="191" y="407"/>
                  </a:cubicBezTo>
                  <a:cubicBezTo>
                    <a:pt x="191" y="409"/>
                    <a:pt x="192" y="408"/>
                    <a:pt x="193" y="410"/>
                  </a:cubicBezTo>
                  <a:cubicBezTo>
                    <a:pt x="197" y="407"/>
                    <a:pt x="196" y="411"/>
                    <a:pt x="199" y="408"/>
                  </a:cubicBezTo>
                  <a:cubicBezTo>
                    <a:pt x="200" y="409"/>
                    <a:pt x="199" y="410"/>
                    <a:pt x="199" y="411"/>
                  </a:cubicBezTo>
                  <a:cubicBezTo>
                    <a:pt x="201" y="412"/>
                    <a:pt x="201" y="412"/>
                    <a:pt x="201" y="412"/>
                  </a:cubicBezTo>
                  <a:cubicBezTo>
                    <a:pt x="201" y="412"/>
                    <a:pt x="201" y="413"/>
                    <a:pt x="200" y="413"/>
                  </a:cubicBezTo>
                  <a:cubicBezTo>
                    <a:pt x="201" y="414"/>
                    <a:pt x="201" y="415"/>
                    <a:pt x="202" y="414"/>
                  </a:cubicBezTo>
                  <a:cubicBezTo>
                    <a:pt x="201" y="413"/>
                    <a:pt x="203" y="413"/>
                    <a:pt x="202" y="411"/>
                  </a:cubicBezTo>
                  <a:cubicBezTo>
                    <a:pt x="202" y="411"/>
                    <a:pt x="202" y="411"/>
                    <a:pt x="202" y="411"/>
                  </a:cubicBezTo>
                  <a:cubicBezTo>
                    <a:pt x="203" y="403"/>
                    <a:pt x="207" y="413"/>
                    <a:pt x="211" y="412"/>
                  </a:cubicBezTo>
                  <a:cubicBezTo>
                    <a:pt x="210" y="412"/>
                    <a:pt x="211" y="413"/>
                    <a:pt x="210" y="413"/>
                  </a:cubicBezTo>
                  <a:cubicBezTo>
                    <a:pt x="210" y="413"/>
                    <a:pt x="207" y="412"/>
                    <a:pt x="208" y="413"/>
                  </a:cubicBezTo>
                  <a:cubicBezTo>
                    <a:pt x="210" y="414"/>
                    <a:pt x="210" y="414"/>
                    <a:pt x="210" y="414"/>
                  </a:cubicBezTo>
                  <a:cubicBezTo>
                    <a:pt x="210" y="415"/>
                    <a:pt x="208" y="416"/>
                    <a:pt x="209" y="416"/>
                  </a:cubicBezTo>
                  <a:cubicBezTo>
                    <a:pt x="212" y="414"/>
                    <a:pt x="212" y="414"/>
                    <a:pt x="212" y="414"/>
                  </a:cubicBezTo>
                  <a:cubicBezTo>
                    <a:pt x="212" y="413"/>
                    <a:pt x="210" y="413"/>
                    <a:pt x="211" y="412"/>
                  </a:cubicBezTo>
                  <a:cubicBezTo>
                    <a:pt x="212" y="412"/>
                    <a:pt x="212" y="412"/>
                    <a:pt x="212" y="412"/>
                  </a:cubicBezTo>
                  <a:cubicBezTo>
                    <a:pt x="212" y="410"/>
                    <a:pt x="212" y="410"/>
                    <a:pt x="212" y="410"/>
                  </a:cubicBezTo>
                  <a:cubicBezTo>
                    <a:pt x="212" y="410"/>
                    <a:pt x="212" y="410"/>
                    <a:pt x="212" y="410"/>
                  </a:cubicBezTo>
                  <a:cubicBezTo>
                    <a:pt x="217" y="411"/>
                    <a:pt x="217" y="411"/>
                    <a:pt x="217" y="411"/>
                  </a:cubicBezTo>
                  <a:cubicBezTo>
                    <a:pt x="216" y="415"/>
                    <a:pt x="220" y="410"/>
                    <a:pt x="222" y="413"/>
                  </a:cubicBezTo>
                  <a:cubicBezTo>
                    <a:pt x="222" y="413"/>
                    <a:pt x="221" y="413"/>
                    <a:pt x="220" y="413"/>
                  </a:cubicBezTo>
                  <a:cubicBezTo>
                    <a:pt x="221" y="415"/>
                    <a:pt x="220" y="417"/>
                    <a:pt x="222" y="419"/>
                  </a:cubicBezTo>
                  <a:cubicBezTo>
                    <a:pt x="221" y="419"/>
                    <a:pt x="221" y="420"/>
                    <a:pt x="220" y="420"/>
                  </a:cubicBezTo>
                  <a:cubicBezTo>
                    <a:pt x="219" y="419"/>
                    <a:pt x="219" y="419"/>
                    <a:pt x="219" y="418"/>
                  </a:cubicBezTo>
                  <a:cubicBezTo>
                    <a:pt x="220" y="417"/>
                    <a:pt x="220" y="417"/>
                    <a:pt x="220" y="417"/>
                  </a:cubicBezTo>
                  <a:cubicBezTo>
                    <a:pt x="219" y="415"/>
                    <a:pt x="219" y="415"/>
                    <a:pt x="219" y="415"/>
                  </a:cubicBezTo>
                  <a:cubicBezTo>
                    <a:pt x="219" y="416"/>
                    <a:pt x="218" y="416"/>
                    <a:pt x="217" y="416"/>
                  </a:cubicBezTo>
                  <a:cubicBezTo>
                    <a:pt x="217" y="418"/>
                    <a:pt x="219" y="418"/>
                    <a:pt x="218" y="419"/>
                  </a:cubicBezTo>
                  <a:cubicBezTo>
                    <a:pt x="220" y="422"/>
                    <a:pt x="220" y="422"/>
                    <a:pt x="220" y="422"/>
                  </a:cubicBezTo>
                  <a:cubicBezTo>
                    <a:pt x="220" y="422"/>
                    <a:pt x="219" y="422"/>
                    <a:pt x="219" y="422"/>
                  </a:cubicBezTo>
                  <a:cubicBezTo>
                    <a:pt x="219" y="423"/>
                    <a:pt x="220" y="425"/>
                    <a:pt x="220" y="425"/>
                  </a:cubicBezTo>
                  <a:cubicBezTo>
                    <a:pt x="218" y="428"/>
                    <a:pt x="215" y="421"/>
                    <a:pt x="214" y="426"/>
                  </a:cubicBezTo>
                  <a:cubicBezTo>
                    <a:pt x="213" y="426"/>
                    <a:pt x="212" y="426"/>
                    <a:pt x="211" y="425"/>
                  </a:cubicBezTo>
                  <a:cubicBezTo>
                    <a:pt x="212" y="424"/>
                    <a:pt x="213" y="425"/>
                    <a:pt x="213" y="424"/>
                  </a:cubicBezTo>
                  <a:cubicBezTo>
                    <a:pt x="213" y="420"/>
                    <a:pt x="208" y="424"/>
                    <a:pt x="207" y="421"/>
                  </a:cubicBezTo>
                  <a:cubicBezTo>
                    <a:pt x="205" y="421"/>
                    <a:pt x="204" y="420"/>
                    <a:pt x="204" y="422"/>
                  </a:cubicBezTo>
                  <a:cubicBezTo>
                    <a:pt x="201" y="419"/>
                    <a:pt x="201" y="419"/>
                    <a:pt x="201" y="419"/>
                  </a:cubicBezTo>
                  <a:cubicBezTo>
                    <a:pt x="201" y="422"/>
                    <a:pt x="201" y="422"/>
                    <a:pt x="201" y="422"/>
                  </a:cubicBezTo>
                  <a:cubicBezTo>
                    <a:pt x="198" y="419"/>
                    <a:pt x="196" y="422"/>
                    <a:pt x="193" y="421"/>
                  </a:cubicBezTo>
                  <a:cubicBezTo>
                    <a:pt x="193" y="421"/>
                    <a:pt x="193" y="421"/>
                    <a:pt x="194" y="421"/>
                  </a:cubicBezTo>
                  <a:cubicBezTo>
                    <a:pt x="194" y="418"/>
                    <a:pt x="190" y="420"/>
                    <a:pt x="192" y="417"/>
                  </a:cubicBezTo>
                  <a:cubicBezTo>
                    <a:pt x="190" y="418"/>
                    <a:pt x="190" y="418"/>
                    <a:pt x="190" y="418"/>
                  </a:cubicBezTo>
                  <a:cubicBezTo>
                    <a:pt x="193" y="418"/>
                    <a:pt x="191" y="421"/>
                    <a:pt x="192" y="422"/>
                  </a:cubicBezTo>
                  <a:cubicBezTo>
                    <a:pt x="193" y="422"/>
                    <a:pt x="194" y="423"/>
                    <a:pt x="194" y="422"/>
                  </a:cubicBezTo>
                  <a:cubicBezTo>
                    <a:pt x="195" y="423"/>
                    <a:pt x="195" y="423"/>
                    <a:pt x="195" y="423"/>
                  </a:cubicBezTo>
                  <a:cubicBezTo>
                    <a:pt x="195" y="423"/>
                    <a:pt x="194" y="425"/>
                    <a:pt x="193" y="425"/>
                  </a:cubicBezTo>
                  <a:cubicBezTo>
                    <a:pt x="194" y="425"/>
                    <a:pt x="195" y="426"/>
                    <a:pt x="195" y="426"/>
                  </a:cubicBezTo>
                  <a:cubicBezTo>
                    <a:pt x="196" y="430"/>
                    <a:pt x="193" y="427"/>
                    <a:pt x="192" y="429"/>
                  </a:cubicBezTo>
                  <a:cubicBezTo>
                    <a:pt x="194" y="430"/>
                    <a:pt x="194" y="430"/>
                    <a:pt x="194" y="430"/>
                  </a:cubicBezTo>
                  <a:cubicBezTo>
                    <a:pt x="192" y="431"/>
                    <a:pt x="192" y="431"/>
                    <a:pt x="192" y="431"/>
                  </a:cubicBezTo>
                  <a:cubicBezTo>
                    <a:pt x="194" y="431"/>
                    <a:pt x="194" y="434"/>
                    <a:pt x="194" y="434"/>
                  </a:cubicBezTo>
                  <a:cubicBezTo>
                    <a:pt x="196" y="432"/>
                    <a:pt x="196" y="432"/>
                    <a:pt x="196" y="432"/>
                  </a:cubicBezTo>
                  <a:cubicBezTo>
                    <a:pt x="197" y="433"/>
                    <a:pt x="198" y="432"/>
                    <a:pt x="200" y="432"/>
                  </a:cubicBezTo>
                  <a:cubicBezTo>
                    <a:pt x="199" y="431"/>
                    <a:pt x="199" y="430"/>
                    <a:pt x="199" y="429"/>
                  </a:cubicBezTo>
                  <a:cubicBezTo>
                    <a:pt x="200" y="429"/>
                    <a:pt x="201" y="429"/>
                    <a:pt x="201" y="430"/>
                  </a:cubicBezTo>
                  <a:cubicBezTo>
                    <a:pt x="201" y="430"/>
                    <a:pt x="200" y="430"/>
                    <a:pt x="200" y="431"/>
                  </a:cubicBezTo>
                  <a:cubicBezTo>
                    <a:pt x="201" y="431"/>
                    <a:pt x="201" y="432"/>
                    <a:pt x="201" y="432"/>
                  </a:cubicBezTo>
                  <a:cubicBezTo>
                    <a:pt x="203" y="432"/>
                    <a:pt x="204" y="433"/>
                    <a:pt x="204" y="433"/>
                  </a:cubicBezTo>
                  <a:cubicBezTo>
                    <a:pt x="206" y="432"/>
                    <a:pt x="206" y="432"/>
                    <a:pt x="206" y="432"/>
                  </a:cubicBezTo>
                  <a:cubicBezTo>
                    <a:pt x="207" y="434"/>
                    <a:pt x="212" y="433"/>
                    <a:pt x="211" y="437"/>
                  </a:cubicBezTo>
                  <a:cubicBezTo>
                    <a:pt x="214" y="436"/>
                    <a:pt x="213" y="438"/>
                    <a:pt x="213" y="437"/>
                  </a:cubicBezTo>
                  <a:cubicBezTo>
                    <a:pt x="214" y="437"/>
                    <a:pt x="215" y="438"/>
                    <a:pt x="215" y="438"/>
                  </a:cubicBezTo>
                  <a:cubicBezTo>
                    <a:pt x="216" y="438"/>
                    <a:pt x="216" y="438"/>
                    <a:pt x="217" y="437"/>
                  </a:cubicBezTo>
                  <a:cubicBezTo>
                    <a:pt x="217" y="438"/>
                    <a:pt x="220" y="438"/>
                    <a:pt x="219" y="438"/>
                  </a:cubicBezTo>
                  <a:cubicBezTo>
                    <a:pt x="218" y="436"/>
                    <a:pt x="218" y="436"/>
                    <a:pt x="218" y="436"/>
                  </a:cubicBezTo>
                  <a:cubicBezTo>
                    <a:pt x="219" y="435"/>
                    <a:pt x="219" y="435"/>
                    <a:pt x="220" y="435"/>
                  </a:cubicBezTo>
                  <a:cubicBezTo>
                    <a:pt x="221" y="435"/>
                    <a:pt x="221" y="436"/>
                    <a:pt x="221" y="437"/>
                  </a:cubicBezTo>
                  <a:cubicBezTo>
                    <a:pt x="221" y="437"/>
                    <a:pt x="221" y="437"/>
                    <a:pt x="221" y="437"/>
                  </a:cubicBezTo>
                  <a:cubicBezTo>
                    <a:pt x="221" y="435"/>
                    <a:pt x="221" y="435"/>
                    <a:pt x="221" y="435"/>
                  </a:cubicBezTo>
                  <a:cubicBezTo>
                    <a:pt x="221" y="435"/>
                    <a:pt x="221" y="435"/>
                    <a:pt x="221" y="435"/>
                  </a:cubicBezTo>
                  <a:cubicBezTo>
                    <a:pt x="222" y="435"/>
                    <a:pt x="223" y="434"/>
                    <a:pt x="224" y="435"/>
                  </a:cubicBezTo>
                  <a:cubicBezTo>
                    <a:pt x="225" y="438"/>
                    <a:pt x="229" y="438"/>
                    <a:pt x="227" y="440"/>
                  </a:cubicBezTo>
                  <a:cubicBezTo>
                    <a:pt x="229" y="440"/>
                    <a:pt x="229" y="440"/>
                    <a:pt x="229" y="440"/>
                  </a:cubicBezTo>
                  <a:cubicBezTo>
                    <a:pt x="228" y="438"/>
                    <a:pt x="228" y="436"/>
                    <a:pt x="225" y="436"/>
                  </a:cubicBezTo>
                  <a:cubicBezTo>
                    <a:pt x="226" y="436"/>
                    <a:pt x="226" y="436"/>
                    <a:pt x="226" y="436"/>
                  </a:cubicBezTo>
                  <a:cubicBezTo>
                    <a:pt x="224" y="434"/>
                    <a:pt x="223" y="432"/>
                    <a:pt x="221" y="431"/>
                  </a:cubicBezTo>
                  <a:cubicBezTo>
                    <a:pt x="223" y="430"/>
                    <a:pt x="225" y="429"/>
                    <a:pt x="226" y="430"/>
                  </a:cubicBezTo>
                  <a:cubicBezTo>
                    <a:pt x="227" y="429"/>
                    <a:pt x="228" y="428"/>
                    <a:pt x="229" y="430"/>
                  </a:cubicBezTo>
                  <a:cubicBezTo>
                    <a:pt x="228" y="430"/>
                    <a:pt x="228" y="430"/>
                    <a:pt x="228" y="431"/>
                  </a:cubicBezTo>
                  <a:cubicBezTo>
                    <a:pt x="230" y="431"/>
                    <a:pt x="230" y="431"/>
                    <a:pt x="230" y="431"/>
                  </a:cubicBezTo>
                  <a:cubicBezTo>
                    <a:pt x="229" y="429"/>
                    <a:pt x="226" y="429"/>
                    <a:pt x="227" y="427"/>
                  </a:cubicBezTo>
                  <a:cubicBezTo>
                    <a:pt x="226" y="427"/>
                    <a:pt x="225" y="430"/>
                    <a:pt x="224" y="428"/>
                  </a:cubicBezTo>
                  <a:cubicBezTo>
                    <a:pt x="224" y="428"/>
                    <a:pt x="225" y="427"/>
                    <a:pt x="225" y="427"/>
                  </a:cubicBezTo>
                  <a:cubicBezTo>
                    <a:pt x="223" y="428"/>
                    <a:pt x="222" y="426"/>
                    <a:pt x="221" y="425"/>
                  </a:cubicBezTo>
                  <a:cubicBezTo>
                    <a:pt x="222" y="425"/>
                    <a:pt x="224" y="424"/>
                    <a:pt x="225" y="425"/>
                  </a:cubicBezTo>
                  <a:cubicBezTo>
                    <a:pt x="226" y="425"/>
                    <a:pt x="226" y="423"/>
                    <a:pt x="227" y="422"/>
                  </a:cubicBezTo>
                  <a:cubicBezTo>
                    <a:pt x="229" y="423"/>
                    <a:pt x="233" y="422"/>
                    <a:pt x="232" y="425"/>
                  </a:cubicBezTo>
                  <a:cubicBezTo>
                    <a:pt x="231" y="426"/>
                    <a:pt x="231" y="428"/>
                    <a:pt x="229" y="428"/>
                  </a:cubicBezTo>
                  <a:cubicBezTo>
                    <a:pt x="232" y="430"/>
                    <a:pt x="235" y="428"/>
                    <a:pt x="235" y="432"/>
                  </a:cubicBezTo>
                  <a:cubicBezTo>
                    <a:pt x="236" y="432"/>
                    <a:pt x="238" y="434"/>
                    <a:pt x="238" y="433"/>
                  </a:cubicBezTo>
                  <a:cubicBezTo>
                    <a:pt x="236" y="431"/>
                    <a:pt x="236" y="431"/>
                    <a:pt x="236" y="431"/>
                  </a:cubicBezTo>
                  <a:cubicBezTo>
                    <a:pt x="236" y="430"/>
                    <a:pt x="236" y="429"/>
                    <a:pt x="237" y="429"/>
                  </a:cubicBezTo>
                  <a:cubicBezTo>
                    <a:pt x="239" y="427"/>
                    <a:pt x="240" y="430"/>
                    <a:pt x="242" y="431"/>
                  </a:cubicBezTo>
                  <a:cubicBezTo>
                    <a:pt x="242" y="432"/>
                    <a:pt x="242" y="433"/>
                    <a:pt x="241" y="433"/>
                  </a:cubicBezTo>
                  <a:cubicBezTo>
                    <a:pt x="244" y="434"/>
                    <a:pt x="244" y="434"/>
                    <a:pt x="244" y="434"/>
                  </a:cubicBezTo>
                  <a:cubicBezTo>
                    <a:pt x="244" y="436"/>
                    <a:pt x="244" y="436"/>
                    <a:pt x="244" y="436"/>
                  </a:cubicBezTo>
                  <a:cubicBezTo>
                    <a:pt x="245" y="435"/>
                    <a:pt x="246" y="436"/>
                    <a:pt x="246" y="435"/>
                  </a:cubicBezTo>
                  <a:cubicBezTo>
                    <a:pt x="245" y="434"/>
                    <a:pt x="245" y="434"/>
                    <a:pt x="245" y="434"/>
                  </a:cubicBezTo>
                  <a:cubicBezTo>
                    <a:pt x="245" y="434"/>
                    <a:pt x="245" y="433"/>
                    <a:pt x="246" y="433"/>
                  </a:cubicBezTo>
                  <a:cubicBezTo>
                    <a:pt x="243" y="429"/>
                    <a:pt x="243" y="429"/>
                    <a:pt x="243" y="429"/>
                  </a:cubicBezTo>
                  <a:cubicBezTo>
                    <a:pt x="250" y="429"/>
                    <a:pt x="250" y="429"/>
                    <a:pt x="250" y="429"/>
                  </a:cubicBezTo>
                  <a:cubicBezTo>
                    <a:pt x="249" y="431"/>
                    <a:pt x="252" y="432"/>
                    <a:pt x="254" y="433"/>
                  </a:cubicBezTo>
                  <a:cubicBezTo>
                    <a:pt x="254" y="432"/>
                    <a:pt x="255" y="432"/>
                    <a:pt x="255" y="431"/>
                  </a:cubicBezTo>
                  <a:cubicBezTo>
                    <a:pt x="257" y="431"/>
                    <a:pt x="259" y="433"/>
                    <a:pt x="257" y="435"/>
                  </a:cubicBezTo>
                  <a:cubicBezTo>
                    <a:pt x="258" y="435"/>
                    <a:pt x="258" y="435"/>
                    <a:pt x="258" y="435"/>
                  </a:cubicBezTo>
                  <a:cubicBezTo>
                    <a:pt x="258" y="434"/>
                    <a:pt x="258" y="434"/>
                    <a:pt x="258" y="434"/>
                  </a:cubicBezTo>
                  <a:cubicBezTo>
                    <a:pt x="259" y="433"/>
                    <a:pt x="259" y="433"/>
                    <a:pt x="259" y="433"/>
                  </a:cubicBezTo>
                  <a:cubicBezTo>
                    <a:pt x="259" y="434"/>
                    <a:pt x="261" y="435"/>
                    <a:pt x="260" y="436"/>
                  </a:cubicBezTo>
                  <a:cubicBezTo>
                    <a:pt x="261" y="437"/>
                    <a:pt x="262" y="434"/>
                    <a:pt x="262" y="434"/>
                  </a:cubicBezTo>
                  <a:cubicBezTo>
                    <a:pt x="261" y="433"/>
                    <a:pt x="260" y="434"/>
                    <a:pt x="259" y="433"/>
                  </a:cubicBezTo>
                  <a:cubicBezTo>
                    <a:pt x="258" y="430"/>
                    <a:pt x="264" y="431"/>
                    <a:pt x="262" y="428"/>
                  </a:cubicBezTo>
                  <a:cubicBezTo>
                    <a:pt x="267" y="430"/>
                    <a:pt x="267" y="430"/>
                    <a:pt x="267" y="430"/>
                  </a:cubicBezTo>
                  <a:cubicBezTo>
                    <a:pt x="267" y="428"/>
                    <a:pt x="267" y="428"/>
                    <a:pt x="267" y="428"/>
                  </a:cubicBezTo>
                  <a:cubicBezTo>
                    <a:pt x="266" y="427"/>
                    <a:pt x="268" y="427"/>
                    <a:pt x="269" y="427"/>
                  </a:cubicBezTo>
                  <a:cubicBezTo>
                    <a:pt x="270" y="428"/>
                    <a:pt x="268" y="429"/>
                    <a:pt x="270" y="431"/>
                  </a:cubicBezTo>
                  <a:cubicBezTo>
                    <a:pt x="271" y="429"/>
                    <a:pt x="271" y="429"/>
                    <a:pt x="271" y="429"/>
                  </a:cubicBezTo>
                  <a:cubicBezTo>
                    <a:pt x="272" y="428"/>
                    <a:pt x="273" y="429"/>
                    <a:pt x="274" y="430"/>
                  </a:cubicBezTo>
                  <a:cubicBezTo>
                    <a:pt x="274" y="429"/>
                    <a:pt x="274" y="429"/>
                    <a:pt x="274" y="429"/>
                  </a:cubicBezTo>
                  <a:cubicBezTo>
                    <a:pt x="269" y="428"/>
                    <a:pt x="274" y="427"/>
                    <a:pt x="271" y="425"/>
                  </a:cubicBezTo>
                  <a:cubicBezTo>
                    <a:pt x="273" y="422"/>
                    <a:pt x="272" y="425"/>
                    <a:pt x="274" y="426"/>
                  </a:cubicBezTo>
                  <a:cubicBezTo>
                    <a:pt x="274" y="425"/>
                    <a:pt x="274" y="425"/>
                    <a:pt x="274" y="425"/>
                  </a:cubicBezTo>
                  <a:cubicBezTo>
                    <a:pt x="275" y="424"/>
                    <a:pt x="276" y="424"/>
                    <a:pt x="276" y="424"/>
                  </a:cubicBezTo>
                  <a:cubicBezTo>
                    <a:pt x="276" y="422"/>
                    <a:pt x="278" y="422"/>
                    <a:pt x="279" y="422"/>
                  </a:cubicBezTo>
                  <a:cubicBezTo>
                    <a:pt x="280" y="423"/>
                    <a:pt x="280" y="423"/>
                    <a:pt x="280" y="423"/>
                  </a:cubicBezTo>
                  <a:cubicBezTo>
                    <a:pt x="282" y="423"/>
                    <a:pt x="281" y="422"/>
                    <a:pt x="283" y="421"/>
                  </a:cubicBezTo>
                  <a:cubicBezTo>
                    <a:pt x="283" y="422"/>
                    <a:pt x="284" y="423"/>
                    <a:pt x="283" y="424"/>
                  </a:cubicBezTo>
                  <a:cubicBezTo>
                    <a:pt x="287" y="424"/>
                    <a:pt x="289" y="421"/>
                    <a:pt x="291" y="420"/>
                  </a:cubicBezTo>
                  <a:cubicBezTo>
                    <a:pt x="294" y="421"/>
                    <a:pt x="298" y="421"/>
                    <a:pt x="298" y="423"/>
                  </a:cubicBezTo>
                  <a:cubicBezTo>
                    <a:pt x="296" y="424"/>
                    <a:pt x="294" y="425"/>
                    <a:pt x="295" y="428"/>
                  </a:cubicBezTo>
                  <a:cubicBezTo>
                    <a:pt x="294" y="427"/>
                    <a:pt x="294" y="426"/>
                    <a:pt x="294" y="425"/>
                  </a:cubicBezTo>
                  <a:cubicBezTo>
                    <a:pt x="290" y="425"/>
                    <a:pt x="291" y="429"/>
                    <a:pt x="289" y="430"/>
                  </a:cubicBezTo>
                  <a:cubicBezTo>
                    <a:pt x="288" y="431"/>
                    <a:pt x="287" y="430"/>
                    <a:pt x="286" y="429"/>
                  </a:cubicBezTo>
                  <a:cubicBezTo>
                    <a:pt x="289" y="431"/>
                    <a:pt x="285" y="433"/>
                    <a:pt x="285" y="435"/>
                  </a:cubicBezTo>
                  <a:cubicBezTo>
                    <a:pt x="284" y="434"/>
                    <a:pt x="284" y="434"/>
                    <a:pt x="284" y="434"/>
                  </a:cubicBezTo>
                  <a:cubicBezTo>
                    <a:pt x="283" y="433"/>
                    <a:pt x="285" y="432"/>
                    <a:pt x="285" y="432"/>
                  </a:cubicBezTo>
                  <a:cubicBezTo>
                    <a:pt x="285" y="432"/>
                    <a:pt x="284" y="431"/>
                    <a:pt x="283" y="431"/>
                  </a:cubicBezTo>
                  <a:cubicBezTo>
                    <a:pt x="283" y="432"/>
                    <a:pt x="283" y="432"/>
                    <a:pt x="283" y="432"/>
                  </a:cubicBezTo>
                  <a:cubicBezTo>
                    <a:pt x="282" y="432"/>
                    <a:pt x="282" y="432"/>
                    <a:pt x="282" y="432"/>
                  </a:cubicBezTo>
                  <a:cubicBezTo>
                    <a:pt x="281" y="433"/>
                    <a:pt x="281" y="433"/>
                    <a:pt x="281" y="433"/>
                  </a:cubicBezTo>
                  <a:cubicBezTo>
                    <a:pt x="284" y="434"/>
                    <a:pt x="284" y="434"/>
                    <a:pt x="284" y="434"/>
                  </a:cubicBezTo>
                  <a:cubicBezTo>
                    <a:pt x="282" y="437"/>
                    <a:pt x="282" y="437"/>
                    <a:pt x="282" y="437"/>
                  </a:cubicBezTo>
                  <a:cubicBezTo>
                    <a:pt x="279" y="436"/>
                    <a:pt x="279" y="438"/>
                    <a:pt x="276" y="437"/>
                  </a:cubicBezTo>
                  <a:cubicBezTo>
                    <a:pt x="277" y="437"/>
                    <a:pt x="277" y="437"/>
                    <a:pt x="277" y="437"/>
                  </a:cubicBezTo>
                  <a:cubicBezTo>
                    <a:pt x="276" y="437"/>
                    <a:pt x="276" y="437"/>
                    <a:pt x="276" y="437"/>
                  </a:cubicBezTo>
                  <a:cubicBezTo>
                    <a:pt x="276" y="441"/>
                    <a:pt x="273" y="435"/>
                    <a:pt x="271" y="437"/>
                  </a:cubicBezTo>
                  <a:cubicBezTo>
                    <a:pt x="273" y="437"/>
                    <a:pt x="272" y="439"/>
                    <a:pt x="274" y="439"/>
                  </a:cubicBezTo>
                  <a:cubicBezTo>
                    <a:pt x="272" y="440"/>
                    <a:pt x="272" y="440"/>
                    <a:pt x="272" y="440"/>
                  </a:cubicBezTo>
                  <a:cubicBezTo>
                    <a:pt x="273" y="440"/>
                    <a:pt x="273" y="441"/>
                    <a:pt x="273" y="441"/>
                  </a:cubicBezTo>
                  <a:cubicBezTo>
                    <a:pt x="271" y="443"/>
                    <a:pt x="269" y="443"/>
                    <a:pt x="267" y="442"/>
                  </a:cubicBezTo>
                  <a:cubicBezTo>
                    <a:pt x="268" y="441"/>
                    <a:pt x="269" y="441"/>
                    <a:pt x="270" y="441"/>
                  </a:cubicBezTo>
                  <a:cubicBezTo>
                    <a:pt x="270" y="438"/>
                    <a:pt x="267" y="441"/>
                    <a:pt x="266" y="440"/>
                  </a:cubicBezTo>
                  <a:cubicBezTo>
                    <a:pt x="267" y="441"/>
                    <a:pt x="267" y="441"/>
                    <a:pt x="267" y="441"/>
                  </a:cubicBezTo>
                  <a:cubicBezTo>
                    <a:pt x="266" y="443"/>
                    <a:pt x="264" y="441"/>
                    <a:pt x="262" y="441"/>
                  </a:cubicBezTo>
                  <a:cubicBezTo>
                    <a:pt x="262" y="440"/>
                    <a:pt x="263" y="440"/>
                    <a:pt x="263" y="440"/>
                  </a:cubicBezTo>
                  <a:cubicBezTo>
                    <a:pt x="261" y="441"/>
                    <a:pt x="261" y="441"/>
                    <a:pt x="261" y="441"/>
                  </a:cubicBezTo>
                  <a:cubicBezTo>
                    <a:pt x="259" y="445"/>
                    <a:pt x="266" y="442"/>
                    <a:pt x="264" y="446"/>
                  </a:cubicBezTo>
                  <a:cubicBezTo>
                    <a:pt x="259" y="445"/>
                    <a:pt x="256" y="447"/>
                    <a:pt x="254" y="442"/>
                  </a:cubicBezTo>
                  <a:cubicBezTo>
                    <a:pt x="253" y="443"/>
                    <a:pt x="253" y="445"/>
                    <a:pt x="252" y="445"/>
                  </a:cubicBezTo>
                  <a:cubicBezTo>
                    <a:pt x="253" y="445"/>
                    <a:pt x="253" y="445"/>
                    <a:pt x="253" y="445"/>
                  </a:cubicBezTo>
                  <a:cubicBezTo>
                    <a:pt x="254" y="445"/>
                    <a:pt x="256" y="446"/>
                    <a:pt x="255" y="447"/>
                  </a:cubicBezTo>
                  <a:cubicBezTo>
                    <a:pt x="253" y="446"/>
                    <a:pt x="251" y="446"/>
                    <a:pt x="249" y="446"/>
                  </a:cubicBezTo>
                  <a:cubicBezTo>
                    <a:pt x="250" y="444"/>
                    <a:pt x="250" y="444"/>
                    <a:pt x="250" y="444"/>
                  </a:cubicBezTo>
                  <a:cubicBezTo>
                    <a:pt x="249" y="445"/>
                    <a:pt x="248" y="445"/>
                    <a:pt x="248" y="446"/>
                  </a:cubicBezTo>
                  <a:cubicBezTo>
                    <a:pt x="248" y="448"/>
                    <a:pt x="249" y="447"/>
                    <a:pt x="250" y="449"/>
                  </a:cubicBezTo>
                  <a:cubicBezTo>
                    <a:pt x="249" y="450"/>
                    <a:pt x="249" y="450"/>
                    <a:pt x="249" y="450"/>
                  </a:cubicBezTo>
                  <a:cubicBezTo>
                    <a:pt x="247" y="449"/>
                    <a:pt x="245" y="448"/>
                    <a:pt x="244" y="448"/>
                  </a:cubicBezTo>
                  <a:cubicBezTo>
                    <a:pt x="245" y="447"/>
                    <a:pt x="245" y="447"/>
                    <a:pt x="246" y="447"/>
                  </a:cubicBezTo>
                  <a:cubicBezTo>
                    <a:pt x="245" y="445"/>
                    <a:pt x="242" y="447"/>
                    <a:pt x="241" y="447"/>
                  </a:cubicBezTo>
                  <a:cubicBezTo>
                    <a:pt x="241" y="447"/>
                    <a:pt x="242" y="447"/>
                    <a:pt x="242" y="448"/>
                  </a:cubicBezTo>
                  <a:cubicBezTo>
                    <a:pt x="242" y="449"/>
                    <a:pt x="242" y="449"/>
                    <a:pt x="241" y="450"/>
                  </a:cubicBezTo>
                  <a:cubicBezTo>
                    <a:pt x="240" y="450"/>
                    <a:pt x="238" y="449"/>
                    <a:pt x="237" y="449"/>
                  </a:cubicBezTo>
                  <a:cubicBezTo>
                    <a:pt x="237" y="449"/>
                    <a:pt x="237" y="449"/>
                    <a:pt x="237" y="449"/>
                  </a:cubicBezTo>
                  <a:cubicBezTo>
                    <a:pt x="238" y="450"/>
                    <a:pt x="237" y="451"/>
                    <a:pt x="236" y="452"/>
                  </a:cubicBezTo>
                  <a:cubicBezTo>
                    <a:pt x="235" y="451"/>
                    <a:pt x="233" y="452"/>
                    <a:pt x="233" y="450"/>
                  </a:cubicBezTo>
                  <a:cubicBezTo>
                    <a:pt x="234" y="450"/>
                    <a:pt x="234" y="450"/>
                    <a:pt x="234" y="450"/>
                  </a:cubicBezTo>
                  <a:cubicBezTo>
                    <a:pt x="232" y="451"/>
                    <a:pt x="231" y="453"/>
                    <a:pt x="229" y="453"/>
                  </a:cubicBezTo>
                  <a:cubicBezTo>
                    <a:pt x="230" y="453"/>
                    <a:pt x="229" y="455"/>
                    <a:pt x="229" y="455"/>
                  </a:cubicBezTo>
                  <a:cubicBezTo>
                    <a:pt x="230" y="457"/>
                    <a:pt x="232" y="455"/>
                    <a:pt x="233" y="456"/>
                  </a:cubicBezTo>
                  <a:cubicBezTo>
                    <a:pt x="232" y="457"/>
                    <a:pt x="232" y="457"/>
                    <a:pt x="232" y="457"/>
                  </a:cubicBezTo>
                  <a:cubicBezTo>
                    <a:pt x="233" y="456"/>
                    <a:pt x="235" y="456"/>
                    <a:pt x="236" y="455"/>
                  </a:cubicBezTo>
                  <a:cubicBezTo>
                    <a:pt x="237" y="456"/>
                    <a:pt x="239" y="456"/>
                    <a:pt x="240" y="456"/>
                  </a:cubicBezTo>
                  <a:cubicBezTo>
                    <a:pt x="240" y="454"/>
                    <a:pt x="240" y="454"/>
                    <a:pt x="240" y="454"/>
                  </a:cubicBezTo>
                  <a:cubicBezTo>
                    <a:pt x="243" y="453"/>
                    <a:pt x="243" y="456"/>
                    <a:pt x="245" y="456"/>
                  </a:cubicBezTo>
                  <a:cubicBezTo>
                    <a:pt x="247" y="455"/>
                    <a:pt x="247" y="457"/>
                    <a:pt x="247" y="458"/>
                  </a:cubicBezTo>
                  <a:cubicBezTo>
                    <a:pt x="248" y="458"/>
                    <a:pt x="247" y="456"/>
                    <a:pt x="248" y="457"/>
                  </a:cubicBezTo>
                  <a:cubicBezTo>
                    <a:pt x="249" y="454"/>
                    <a:pt x="246" y="453"/>
                    <a:pt x="246" y="451"/>
                  </a:cubicBezTo>
                  <a:cubicBezTo>
                    <a:pt x="248" y="451"/>
                    <a:pt x="249" y="454"/>
                    <a:pt x="251" y="454"/>
                  </a:cubicBezTo>
                  <a:cubicBezTo>
                    <a:pt x="251" y="454"/>
                    <a:pt x="251" y="455"/>
                    <a:pt x="250" y="455"/>
                  </a:cubicBezTo>
                  <a:cubicBezTo>
                    <a:pt x="250" y="455"/>
                    <a:pt x="250" y="455"/>
                    <a:pt x="250" y="455"/>
                  </a:cubicBezTo>
                  <a:cubicBezTo>
                    <a:pt x="251" y="456"/>
                    <a:pt x="250" y="459"/>
                    <a:pt x="253" y="459"/>
                  </a:cubicBezTo>
                  <a:cubicBezTo>
                    <a:pt x="252" y="459"/>
                    <a:pt x="252" y="459"/>
                    <a:pt x="252" y="459"/>
                  </a:cubicBezTo>
                  <a:cubicBezTo>
                    <a:pt x="253" y="457"/>
                    <a:pt x="256" y="456"/>
                    <a:pt x="257" y="456"/>
                  </a:cubicBezTo>
                  <a:cubicBezTo>
                    <a:pt x="257" y="456"/>
                    <a:pt x="257" y="456"/>
                    <a:pt x="257" y="456"/>
                  </a:cubicBezTo>
                  <a:cubicBezTo>
                    <a:pt x="255" y="455"/>
                    <a:pt x="257" y="454"/>
                    <a:pt x="257" y="453"/>
                  </a:cubicBezTo>
                  <a:cubicBezTo>
                    <a:pt x="257" y="453"/>
                    <a:pt x="258" y="453"/>
                    <a:pt x="258" y="454"/>
                  </a:cubicBezTo>
                  <a:cubicBezTo>
                    <a:pt x="259" y="452"/>
                    <a:pt x="260" y="451"/>
                    <a:pt x="262" y="452"/>
                  </a:cubicBezTo>
                  <a:cubicBezTo>
                    <a:pt x="262" y="456"/>
                    <a:pt x="262" y="456"/>
                    <a:pt x="262" y="456"/>
                  </a:cubicBezTo>
                  <a:cubicBezTo>
                    <a:pt x="263" y="455"/>
                    <a:pt x="263" y="455"/>
                    <a:pt x="263" y="455"/>
                  </a:cubicBezTo>
                  <a:cubicBezTo>
                    <a:pt x="262" y="455"/>
                    <a:pt x="262" y="455"/>
                    <a:pt x="262" y="455"/>
                  </a:cubicBezTo>
                  <a:cubicBezTo>
                    <a:pt x="263" y="454"/>
                    <a:pt x="263" y="454"/>
                    <a:pt x="263" y="454"/>
                  </a:cubicBezTo>
                  <a:cubicBezTo>
                    <a:pt x="264" y="455"/>
                    <a:pt x="264" y="455"/>
                    <a:pt x="264" y="455"/>
                  </a:cubicBezTo>
                  <a:cubicBezTo>
                    <a:pt x="264" y="454"/>
                    <a:pt x="264" y="454"/>
                    <a:pt x="264" y="454"/>
                  </a:cubicBezTo>
                  <a:cubicBezTo>
                    <a:pt x="266" y="453"/>
                    <a:pt x="267" y="453"/>
                    <a:pt x="268" y="455"/>
                  </a:cubicBezTo>
                  <a:cubicBezTo>
                    <a:pt x="268" y="453"/>
                    <a:pt x="270" y="453"/>
                    <a:pt x="270" y="452"/>
                  </a:cubicBezTo>
                  <a:cubicBezTo>
                    <a:pt x="269" y="452"/>
                    <a:pt x="269" y="453"/>
                    <a:pt x="268" y="452"/>
                  </a:cubicBezTo>
                  <a:cubicBezTo>
                    <a:pt x="268" y="451"/>
                    <a:pt x="268" y="451"/>
                    <a:pt x="269" y="450"/>
                  </a:cubicBezTo>
                  <a:cubicBezTo>
                    <a:pt x="270" y="450"/>
                    <a:pt x="271" y="451"/>
                    <a:pt x="271" y="451"/>
                  </a:cubicBezTo>
                  <a:cubicBezTo>
                    <a:pt x="271" y="452"/>
                    <a:pt x="272" y="453"/>
                    <a:pt x="271" y="453"/>
                  </a:cubicBezTo>
                  <a:cubicBezTo>
                    <a:pt x="272" y="454"/>
                    <a:pt x="272" y="454"/>
                    <a:pt x="273" y="454"/>
                  </a:cubicBezTo>
                  <a:cubicBezTo>
                    <a:pt x="273" y="454"/>
                    <a:pt x="272" y="453"/>
                    <a:pt x="272" y="453"/>
                  </a:cubicBezTo>
                  <a:cubicBezTo>
                    <a:pt x="273" y="452"/>
                    <a:pt x="273" y="452"/>
                    <a:pt x="274" y="452"/>
                  </a:cubicBezTo>
                  <a:cubicBezTo>
                    <a:pt x="275" y="451"/>
                    <a:pt x="273" y="449"/>
                    <a:pt x="276" y="449"/>
                  </a:cubicBezTo>
                  <a:cubicBezTo>
                    <a:pt x="275" y="449"/>
                    <a:pt x="274" y="448"/>
                    <a:pt x="274" y="449"/>
                  </a:cubicBezTo>
                  <a:cubicBezTo>
                    <a:pt x="273" y="451"/>
                    <a:pt x="271" y="450"/>
                    <a:pt x="270" y="449"/>
                  </a:cubicBezTo>
                  <a:cubicBezTo>
                    <a:pt x="272" y="448"/>
                    <a:pt x="269" y="449"/>
                    <a:pt x="270" y="447"/>
                  </a:cubicBezTo>
                  <a:cubicBezTo>
                    <a:pt x="272" y="447"/>
                    <a:pt x="275" y="448"/>
                    <a:pt x="275" y="445"/>
                  </a:cubicBezTo>
                  <a:cubicBezTo>
                    <a:pt x="276" y="446"/>
                    <a:pt x="277" y="445"/>
                    <a:pt x="278" y="446"/>
                  </a:cubicBezTo>
                  <a:cubicBezTo>
                    <a:pt x="277" y="448"/>
                    <a:pt x="277" y="448"/>
                    <a:pt x="277" y="448"/>
                  </a:cubicBezTo>
                  <a:cubicBezTo>
                    <a:pt x="279" y="449"/>
                    <a:pt x="277" y="451"/>
                    <a:pt x="279" y="451"/>
                  </a:cubicBezTo>
                  <a:cubicBezTo>
                    <a:pt x="283" y="448"/>
                    <a:pt x="283" y="448"/>
                    <a:pt x="283" y="448"/>
                  </a:cubicBezTo>
                  <a:cubicBezTo>
                    <a:pt x="285" y="449"/>
                    <a:pt x="285" y="451"/>
                    <a:pt x="285" y="452"/>
                  </a:cubicBezTo>
                  <a:cubicBezTo>
                    <a:pt x="287" y="451"/>
                    <a:pt x="284" y="448"/>
                    <a:pt x="288" y="449"/>
                  </a:cubicBezTo>
                  <a:cubicBezTo>
                    <a:pt x="285" y="448"/>
                    <a:pt x="286" y="446"/>
                    <a:pt x="287" y="446"/>
                  </a:cubicBezTo>
                  <a:cubicBezTo>
                    <a:pt x="288" y="446"/>
                    <a:pt x="288" y="446"/>
                    <a:pt x="288" y="446"/>
                  </a:cubicBezTo>
                  <a:cubicBezTo>
                    <a:pt x="289" y="447"/>
                    <a:pt x="289" y="447"/>
                    <a:pt x="290" y="446"/>
                  </a:cubicBezTo>
                  <a:cubicBezTo>
                    <a:pt x="289" y="446"/>
                    <a:pt x="289" y="446"/>
                    <a:pt x="289" y="446"/>
                  </a:cubicBezTo>
                  <a:cubicBezTo>
                    <a:pt x="292" y="446"/>
                    <a:pt x="295" y="444"/>
                    <a:pt x="297" y="445"/>
                  </a:cubicBezTo>
                  <a:cubicBezTo>
                    <a:pt x="297" y="445"/>
                    <a:pt x="298" y="444"/>
                    <a:pt x="298" y="443"/>
                  </a:cubicBezTo>
                  <a:cubicBezTo>
                    <a:pt x="297" y="441"/>
                    <a:pt x="297" y="445"/>
                    <a:pt x="296" y="444"/>
                  </a:cubicBezTo>
                  <a:cubicBezTo>
                    <a:pt x="296" y="443"/>
                    <a:pt x="295" y="442"/>
                    <a:pt x="296" y="441"/>
                  </a:cubicBezTo>
                  <a:cubicBezTo>
                    <a:pt x="298" y="442"/>
                    <a:pt x="300" y="440"/>
                    <a:pt x="301" y="442"/>
                  </a:cubicBezTo>
                  <a:cubicBezTo>
                    <a:pt x="302" y="442"/>
                    <a:pt x="301" y="441"/>
                    <a:pt x="301" y="440"/>
                  </a:cubicBezTo>
                  <a:cubicBezTo>
                    <a:pt x="302" y="440"/>
                    <a:pt x="303" y="440"/>
                    <a:pt x="303" y="441"/>
                  </a:cubicBezTo>
                  <a:cubicBezTo>
                    <a:pt x="304" y="439"/>
                    <a:pt x="304" y="439"/>
                    <a:pt x="304" y="439"/>
                  </a:cubicBezTo>
                  <a:cubicBezTo>
                    <a:pt x="305" y="439"/>
                    <a:pt x="306" y="439"/>
                    <a:pt x="306" y="440"/>
                  </a:cubicBezTo>
                  <a:cubicBezTo>
                    <a:pt x="305" y="440"/>
                    <a:pt x="305" y="440"/>
                    <a:pt x="305" y="440"/>
                  </a:cubicBezTo>
                  <a:cubicBezTo>
                    <a:pt x="306" y="441"/>
                    <a:pt x="307" y="441"/>
                    <a:pt x="307" y="440"/>
                  </a:cubicBezTo>
                  <a:cubicBezTo>
                    <a:pt x="305" y="438"/>
                    <a:pt x="309" y="438"/>
                    <a:pt x="308" y="436"/>
                  </a:cubicBezTo>
                  <a:cubicBezTo>
                    <a:pt x="310" y="436"/>
                    <a:pt x="310" y="439"/>
                    <a:pt x="312" y="437"/>
                  </a:cubicBezTo>
                  <a:cubicBezTo>
                    <a:pt x="310" y="435"/>
                    <a:pt x="310" y="435"/>
                    <a:pt x="310" y="435"/>
                  </a:cubicBezTo>
                  <a:cubicBezTo>
                    <a:pt x="311" y="434"/>
                    <a:pt x="311" y="434"/>
                    <a:pt x="311" y="434"/>
                  </a:cubicBezTo>
                  <a:cubicBezTo>
                    <a:pt x="312" y="435"/>
                    <a:pt x="312" y="435"/>
                    <a:pt x="312" y="435"/>
                  </a:cubicBezTo>
                  <a:cubicBezTo>
                    <a:pt x="313" y="432"/>
                    <a:pt x="312" y="430"/>
                    <a:pt x="315" y="429"/>
                  </a:cubicBezTo>
                  <a:cubicBezTo>
                    <a:pt x="316" y="428"/>
                    <a:pt x="318" y="426"/>
                    <a:pt x="320" y="426"/>
                  </a:cubicBezTo>
                  <a:cubicBezTo>
                    <a:pt x="321" y="427"/>
                    <a:pt x="324" y="427"/>
                    <a:pt x="323" y="429"/>
                  </a:cubicBezTo>
                  <a:cubicBezTo>
                    <a:pt x="325" y="430"/>
                    <a:pt x="324" y="426"/>
                    <a:pt x="325" y="425"/>
                  </a:cubicBezTo>
                  <a:cubicBezTo>
                    <a:pt x="326" y="427"/>
                    <a:pt x="328" y="425"/>
                    <a:pt x="329" y="427"/>
                  </a:cubicBezTo>
                  <a:cubicBezTo>
                    <a:pt x="326" y="431"/>
                    <a:pt x="324" y="429"/>
                    <a:pt x="320" y="431"/>
                  </a:cubicBezTo>
                  <a:cubicBezTo>
                    <a:pt x="320" y="432"/>
                    <a:pt x="319" y="435"/>
                    <a:pt x="317" y="436"/>
                  </a:cubicBezTo>
                  <a:cubicBezTo>
                    <a:pt x="317" y="436"/>
                    <a:pt x="319" y="435"/>
                    <a:pt x="320" y="436"/>
                  </a:cubicBezTo>
                  <a:cubicBezTo>
                    <a:pt x="320" y="436"/>
                    <a:pt x="320" y="436"/>
                    <a:pt x="320" y="437"/>
                  </a:cubicBezTo>
                  <a:cubicBezTo>
                    <a:pt x="321" y="437"/>
                    <a:pt x="321" y="437"/>
                    <a:pt x="321" y="437"/>
                  </a:cubicBezTo>
                  <a:cubicBezTo>
                    <a:pt x="319" y="433"/>
                    <a:pt x="325" y="435"/>
                    <a:pt x="324" y="434"/>
                  </a:cubicBezTo>
                  <a:cubicBezTo>
                    <a:pt x="322" y="433"/>
                    <a:pt x="322" y="433"/>
                    <a:pt x="322" y="433"/>
                  </a:cubicBezTo>
                  <a:cubicBezTo>
                    <a:pt x="323" y="432"/>
                    <a:pt x="325" y="433"/>
                    <a:pt x="326" y="432"/>
                  </a:cubicBezTo>
                  <a:cubicBezTo>
                    <a:pt x="326" y="432"/>
                    <a:pt x="325" y="432"/>
                    <a:pt x="325" y="432"/>
                  </a:cubicBezTo>
                  <a:cubicBezTo>
                    <a:pt x="324" y="432"/>
                    <a:pt x="324" y="432"/>
                    <a:pt x="324" y="432"/>
                  </a:cubicBezTo>
                  <a:cubicBezTo>
                    <a:pt x="326" y="428"/>
                    <a:pt x="329" y="432"/>
                    <a:pt x="331" y="431"/>
                  </a:cubicBezTo>
                  <a:cubicBezTo>
                    <a:pt x="332" y="429"/>
                    <a:pt x="331" y="429"/>
                    <a:pt x="333" y="428"/>
                  </a:cubicBezTo>
                  <a:cubicBezTo>
                    <a:pt x="333" y="427"/>
                    <a:pt x="333" y="428"/>
                    <a:pt x="334" y="428"/>
                  </a:cubicBezTo>
                  <a:cubicBezTo>
                    <a:pt x="334" y="428"/>
                    <a:pt x="333" y="428"/>
                    <a:pt x="333" y="429"/>
                  </a:cubicBezTo>
                  <a:cubicBezTo>
                    <a:pt x="334" y="428"/>
                    <a:pt x="335" y="429"/>
                    <a:pt x="335" y="430"/>
                  </a:cubicBezTo>
                  <a:cubicBezTo>
                    <a:pt x="335" y="430"/>
                    <a:pt x="335" y="430"/>
                    <a:pt x="335" y="431"/>
                  </a:cubicBezTo>
                  <a:cubicBezTo>
                    <a:pt x="336" y="431"/>
                    <a:pt x="336" y="431"/>
                    <a:pt x="336" y="431"/>
                  </a:cubicBezTo>
                  <a:cubicBezTo>
                    <a:pt x="335" y="429"/>
                    <a:pt x="335" y="427"/>
                    <a:pt x="335" y="425"/>
                  </a:cubicBezTo>
                  <a:cubicBezTo>
                    <a:pt x="338" y="425"/>
                    <a:pt x="338" y="425"/>
                    <a:pt x="338" y="425"/>
                  </a:cubicBezTo>
                  <a:cubicBezTo>
                    <a:pt x="338" y="426"/>
                    <a:pt x="338" y="426"/>
                    <a:pt x="337" y="426"/>
                  </a:cubicBezTo>
                  <a:cubicBezTo>
                    <a:pt x="338" y="426"/>
                    <a:pt x="338" y="426"/>
                    <a:pt x="338" y="426"/>
                  </a:cubicBezTo>
                  <a:cubicBezTo>
                    <a:pt x="338" y="425"/>
                    <a:pt x="338" y="425"/>
                    <a:pt x="337" y="425"/>
                  </a:cubicBezTo>
                  <a:cubicBezTo>
                    <a:pt x="338" y="424"/>
                    <a:pt x="338" y="424"/>
                    <a:pt x="338" y="424"/>
                  </a:cubicBezTo>
                  <a:cubicBezTo>
                    <a:pt x="339" y="423"/>
                    <a:pt x="340" y="423"/>
                    <a:pt x="341" y="424"/>
                  </a:cubicBezTo>
                  <a:cubicBezTo>
                    <a:pt x="343" y="420"/>
                    <a:pt x="343" y="420"/>
                    <a:pt x="343" y="420"/>
                  </a:cubicBezTo>
                  <a:cubicBezTo>
                    <a:pt x="344" y="422"/>
                    <a:pt x="345" y="423"/>
                    <a:pt x="347" y="423"/>
                  </a:cubicBezTo>
                  <a:cubicBezTo>
                    <a:pt x="346" y="423"/>
                    <a:pt x="344" y="421"/>
                    <a:pt x="345" y="420"/>
                  </a:cubicBezTo>
                  <a:cubicBezTo>
                    <a:pt x="346" y="419"/>
                    <a:pt x="347" y="419"/>
                    <a:pt x="348" y="419"/>
                  </a:cubicBezTo>
                  <a:cubicBezTo>
                    <a:pt x="348" y="419"/>
                    <a:pt x="348" y="419"/>
                    <a:pt x="348" y="419"/>
                  </a:cubicBezTo>
                  <a:cubicBezTo>
                    <a:pt x="351" y="416"/>
                    <a:pt x="351" y="416"/>
                    <a:pt x="351" y="416"/>
                  </a:cubicBezTo>
                  <a:cubicBezTo>
                    <a:pt x="352" y="417"/>
                    <a:pt x="352" y="417"/>
                    <a:pt x="352" y="417"/>
                  </a:cubicBezTo>
                  <a:cubicBezTo>
                    <a:pt x="351" y="418"/>
                    <a:pt x="351" y="418"/>
                    <a:pt x="351" y="418"/>
                  </a:cubicBezTo>
                  <a:cubicBezTo>
                    <a:pt x="355" y="419"/>
                    <a:pt x="355" y="419"/>
                    <a:pt x="355" y="419"/>
                  </a:cubicBezTo>
                  <a:cubicBezTo>
                    <a:pt x="356" y="418"/>
                    <a:pt x="354" y="419"/>
                    <a:pt x="354" y="418"/>
                  </a:cubicBezTo>
                  <a:cubicBezTo>
                    <a:pt x="353" y="415"/>
                    <a:pt x="356" y="416"/>
                    <a:pt x="356" y="414"/>
                  </a:cubicBezTo>
                  <a:cubicBezTo>
                    <a:pt x="360" y="418"/>
                    <a:pt x="360" y="418"/>
                    <a:pt x="360" y="418"/>
                  </a:cubicBezTo>
                  <a:cubicBezTo>
                    <a:pt x="360" y="416"/>
                    <a:pt x="359" y="415"/>
                    <a:pt x="356" y="414"/>
                  </a:cubicBezTo>
                  <a:cubicBezTo>
                    <a:pt x="357" y="414"/>
                    <a:pt x="357" y="414"/>
                    <a:pt x="357" y="414"/>
                  </a:cubicBezTo>
                  <a:cubicBezTo>
                    <a:pt x="355" y="412"/>
                    <a:pt x="355" y="412"/>
                    <a:pt x="355" y="412"/>
                  </a:cubicBezTo>
                  <a:cubicBezTo>
                    <a:pt x="356" y="410"/>
                    <a:pt x="356" y="410"/>
                    <a:pt x="356" y="410"/>
                  </a:cubicBezTo>
                  <a:cubicBezTo>
                    <a:pt x="357" y="413"/>
                    <a:pt x="359" y="412"/>
                    <a:pt x="361" y="412"/>
                  </a:cubicBezTo>
                  <a:cubicBezTo>
                    <a:pt x="363" y="412"/>
                    <a:pt x="364" y="410"/>
                    <a:pt x="363" y="410"/>
                  </a:cubicBezTo>
                  <a:cubicBezTo>
                    <a:pt x="362" y="410"/>
                    <a:pt x="362" y="410"/>
                    <a:pt x="362" y="410"/>
                  </a:cubicBezTo>
                  <a:cubicBezTo>
                    <a:pt x="362" y="410"/>
                    <a:pt x="362" y="410"/>
                    <a:pt x="362" y="410"/>
                  </a:cubicBezTo>
                  <a:cubicBezTo>
                    <a:pt x="362" y="411"/>
                    <a:pt x="361" y="410"/>
                    <a:pt x="360" y="410"/>
                  </a:cubicBezTo>
                  <a:cubicBezTo>
                    <a:pt x="360" y="409"/>
                    <a:pt x="357" y="409"/>
                    <a:pt x="358" y="407"/>
                  </a:cubicBezTo>
                  <a:cubicBezTo>
                    <a:pt x="359" y="407"/>
                    <a:pt x="359" y="407"/>
                    <a:pt x="359" y="407"/>
                  </a:cubicBezTo>
                  <a:cubicBezTo>
                    <a:pt x="362" y="409"/>
                    <a:pt x="365" y="406"/>
                    <a:pt x="367" y="407"/>
                  </a:cubicBezTo>
                  <a:cubicBezTo>
                    <a:pt x="366" y="407"/>
                    <a:pt x="368" y="405"/>
                    <a:pt x="367" y="405"/>
                  </a:cubicBezTo>
                  <a:cubicBezTo>
                    <a:pt x="363" y="407"/>
                    <a:pt x="363" y="407"/>
                    <a:pt x="363" y="407"/>
                  </a:cubicBezTo>
                  <a:cubicBezTo>
                    <a:pt x="360" y="404"/>
                    <a:pt x="366" y="406"/>
                    <a:pt x="365" y="403"/>
                  </a:cubicBezTo>
                  <a:cubicBezTo>
                    <a:pt x="367" y="403"/>
                    <a:pt x="369" y="403"/>
                    <a:pt x="370" y="405"/>
                  </a:cubicBezTo>
                  <a:cubicBezTo>
                    <a:pt x="372" y="404"/>
                    <a:pt x="369" y="403"/>
                    <a:pt x="370" y="402"/>
                  </a:cubicBezTo>
                  <a:cubicBezTo>
                    <a:pt x="371" y="402"/>
                    <a:pt x="371" y="402"/>
                    <a:pt x="372" y="403"/>
                  </a:cubicBezTo>
                  <a:cubicBezTo>
                    <a:pt x="372" y="402"/>
                    <a:pt x="372" y="402"/>
                    <a:pt x="373" y="402"/>
                  </a:cubicBezTo>
                  <a:cubicBezTo>
                    <a:pt x="369" y="400"/>
                    <a:pt x="369" y="400"/>
                    <a:pt x="369" y="400"/>
                  </a:cubicBezTo>
                  <a:cubicBezTo>
                    <a:pt x="370" y="398"/>
                    <a:pt x="371" y="399"/>
                    <a:pt x="371" y="399"/>
                  </a:cubicBezTo>
                  <a:cubicBezTo>
                    <a:pt x="372" y="398"/>
                    <a:pt x="373" y="398"/>
                    <a:pt x="374" y="399"/>
                  </a:cubicBezTo>
                  <a:cubicBezTo>
                    <a:pt x="374" y="398"/>
                    <a:pt x="374" y="398"/>
                    <a:pt x="374" y="398"/>
                  </a:cubicBezTo>
                  <a:cubicBezTo>
                    <a:pt x="375" y="398"/>
                    <a:pt x="375" y="398"/>
                    <a:pt x="375" y="398"/>
                  </a:cubicBezTo>
                  <a:cubicBezTo>
                    <a:pt x="373" y="392"/>
                    <a:pt x="380" y="394"/>
                    <a:pt x="383" y="391"/>
                  </a:cubicBezTo>
                  <a:cubicBezTo>
                    <a:pt x="383" y="390"/>
                    <a:pt x="383" y="390"/>
                    <a:pt x="383" y="390"/>
                  </a:cubicBezTo>
                  <a:cubicBezTo>
                    <a:pt x="384" y="385"/>
                    <a:pt x="387" y="385"/>
                    <a:pt x="390" y="384"/>
                  </a:cubicBezTo>
                  <a:cubicBezTo>
                    <a:pt x="389" y="383"/>
                    <a:pt x="389" y="383"/>
                    <a:pt x="389" y="383"/>
                  </a:cubicBezTo>
                  <a:cubicBezTo>
                    <a:pt x="391" y="382"/>
                    <a:pt x="391" y="382"/>
                    <a:pt x="391" y="382"/>
                  </a:cubicBezTo>
                  <a:cubicBezTo>
                    <a:pt x="389" y="382"/>
                    <a:pt x="388" y="384"/>
                    <a:pt x="387" y="382"/>
                  </a:cubicBezTo>
                  <a:cubicBezTo>
                    <a:pt x="387" y="382"/>
                    <a:pt x="387" y="382"/>
                    <a:pt x="387" y="382"/>
                  </a:cubicBezTo>
                  <a:cubicBezTo>
                    <a:pt x="387" y="381"/>
                    <a:pt x="386" y="382"/>
                    <a:pt x="385" y="381"/>
                  </a:cubicBezTo>
                  <a:cubicBezTo>
                    <a:pt x="385" y="381"/>
                    <a:pt x="386" y="380"/>
                    <a:pt x="386" y="380"/>
                  </a:cubicBezTo>
                  <a:cubicBezTo>
                    <a:pt x="388" y="378"/>
                    <a:pt x="388" y="381"/>
                    <a:pt x="389" y="382"/>
                  </a:cubicBezTo>
                  <a:cubicBezTo>
                    <a:pt x="390" y="381"/>
                    <a:pt x="391" y="381"/>
                    <a:pt x="391" y="380"/>
                  </a:cubicBezTo>
                  <a:cubicBezTo>
                    <a:pt x="390" y="380"/>
                    <a:pt x="389" y="381"/>
                    <a:pt x="388" y="380"/>
                  </a:cubicBezTo>
                  <a:cubicBezTo>
                    <a:pt x="391" y="379"/>
                    <a:pt x="387" y="378"/>
                    <a:pt x="388" y="377"/>
                  </a:cubicBezTo>
                  <a:cubicBezTo>
                    <a:pt x="389" y="376"/>
                    <a:pt x="390" y="377"/>
                    <a:pt x="391" y="377"/>
                  </a:cubicBezTo>
                  <a:cubicBezTo>
                    <a:pt x="392" y="374"/>
                    <a:pt x="392" y="374"/>
                    <a:pt x="392" y="374"/>
                  </a:cubicBezTo>
                  <a:cubicBezTo>
                    <a:pt x="394" y="373"/>
                    <a:pt x="394" y="371"/>
                    <a:pt x="396" y="370"/>
                  </a:cubicBezTo>
                  <a:cubicBezTo>
                    <a:pt x="397" y="373"/>
                    <a:pt x="396" y="373"/>
                    <a:pt x="395" y="376"/>
                  </a:cubicBezTo>
                  <a:cubicBezTo>
                    <a:pt x="396" y="376"/>
                    <a:pt x="396" y="376"/>
                    <a:pt x="396" y="376"/>
                  </a:cubicBezTo>
                  <a:cubicBezTo>
                    <a:pt x="394" y="379"/>
                    <a:pt x="394" y="379"/>
                    <a:pt x="394" y="379"/>
                  </a:cubicBezTo>
                  <a:cubicBezTo>
                    <a:pt x="396" y="380"/>
                    <a:pt x="396" y="380"/>
                    <a:pt x="396" y="380"/>
                  </a:cubicBezTo>
                  <a:cubicBezTo>
                    <a:pt x="395" y="382"/>
                    <a:pt x="394" y="380"/>
                    <a:pt x="393" y="381"/>
                  </a:cubicBezTo>
                  <a:cubicBezTo>
                    <a:pt x="394" y="381"/>
                    <a:pt x="394" y="383"/>
                    <a:pt x="396" y="383"/>
                  </a:cubicBezTo>
                  <a:cubicBezTo>
                    <a:pt x="393" y="383"/>
                    <a:pt x="393" y="385"/>
                    <a:pt x="391" y="386"/>
                  </a:cubicBezTo>
                  <a:cubicBezTo>
                    <a:pt x="393" y="389"/>
                    <a:pt x="393" y="389"/>
                    <a:pt x="393" y="389"/>
                  </a:cubicBezTo>
                  <a:cubicBezTo>
                    <a:pt x="391" y="391"/>
                    <a:pt x="391" y="391"/>
                    <a:pt x="391" y="391"/>
                  </a:cubicBezTo>
                  <a:cubicBezTo>
                    <a:pt x="391" y="391"/>
                    <a:pt x="391" y="391"/>
                    <a:pt x="391" y="391"/>
                  </a:cubicBezTo>
                  <a:cubicBezTo>
                    <a:pt x="390" y="392"/>
                    <a:pt x="390" y="392"/>
                    <a:pt x="390" y="392"/>
                  </a:cubicBezTo>
                  <a:cubicBezTo>
                    <a:pt x="392" y="391"/>
                    <a:pt x="392" y="391"/>
                    <a:pt x="392" y="391"/>
                  </a:cubicBezTo>
                  <a:cubicBezTo>
                    <a:pt x="395" y="390"/>
                    <a:pt x="394" y="387"/>
                    <a:pt x="395" y="385"/>
                  </a:cubicBezTo>
                  <a:cubicBezTo>
                    <a:pt x="397" y="383"/>
                    <a:pt x="397" y="383"/>
                    <a:pt x="397" y="383"/>
                  </a:cubicBezTo>
                  <a:cubicBezTo>
                    <a:pt x="395" y="382"/>
                    <a:pt x="397" y="380"/>
                    <a:pt x="397" y="379"/>
                  </a:cubicBezTo>
                  <a:cubicBezTo>
                    <a:pt x="397" y="379"/>
                    <a:pt x="396" y="380"/>
                    <a:pt x="395" y="379"/>
                  </a:cubicBezTo>
                  <a:cubicBezTo>
                    <a:pt x="396" y="378"/>
                    <a:pt x="397" y="378"/>
                    <a:pt x="397" y="376"/>
                  </a:cubicBezTo>
                  <a:cubicBezTo>
                    <a:pt x="398" y="377"/>
                    <a:pt x="398" y="378"/>
                    <a:pt x="399" y="377"/>
                  </a:cubicBezTo>
                  <a:cubicBezTo>
                    <a:pt x="400" y="377"/>
                    <a:pt x="398" y="376"/>
                    <a:pt x="398" y="375"/>
                  </a:cubicBezTo>
                  <a:cubicBezTo>
                    <a:pt x="401" y="374"/>
                    <a:pt x="401" y="374"/>
                    <a:pt x="401" y="374"/>
                  </a:cubicBezTo>
                  <a:cubicBezTo>
                    <a:pt x="400" y="372"/>
                    <a:pt x="400" y="372"/>
                    <a:pt x="400" y="372"/>
                  </a:cubicBezTo>
                  <a:cubicBezTo>
                    <a:pt x="403" y="371"/>
                    <a:pt x="403" y="371"/>
                    <a:pt x="403" y="371"/>
                  </a:cubicBezTo>
                  <a:cubicBezTo>
                    <a:pt x="402" y="371"/>
                    <a:pt x="400" y="370"/>
                    <a:pt x="400" y="368"/>
                  </a:cubicBezTo>
                  <a:cubicBezTo>
                    <a:pt x="401" y="366"/>
                    <a:pt x="402" y="368"/>
                    <a:pt x="403" y="367"/>
                  </a:cubicBezTo>
                  <a:cubicBezTo>
                    <a:pt x="401" y="365"/>
                    <a:pt x="407" y="362"/>
                    <a:pt x="404" y="361"/>
                  </a:cubicBezTo>
                  <a:cubicBezTo>
                    <a:pt x="404" y="359"/>
                    <a:pt x="407" y="358"/>
                    <a:pt x="409" y="358"/>
                  </a:cubicBezTo>
                  <a:cubicBezTo>
                    <a:pt x="408" y="355"/>
                    <a:pt x="414" y="356"/>
                    <a:pt x="412" y="353"/>
                  </a:cubicBezTo>
                  <a:cubicBezTo>
                    <a:pt x="418" y="352"/>
                    <a:pt x="423" y="346"/>
                    <a:pt x="428" y="341"/>
                  </a:cubicBezTo>
                  <a:cubicBezTo>
                    <a:pt x="433" y="341"/>
                    <a:pt x="436" y="338"/>
                    <a:pt x="438" y="335"/>
                  </a:cubicBezTo>
                  <a:cubicBezTo>
                    <a:pt x="443" y="333"/>
                    <a:pt x="441" y="325"/>
                    <a:pt x="447" y="324"/>
                  </a:cubicBezTo>
                  <a:cubicBezTo>
                    <a:pt x="448" y="322"/>
                    <a:pt x="448" y="320"/>
                    <a:pt x="450" y="318"/>
                  </a:cubicBezTo>
                  <a:cubicBezTo>
                    <a:pt x="451" y="319"/>
                    <a:pt x="451" y="319"/>
                    <a:pt x="451" y="319"/>
                  </a:cubicBezTo>
                  <a:cubicBezTo>
                    <a:pt x="457" y="316"/>
                    <a:pt x="455" y="311"/>
                    <a:pt x="462" y="309"/>
                  </a:cubicBezTo>
                  <a:cubicBezTo>
                    <a:pt x="463" y="306"/>
                    <a:pt x="466" y="305"/>
                    <a:pt x="467" y="303"/>
                  </a:cubicBezTo>
                  <a:cubicBezTo>
                    <a:pt x="469" y="300"/>
                    <a:pt x="469" y="298"/>
                    <a:pt x="471" y="296"/>
                  </a:cubicBezTo>
                  <a:cubicBezTo>
                    <a:pt x="470" y="295"/>
                    <a:pt x="471" y="294"/>
                    <a:pt x="471" y="292"/>
                  </a:cubicBezTo>
                  <a:cubicBezTo>
                    <a:pt x="470" y="289"/>
                    <a:pt x="476" y="287"/>
                    <a:pt x="474" y="283"/>
                  </a:cubicBezTo>
                  <a:cubicBezTo>
                    <a:pt x="475" y="283"/>
                    <a:pt x="475" y="283"/>
                    <a:pt x="475" y="283"/>
                  </a:cubicBezTo>
                  <a:cubicBezTo>
                    <a:pt x="474" y="278"/>
                    <a:pt x="479" y="277"/>
                    <a:pt x="479" y="274"/>
                  </a:cubicBezTo>
                  <a:cubicBezTo>
                    <a:pt x="480" y="272"/>
                    <a:pt x="480" y="267"/>
                    <a:pt x="483" y="268"/>
                  </a:cubicBezTo>
                  <a:cubicBezTo>
                    <a:pt x="484" y="266"/>
                    <a:pt x="488" y="265"/>
                    <a:pt x="486" y="264"/>
                  </a:cubicBezTo>
                  <a:cubicBezTo>
                    <a:pt x="488" y="263"/>
                    <a:pt x="490" y="264"/>
                    <a:pt x="491" y="261"/>
                  </a:cubicBezTo>
                  <a:cubicBezTo>
                    <a:pt x="494" y="259"/>
                    <a:pt x="495" y="256"/>
                    <a:pt x="497" y="254"/>
                  </a:cubicBezTo>
                  <a:cubicBezTo>
                    <a:pt x="501" y="250"/>
                    <a:pt x="498" y="246"/>
                    <a:pt x="501" y="242"/>
                  </a:cubicBezTo>
                  <a:cubicBezTo>
                    <a:pt x="499" y="238"/>
                    <a:pt x="503" y="233"/>
                    <a:pt x="501" y="228"/>
                  </a:cubicBezTo>
                  <a:cubicBezTo>
                    <a:pt x="505" y="226"/>
                    <a:pt x="499" y="223"/>
                    <a:pt x="502" y="221"/>
                  </a:cubicBezTo>
                  <a:cubicBezTo>
                    <a:pt x="499" y="218"/>
                    <a:pt x="504" y="216"/>
                    <a:pt x="505" y="214"/>
                  </a:cubicBezTo>
                  <a:cubicBezTo>
                    <a:pt x="505" y="213"/>
                    <a:pt x="504" y="212"/>
                    <a:pt x="505" y="211"/>
                  </a:cubicBezTo>
                  <a:close/>
                  <a:moveTo>
                    <a:pt x="19" y="191"/>
                  </a:moveTo>
                  <a:cubicBezTo>
                    <a:pt x="16" y="190"/>
                    <a:pt x="16" y="190"/>
                    <a:pt x="16" y="190"/>
                  </a:cubicBezTo>
                  <a:cubicBezTo>
                    <a:pt x="17" y="189"/>
                    <a:pt x="18" y="190"/>
                    <a:pt x="19" y="190"/>
                  </a:cubicBezTo>
                  <a:lnTo>
                    <a:pt x="19" y="191"/>
                  </a:lnTo>
                  <a:close/>
                  <a:moveTo>
                    <a:pt x="10" y="219"/>
                  </a:moveTo>
                  <a:cubicBezTo>
                    <a:pt x="9" y="218"/>
                    <a:pt x="10" y="216"/>
                    <a:pt x="11" y="215"/>
                  </a:cubicBezTo>
                  <a:cubicBezTo>
                    <a:pt x="12" y="215"/>
                    <a:pt x="12" y="216"/>
                    <a:pt x="13" y="216"/>
                  </a:cubicBezTo>
                  <a:cubicBezTo>
                    <a:pt x="12" y="215"/>
                    <a:pt x="10" y="217"/>
                    <a:pt x="10" y="219"/>
                  </a:cubicBezTo>
                  <a:close/>
                  <a:moveTo>
                    <a:pt x="13" y="221"/>
                  </a:moveTo>
                  <a:cubicBezTo>
                    <a:pt x="13" y="220"/>
                    <a:pt x="13" y="220"/>
                    <a:pt x="12" y="219"/>
                  </a:cubicBezTo>
                  <a:cubicBezTo>
                    <a:pt x="11" y="220"/>
                    <a:pt x="11" y="220"/>
                    <a:pt x="11" y="220"/>
                  </a:cubicBezTo>
                  <a:cubicBezTo>
                    <a:pt x="12" y="219"/>
                    <a:pt x="12" y="219"/>
                    <a:pt x="12" y="219"/>
                  </a:cubicBezTo>
                  <a:cubicBezTo>
                    <a:pt x="15" y="221"/>
                    <a:pt x="15" y="221"/>
                    <a:pt x="15" y="221"/>
                  </a:cubicBezTo>
                  <a:cubicBezTo>
                    <a:pt x="14" y="221"/>
                    <a:pt x="13" y="221"/>
                    <a:pt x="13" y="221"/>
                  </a:cubicBezTo>
                  <a:close/>
                  <a:moveTo>
                    <a:pt x="14" y="209"/>
                  </a:moveTo>
                  <a:cubicBezTo>
                    <a:pt x="16" y="209"/>
                    <a:pt x="16" y="209"/>
                    <a:pt x="16" y="209"/>
                  </a:cubicBezTo>
                  <a:cubicBezTo>
                    <a:pt x="15" y="210"/>
                    <a:pt x="15" y="210"/>
                    <a:pt x="15" y="210"/>
                  </a:cubicBezTo>
                  <a:lnTo>
                    <a:pt x="14" y="209"/>
                  </a:lnTo>
                  <a:close/>
                  <a:moveTo>
                    <a:pt x="32" y="295"/>
                  </a:moveTo>
                  <a:cubicBezTo>
                    <a:pt x="31" y="295"/>
                    <a:pt x="32" y="293"/>
                    <a:pt x="33" y="294"/>
                  </a:cubicBezTo>
                  <a:cubicBezTo>
                    <a:pt x="34" y="294"/>
                    <a:pt x="33" y="295"/>
                    <a:pt x="32" y="295"/>
                  </a:cubicBezTo>
                  <a:close/>
                  <a:moveTo>
                    <a:pt x="38" y="313"/>
                  </a:moveTo>
                  <a:cubicBezTo>
                    <a:pt x="38" y="312"/>
                    <a:pt x="40" y="311"/>
                    <a:pt x="41" y="312"/>
                  </a:cubicBezTo>
                  <a:cubicBezTo>
                    <a:pt x="40" y="312"/>
                    <a:pt x="39" y="313"/>
                    <a:pt x="38" y="313"/>
                  </a:cubicBezTo>
                  <a:close/>
                  <a:moveTo>
                    <a:pt x="123" y="378"/>
                  </a:moveTo>
                  <a:cubicBezTo>
                    <a:pt x="124" y="378"/>
                    <a:pt x="124" y="378"/>
                    <a:pt x="124" y="378"/>
                  </a:cubicBezTo>
                  <a:cubicBezTo>
                    <a:pt x="123" y="379"/>
                    <a:pt x="123" y="379"/>
                    <a:pt x="123" y="379"/>
                  </a:cubicBezTo>
                  <a:lnTo>
                    <a:pt x="123" y="378"/>
                  </a:lnTo>
                  <a:close/>
                  <a:moveTo>
                    <a:pt x="141" y="80"/>
                  </a:moveTo>
                  <a:cubicBezTo>
                    <a:pt x="141" y="80"/>
                    <a:pt x="141" y="80"/>
                    <a:pt x="141" y="80"/>
                  </a:cubicBezTo>
                  <a:cubicBezTo>
                    <a:pt x="140" y="80"/>
                    <a:pt x="140" y="80"/>
                    <a:pt x="140" y="80"/>
                  </a:cubicBezTo>
                  <a:lnTo>
                    <a:pt x="141" y="80"/>
                  </a:lnTo>
                  <a:close/>
                  <a:moveTo>
                    <a:pt x="140" y="86"/>
                  </a:moveTo>
                  <a:cubicBezTo>
                    <a:pt x="141" y="86"/>
                    <a:pt x="141" y="86"/>
                    <a:pt x="141" y="87"/>
                  </a:cubicBezTo>
                  <a:cubicBezTo>
                    <a:pt x="141" y="88"/>
                    <a:pt x="140" y="87"/>
                    <a:pt x="140" y="87"/>
                  </a:cubicBezTo>
                  <a:lnTo>
                    <a:pt x="140" y="86"/>
                  </a:lnTo>
                  <a:close/>
                  <a:moveTo>
                    <a:pt x="112" y="100"/>
                  </a:moveTo>
                  <a:cubicBezTo>
                    <a:pt x="113" y="101"/>
                    <a:pt x="113" y="101"/>
                    <a:pt x="113" y="101"/>
                  </a:cubicBezTo>
                  <a:cubicBezTo>
                    <a:pt x="112" y="102"/>
                    <a:pt x="112" y="102"/>
                    <a:pt x="112" y="102"/>
                  </a:cubicBezTo>
                  <a:lnTo>
                    <a:pt x="112" y="100"/>
                  </a:lnTo>
                  <a:close/>
                  <a:moveTo>
                    <a:pt x="98" y="135"/>
                  </a:moveTo>
                  <a:cubicBezTo>
                    <a:pt x="100" y="135"/>
                    <a:pt x="100" y="135"/>
                    <a:pt x="100" y="135"/>
                  </a:cubicBezTo>
                  <a:cubicBezTo>
                    <a:pt x="100" y="137"/>
                    <a:pt x="99" y="138"/>
                    <a:pt x="100" y="140"/>
                  </a:cubicBezTo>
                  <a:cubicBezTo>
                    <a:pt x="98" y="140"/>
                    <a:pt x="98" y="140"/>
                    <a:pt x="98" y="140"/>
                  </a:cubicBezTo>
                  <a:cubicBezTo>
                    <a:pt x="101" y="138"/>
                    <a:pt x="96" y="138"/>
                    <a:pt x="98" y="135"/>
                  </a:cubicBezTo>
                  <a:close/>
                  <a:moveTo>
                    <a:pt x="96" y="150"/>
                  </a:moveTo>
                  <a:cubicBezTo>
                    <a:pt x="97" y="151"/>
                    <a:pt x="97" y="151"/>
                    <a:pt x="97" y="151"/>
                  </a:cubicBezTo>
                  <a:cubicBezTo>
                    <a:pt x="95" y="150"/>
                    <a:pt x="95" y="150"/>
                    <a:pt x="95" y="150"/>
                  </a:cubicBezTo>
                  <a:lnTo>
                    <a:pt x="96" y="150"/>
                  </a:lnTo>
                  <a:close/>
                  <a:moveTo>
                    <a:pt x="89" y="123"/>
                  </a:moveTo>
                  <a:cubicBezTo>
                    <a:pt x="91" y="125"/>
                    <a:pt x="91" y="125"/>
                    <a:pt x="91" y="125"/>
                  </a:cubicBezTo>
                  <a:cubicBezTo>
                    <a:pt x="90" y="125"/>
                    <a:pt x="89" y="125"/>
                    <a:pt x="89" y="123"/>
                  </a:cubicBezTo>
                  <a:close/>
                  <a:moveTo>
                    <a:pt x="87" y="107"/>
                  </a:moveTo>
                  <a:cubicBezTo>
                    <a:pt x="87" y="108"/>
                    <a:pt x="87" y="108"/>
                    <a:pt x="87" y="108"/>
                  </a:cubicBezTo>
                  <a:cubicBezTo>
                    <a:pt x="85" y="107"/>
                    <a:pt x="85" y="107"/>
                    <a:pt x="85" y="107"/>
                  </a:cubicBezTo>
                  <a:lnTo>
                    <a:pt x="87" y="107"/>
                  </a:lnTo>
                  <a:close/>
                  <a:moveTo>
                    <a:pt x="53" y="159"/>
                  </a:moveTo>
                  <a:cubicBezTo>
                    <a:pt x="52" y="160"/>
                    <a:pt x="52" y="160"/>
                    <a:pt x="52" y="161"/>
                  </a:cubicBezTo>
                  <a:cubicBezTo>
                    <a:pt x="51" y="160"/>
                    <a:pt x="51" y="160"/>
                    <a:pt x="51" y="160"/>
                  </a:cubicBezTo>
                  <a:cubicBezTo>
                    <a:pt x="51" y="160"/>
                    <a:pt x="52" y="159"/>
                    <a:pt x="53" y="159"/>
                  </a:cubicBezTo>
                  <a:close/>
                  <a:moveTo>
                    <a:pt x="53" y="258"/>
                  </a:moveTo>
                  <a:cubicBezTo>
                    <a:pt x="51" y="260"/>
                    <a:pt x="51" y="260"/>
                    <a:pt x="51" y="260"/>
                  </a:cubicBezTo>
                  <a:cubicBezTo>
                    <a:pt x="51" y="259"/>
                    <a:pt x="51" y="259"/>
                    <a:pt x="51" y="259"/>
                  </a:cubicBezTo>
                  <a:cubicBezTo>
                    <a:pt x="53" y="260"/>
                    <a:pt x="51" y="257"/>
                    <a:pt x="53" y="258"/>
                  </a:cubicBezTo>
                  <a:close/>
                  <a:moveTo>
                    <a:pt x="52" y="206"/>
                  </a:moveTo>
                  <a:cubicBezTo>
                    <a:pt x="54" y="206"/>
                    <a:pt x="54" y="206"/>
                    <a:pt x="54" y="206"/>
                  </a:cubicBezTo>
                  <a:cubicBezTo>
                    <a:pt x="54" y="207"/>
                    <a:pt x="54" y="207"/>
                    <a:pt x="54" y="207"/>
                  </a:cubicBezTo>
                  <a:lnTo>
                    <a:pt x="52" y="206"/>
                  </a:lnTo>
                  <a:close/>
                  <a:moveTo>
                    <a:pt x="52" y="268"/>
                  </a:moveTo>
                  <a:cubicBezTo>
                    <a:pt x="52" y="269"/>
                    <a:pt x="52" y="269"/>
                    <a:pt x="52" y="269"/>
                  </a:cubicBezTo>
                  <a:cubicBezTo>
                    <a:pt x="50" y="268"/>
                    <a:pt x="50" y="268"/>
                    <a:pt x="50" y="268"/>
                  </a:cubicBezTo>
                  <a:cubicBezTo>
                    <a:pt x="51" y="268"/>
                    <a:pt x="51" y="268"/>
                    <a:pt x="52" y="268"/>
                  </a:cubicBezTo>
                  <a:close/>
                  <a:moveTo>
                    <a:pt x="51" y="258"/>
                  </a:moveTo>
                  <a:cubicBezTo>
                    <a:pt x="49" y="259"/>
                    <a:pt x="49" y="259"/>
                    <a:pt x="49" y="259"/>
                  </a:cubicBezTo>
                  <a:cubicBezTo>
                    <a:pt x="50" y="257"/>
                    <a:pt x="50" y="257"/>
                    <a:pt x="50" y="257"/>
                  </a:cubicBezTo>
                  <a:cubicBezTo>
                    <a:pt x="51" y="257"/>
                    <a:pt x="50" y="258"/>
                    <a:pt x="51" y="258"/>
                  </a:cubicBezTo>
                  <a:close/>
                  <a:moveTo>
                    <a:pt x="50" y="173"/>
                  </a:moveTo>
                  <a:cubicBezTo>
                    <a:pt x="49" y="173"/>
                    <a:pt x="49" y="173"/>
                    <a:pt x="49" y="173"/>
                  </a:cubicBezTo>
                  <a:cubicBezTo>
                    <a:pt x="49" y="172"/>
                    <a:pt x="49" y="172"/>
                    <a:pt x="49" y="172"/>
                  </a:cubicBezTo>
                  <a:cubicBezTo>
                    <a:pt x="50" y="172"/>
                    <a:pt x="50" y="172"/>
                    <a:pt x="50" y="172"/>
                  </a:cubicBezTo>
                  <a:cubicBezTo>
                    <a:pt x="50" y="172"/>
                    <a:pt x="49" y="173"/>
                    <a:pt x="50" y="173"/>
                  </a:cubicBezTo>
                  <a:close/>
                  <a:moveTo>
                    <a:pt x="48" y="164"/>
                  </a:moveTo>
                  <a:cubicBezTo>
                    <a:pt x="50" y="166"/>
                    <a:pt x="50" y="166"/>
                    <a:pt x="50" y="166"/>
                  </a:cubicBezTo>
                  <a:cubicBezTo>
                    <a:pt x="47" y="166"/>
                    <a:pt x="47" y="166"/>
                    <a:pt x="47" y="166"/>
                  </a:cubicBezTo>
                  <a:lnTo>
                    <a:pt x="48" y="164"/>
                  </a:lnTo>
                  <a:close/>
                  <a:moveTo>
                    <a:pt x="44" y="291"/>
                  </a:moveTo>
                  <a:cubicBezTo>
                    <a:pt x="43" y="290"/>
                    <a:pt x="45" y="290"/>
                    <a:pt x="46" y="290"/>
                  </a:cubicBezTo>
                  <a:cubicBezTo>
                    <a:pt x="46" y="289"/>
                    <a:pt x="46" y="289"/>
                    <a:pt x="46" y="289"/>
                  </a:cubicBezTo>
                  <a:cubicBezTo>
                    <a:pt x="46" y="290"/>
                    <a:pt x="46" y="290"/>
                    <a:pt x="46" y="290"/>
                  </a:cubicBezTo>
                  <a:lnTo>
                    <a:pt x="44" y="291"/>
                  </a:lnTo>
                  <a:close/>
                  <a:moveTo>
                    <a:pt x="45" y="296"/>
                  </a:moveTo>
                  <a:cubicBezTo>
                    <a:pt x="45" y="297"/>
                    <a:pt x="45" y="297"/>
                    <a:pt x="45" y="297"/>
                  </a:cubicBezTo>
                  <a:cubicBezTo>
                    <a:pt x="44" y="296"/>
                    <a:pt x="44" y="296"/>
                    <a:pt x="44" y="296"/>
                  </a:cubicBezTo>
                  <a:lnTo>
                    <a:pt x="45" y="296"/>
                  </a:lnTo>
                  <a:close/>
                  <a:moveTo>
                    <a:pt x="44" y="283"/>
                  </a:moveTo>
                  <a:cubicBezTo>
                    <a:pt x="45" y="281"/>
                    <a:pt x="45" y="281"/>
                    <a:pt x="45" y="281"/>
                  </a:cubicBezTo>
                  <a:cubicBezTo>
                    <a:pt x="46" y="282"/>
                    <a:pt x="46" y="282"/>
                    <a:pt x="46" y="282"/>
                  </a:cubicBezTo>
                  <a:lnTo>
                    <a:pt x="44" y="283"/>
                  </a:lnTo>
                  <a:close/>
                  <a:moveTo>
                    <a:pt x="46" y="271"/>
                  </a:moveTo>
                  <a:cubicBezTo>
                    <a:pt x="47" y="270"/>
                    <a:pt x="47" y="270"/>
                    <a:pt x="47" y="270"/>
                  </a:cubicBezTo>
                  <a:cubicBezTo>
                    <a:pt x="49" y="270"/>
                    <a:pt x="49" y="270"/>
                    <a:pt x="49" y="270"/>
                  </a:cubicBezTo>
                  <a:cubicBezTo>
                    <a:pt x="48" y="271"/>
                    <a:pt x="47" y="271"/>
                    <a:pt x="46" y="271"/>
                  </a:cubicBezTo>
                  <a:close/>
                  <a:moveTo>
                    <a:pt x="48" y="268"/>
                  </a:moveTo>
                  <a:cubicBezTo>
                    <a:pt x="48" y="268"/>
                    <a:pt x="48" y="268"/>
                    <a:pt x="48" y="268"/>
                  </a:cubicBezTo>
                  <a:cubicBezTo>
                    <a:pt x="48" y="268"/>
                    <a:pt x="48" y="268"/>
                    <a:pt x="48" y="268"/>
                  </a:cubicBezTo>
                  <a:cubicBezTo>
                    <a:pt x="48" y="268"/>
                    <a:pt x="46" y="268"/>
                    <a:pt x="46" y="268"/>
                  </a:cubicBezTo>
                  <a:cubicBezTo>
                    <a:pt x="47" y="266"/>
                    <a:pt x="47" y="266"/>
                    <a:pt x="47" y="266"/>
                  </a:cubicBezTo>
                  <a:lnTo>
                    <a:pt x="48" y="268"/>
                  </a:lnTo>
                  <a:close/>
                  <a:moveTo>
                    <a:pt x="45" y="226"/>
                  </a:moveTo>
                  <a:cubicBezTo>
                    <a:pt x="47" y="228"/>
                    <a:pt x="47" y="228"/>
                    <a:pt x="47" y="228"/>
                  </a:cubicBezTo>
                  <a:cubicBezTo>
                    <a:pt x="44" y="228"/>
                    <a:pt x="44" y="228"/>
                    <a:pt x="44" y="228"/>
                  </a:cubicBezTo>
                  <a:lnTo>
                    <a:pt x="45" y="226"/>
                  </a:lnTo>
                  <a:close/>
                  <a:moveTo>
                    <a:pt x="44" y="273"/>
                  </a:moveTo>
                  <a:cubicBezTo>
                    <a:pt x="43" y="272"/>
                    <a:pt x="42" y="273"/>
                    <a:pt x="42" y="274"/>
                  </a:cubicBezTo>
                  <a:cubicBezTo>
                    <a:pt x="45" y="272"/>
                    <a:pt x="44" y="276"/>
                    <a:pt x="45" y="278"/>
                  </a:cubicBezTo>
                  <a:cubicBezTo>
                    <a:pt x="42" y="275"/>
                    <a:pt x="41" y="279"/>
                    <a:pt x="38" y="275"/>
                  </a:cubicBezTo>
                  <a:cubicBezTo>
                    <a:pt x="38" y="275"/>
                    <a:pt x="37" y="276"/>
                    <a:pt x="37" y="276"/>
                  </a:cubicBezTo>
                  <a:cubicBezTo>
                    <a:pt x="36" y="278"/>
                    <a:pt x="38" y="279"/>
                    <a:pt x="39" y="280"/>
                  </a:cubicBezTo>
                  <a:cubicBezTo>
                    <a:pt x="39" y="280"/>
                    <a:pt x="36" y="279"/>
                    <a:pt x="35" y="279"/>
                  </a:cubicBezTo>
                  <a:cubicBezTo>
                    <a:pt x="34" y="280"/>
                    <a:pt x="34" y="280"/>
                    <a:pt x="34" y="280"/>
                  </a:cubicBezTo>
                  <a:cubicBezTo>
                    <a:pt x="34" y="280"/>
                    <a:pt x="34" y="280"/>
                    <a:pt x="34" y="280"/>
                  </a:cubicBezTo>
                  <a:cubicBezTo>
                    <a:pt x="34" y="280"/>
                    <a:pt x="34" y="280"/>
                    <a:pt x="34" y="280"/>
                  </a:cubicBezTo>
                  <a:cubicBezTo>
                    <a:pt x="35" y="279"/>
                    <a:pt x="35" y="279"/>
                    <a:pt x="35" y="279"/>
                  </a:cubicBezTo>
                  <a:cubicBezTo>
                    <a:pt x="34" y="279"/>
                    <a:pt x="34" y="279"/>
                    <a:pt x="34" y="279"/>
                  </a:cubicBezTo>
                  <a:cubicBezTo>
                    <a:pt x="33" y="279"/>
                    <a:pt x="33" y="279"/>
                    <a:pt x="33" y="279"/>
                  </a:cubicBezTo>
                  <a:cubicBezTo>
                    <a:pt x="33" y="279"/>
                    <a:pt x="33" y="279"/>
                    <a:pt x="33" y="279"/>
                  </a:cubicBezTo>
                  <a:cubicBezTo>
                    <a:pt x="33" y="279"/>
                    <a:pt x="33" y="279"/>
                    <a:pt x="33" y="279"/>
                  </a:cubicBezTo>
                  <a:cubicBezTo>
                    <a:pt x="33" y="279"/>
                    <a:pt x="33" y="278"/>
                    <a:pt x="32" y="278"/>
                  </a:cubicBezTo>
                  <a:cubicBezTo>
                    <a:pt x="31" y="278"/>
                    <a:pt x="31" y="278"/>
                    <a:pt x="31" y="278"/>
                  </a:cubicBezTo>
                  <a:cubicBezTo>
                    <a:pt x="31" y="277"/>
                    <a:pt x="30" y="277"/>
                    <a:pt x="30" y="276"/>
                  </a:cubicBezTo>
                  <a:cubicBezTo>
                    <a:pt x="29" y="277"/>
                    <a:pt x="28" y="278"/>
                    <a:pt x="28" y="278"/>
                  </a:cubicBezTo>
                  <a:cubicBezTo>
                    <a:pt x="28" y="279"/>
                    <a:pt x="28" y="279"/>
                    <a:pt x="28" y="279"/>
                  </a:cubicBezTo>
                  <a:cubicBezTo>
                    <a:pt x="28" y="278"/>
                    <a:pt x="28" y="278"/>
                    <a:pt x="28" y="278"/>
                  </a:cubicBezTo>
                  <a:cubicBezTo>
                    <a:pt x="27" y="277"/>
                    <a:pt x="27" y="276"/>
                    <a:pt x="27" y="275"/>
                  </a:cubicBezTo>
                  <a:cubicBezTo>
                    <a:pt x="24" y="274"/>
                    <a:pt x="24" y="274"/>
                    <a:pt x="24" y="274"/>
                  </a:cubicBezTo>
                  <a:cubicBezTo>
                    <a:pt x="24" y="273"/>
                    <a:pt x="26" y="273"/>
                    <a:pt x="26" y="273"/>
                  </a:cubicBezTo>
                  <a:cubicBezTo>
                    <a:pt x="26" y="276"/>
                    <a:pt x="28" y="274"/>
                    <a:pt x="29" y="275"/>
                  </a:cubicBezTo>
                  <a:cubicBezTo>
                    <a:pt x="28" y="273"/>
                    <a:pt x="32" y="271"/>
                    <a:pt x="28" y="271"/>
                  </a:cubicBezTo>
                  <a:cubicBezTo>
                    <a:pt x="29" y="269"/>
                    <a:pt x="31" y="272"/>
                    <a:pt x="32" y="270"/>
                  </a:cubicBezTo>
                  <a:cubicBezTo>
                    <a:pt x="31" y="269"/>
                    <a:pt x="30" y="269"/>
                    <a:pt x="28" y="268"/>
                  </a:cubicBezTo>
                  <a:cubicBezTo>
                    <a:pt x="30" y="266"/>
                    <a:pt x="31" y="267"/>
                    <a:pt x="32" y="266"/>
                  </a:cubicBezTo>
                  <a:cubicBezTo>
                    <a:pt x="31" y="266"/>
                    <a:pt x="32" y="267"/>
                    <a:pt x="33" y="268"/>
                  </a:cubicBezTo>
                  <a:cubicBezTo>
                    <a:pt x="32" y="268"/>
                    <a:pt x="32" y="268"/>
                    <a:pt x="32" y="268"/>
                  </a:cubicBezTo>
                  <a:cubicBezTo>
                    <a:pt x="32" y="272"/>
                    <a:pt x="37" y="271"/>
                    <a:pt x="39" y="272"/>
                  </a:cubicBezTo>
                  <a:cubicBezTo>
                    <a:pt x="40" y="271"/>
                    <a:pt x="42" y="273"/>
                    <a:pt x="44" y="273"/>
                  </a:cubicBezTo>
                  <a:close/>
                  <a:moveTo>
                    <a:pt x="35" y="292"/>
                  </a:moveTo>
                  <a:cubicBezTo>
                    <a:pt x="36" y="290"/>
                    <a:pt x="36" y="290"/>
                    <a:pt x="36" y="290"/>
                  </a:cubicBezTo>
                  <a:cubicBezTo>
                    <a:pt x="37" y="292"/>
                    <a:pt x="41" y="290"/>
                    <a:pt x="41" y="294"/>
                  </a:cubicBezTo>
                  <a:lnTo>
                    <a:pt x="35" y="292"/>
                  </a:lnTo>
                  <a:close/>
                  <a:moveTo>
                    <a:pt x="41" y="295"/>
                  </a:moveTo>
                  <a:cubicBezTo>
                    <a:pt x="40" y="297"/>
                    <a:pt x="38" y="296"/>
                    <a:pt x="37" y="296"/>
                  </a:cubicBezTo>
                  <a:cubicBezTo>
                    <a:pt x="36" y="295"/>
                    <a:pt x="36" y="295"/>
                    <a:pt x="36" y="295"/>
                  </a:cubicBezTo>
                  <a:cubicBezTo>
                    <a:pt x="38" y="296"/>
                    <a:pt x="39" y="295"/>
                    <a:pt x="41" y="295"/>
                  </a:cubicBezTo>
                  <a:close/>
                  <a:moveTo>
                    <a:pt x="39" y="297"/>
                  </a:moveTo>
                  <a:cubicBezTo>
                    <a:pt x="39" y="297"/>
                    <a:pt x="39" y="297"/>
                    <a:pt x="39" y="297"/>
                  </a:cubicBezTo>
                  <a:cubicBezTo>
                    <a:pt x="39" y="299"/>
                    <a:pt x="37" y="299"/>
                    <a:pt x="36" y="300"/>
                  </a:cubicBezTo>
                  <a:cubicBezTo>
                    <a:pt x="36" y="299"/>
                    <a:pt x="39" y="299"/>
                    <a:pt x="39" y="297"/>
                  </a:cubicBezTo>
                  <a:close/>
                  <a:moveTo>
                    <a:pt x="41" y="301"/>
                  </a:moveTo>
                  <a:cubicBezTo>
                    <a:pt x="42" y="301"/>
                    <a:pt x="41" y="302"/>
                    <a:pt x="41" y="303"/>
                  </a:cubicBezTo>
                  <a:cubicBezTo>
                    <a:pt x="39" y="303"/>
                    <a:pt x="38" y="303"/>
                    <a:pt x="37" y="302"/>
                  </a:cubicBezTo>
                  <a:cubicBezTo>
                    <a:pt x="39" y="303"/>
                    <a:pt x="40" y="300"/>
                    <a:pt x="41" y="301"/>
                  </a:cubicBezTo>
                  <a:close/>
                  <a:moveTo>
                    <a:pt x="41" y="290"/>
                  </a:moveTo>
                  <a:cubicBezTo>
                    <a:pt x="42" y="288"/>
                    <a:pt x="42" y="288"/>
                    <a:pt x="42" y="288"/>
                  </a:cubicBezTo>
                  <a:cubicBezTo>
                    <a:pt x="42" y="291"/>
                    <a:pt x="42" y="291"/>
                    <a:pt x="42" y="291"/>
                  </a:cubicBezTo>
                  <a:lnTo>
                    <a:pt x="41" y="290"/>
                  </a:lnTo>
                  <a:close/>
                  <a:moveTo>
                    <a:pt x="41" y="285"/>
                  </a:moveTo>
                  <a:cubicBezTo>
                    <a:pt x="43" y="286"/>
                    <a:pt x="43" y="286"/>
                    <a:pt x="43" y="286"/>
                  </a:cubicBezTo>
                  <a:cubicBezTo>
                    <a:pt x="43" y="286"/>
                    <a:pt x="41" y="287"/>
                    <a:pt x="41" y="285"/>
                  </a:cubicBezTo>
                  <a:close/>
                  <a:moveTo>
                    <a:pt x="42" y="281"/>
                  </a:moveTo>
                  <a:cubicBezTo>
                    <a:pt x="44" y="282"/>
                    <a:pt x="44" y="282"/>
                    <a:pt x="44" y="282"/>
                  </a:cubicBezTo>
                  <a:cubicBezTo>
                    <a:pt x="44" y="282"/>
                    <a:pt x="44" y="282"/>
                    <a:pt x="44" y="282"/>
                  </a:cubicBezTo>
                  <a:lnTo>
                    <a:pt x="42" y="281"/>
                  </a:lnTo>
                  <a:close/>
                  <a:moveTo>
                    <a:pt x="22" y="255"/>
                  </a:moveTo>
                  <a:cubicBezTo>
                    <a:pt x="20" y="255"/>
                    <a:pt x="20" y="255"/>
                    <a:pt x="20" y="255"/>
                  </a:cubicBezTo>
                  <a:cubicBezTo>
                    <a:pt x="23" y="252"/>
                    <a:pt x="23" y="252"/>
                    <a:pt x="23" y="252"/>
                  </a:cubicBezTo>
                  <a:cubicBezTo>
                    <a:pt x="22" y="253"/>
                    <a:pt x="23" y="255"/>
                    <a:pt x="22" y="255"/>
                  </a:cubicBezTo>
                  <a:close/>
                  <a:moveTo>
                    <a:pt x="20" y="229"/>
                  </a:moveTo>
                  <a:cubicBezTo>
                    <a:pt x="19" y="230"/>
                    <a:pt x="19" y="229"/>
                    <a:pt x="18" y="229"/>
                  </a:cubicBezTo>
                  <a:cubicBezTo>
                    <a:pt x="18" y="228"/>
                    <a:pt x="19" y="228"/>
                    <a:pt x="20" y="228"/>
                  </a:cubicBezTo>
                  <a:cubicBezTo>
                    <a:pt x="18" y="229"/>
                    <a:pt x="22" y="229"/>
                    <a:pt x="20" y="229"/>
                  </a:cubicBezTo>
                  <a:close/>
                  <a:moveTo>
                    <a:pt x="20" y="251"/>
                  </a:moveTo>
                  <a:cubicBezTo>
                    <a:pt x="20" y="251"/>
                    <a:pt x="20" y="251"/>
                    <a:pt x="20" y="251"/>
                  </a:cubicBezTo>
                  <a:cubicBezTo>
                    <a:pt x="18" y="250"/>
                    <a:pt x="18" y="250"/>
                    <a:pt x="18" y="250"/>
                  </a:cubicBezTo>
                  <a:cubicBezTo>
                    <a:pt x="19" y="250"/>
                    <a:pt x="20" y="250"/>
                    <a:pt x="20" y="251"/>
                  </a:cubicBezTo>
                  <a:close/>
                  <a:moveTo>
                    <a:pt x="23" y="239"/>
                  </a:moveTo>
                  <a:cubicBezTo>
                    <a:pt x="23" y="240"/>
                    <a:pt x="22" y="241"/>
                    <a:pt x="21" y="240"/>
                  </a:cubicBezTo>
                  <a:cubicBezTo>
                    <a:pt x="22" y="240"/>
                    <a:pt x="22" y="239"/>
                    <a:pt x="23" y="239"/>
                  </a:cubicBezTo>
                  <a:close/>
                  <a:moveTo>
                    <a:pt x="21" y="236"/>
                  </a:moveTo>
                  <a:cubicBezTo>
                    <a:pt x="22" y="236"/>
                    <a:pt x="22" y="236"/>
                    <a:pt x="22" y="236"/>
                  </a:cubicBezTo>
                  <a:cubicBezTo>
                    <a:pt x="22" y="237"/>
                    <a:pt x="22" y="237"/>
                    <a:pt x="22" y="237"/>
                  </a:cubicBezTo>
                  <a:lnTo>
                    <a:pt x="21" y="236"/>
                  </a:lnTo>
                  <a:close/>
                  <a:moveTo>
                    <a:pt x="24" y="270"/>
                  </a:moveTo>
                  <a:cubicBezTo>
                    <a:pt x="24" y="271"/>
                    <a:pt x="24" y="271"/>
                    <a:pt x="24" y="271"/>
                  </a:cubicBezTo>
                  <a:cubicBezTo>
                    <a:pt x="23" y="271"/>
                    <a:pt x="23" y="271"/>
                    <a:pt x="23" y="271"/>
                  </a:cubicBezTo>
                  <a:lnTo>
                    <a:pt x="24" y="270"/>
                  </a:lnTo>
                  <a:close/>
                  <a:moveTo>
                    <a:pt x="22" y="247"/>
                  </a:moveTo>
                  <a:cubicBezTo>
                    <a:pt x="21" y="245"/>
                    <a:pt x="21" y="245"/>
                    <a:pt x="22" y="244"/>
                  </a:cubicBezTo>
                  <a:cubicBezTo>
                    <a:pt x="23" y="244"/>
                    <a:pt x="23" y="244"/>
                    <a:pt x="24" y="245"/>
                  </a:cubicBezTo>
                  <a:cubicBezTo>
                    <a:pt x="24" y="246"/>
                    <a:pt x="22" y="246"/>
                    <a:pt x="22" y="247"/>
                  </a:cubicBezTo>
                  <a:close/>
                  <a:moveTo>
                    <a:pt x="24" y="229"/>
                  </a:moveTo>
                  <a:cubicBezTo>
                    <a:pt x="23" y="229"/>
                    <a:pt x="23" y="229"/>
                    <a:pt x="23" y="229"/>
                  </a:cubicBezTo>
                  <a:cubicBezTo>
                    <a:pt x="24" y="229"/>
                    <a:pt x="24" y="229"/>
                    <a:pt x="24" y="229"/>
                  </a:cubicBezTo>
                  <a:cubicBezTo>
                    <a:pt x="26" y="229"/>
                    <a:pt x="28" y="230"/>
                    <a:pt x="29" y="232"/>
                  </a:cubicBezTo>
                  <a:cubicBezTo>
                    <a:pt x="28" y="232"/>
                    <a:pt x="26" y="233"/>
                    <a:pt x="25" y="232"/>
                  </a:cubicBezTo>
                  <a:cubicBezTo>
                    <a:pt x="25" y="231"/>
                    <a:pt x="25" y="230"/>
                    <a:pt x="24" y="229"/>
                  </a:cubicBezTo>
                  <a:close/>
                  <a:moveTo>
                    <a:pt x="33" y="200"/>
                  </a:moveTo>
                  <a:cubicBezTo>
                    <a:pt x="32" y="202"/>
                    <a:pt x="31" y="200"/>
                    <a:pt x="31" y="200"/>
                  </a:cubicBezTo>
                  <a:cubicBezTo>
                    <a:pt x="31" y="199"/>
                    <a:pt x="31" y="199"/>
                    <a:pt x="31" y="199"/>
                  </a:cubicBezTo>
                  <a:cubicBezTo>
                    <a:pt x="30" y="201"/>
                    <a:pt x="32" y="199"/>
                    <a:pt x="33" y="200"/>
                  </a:cubicBezTo>
                  <a:close/>
                  <a:moveTo>
                    <a:pt x="36" y="228"/>
                  </a:moveTo>
                  <a:cubicBezTo>
                    <a:pt x="35" y="228"/>
                    <a:pt x="34" y="229"/>
                    <a:pt x="33" y="229"/>
                  </a:cubicBezTo>
                  <a:cubicBezTo>
                    <a:pt x="33" y="228"/>
                    <a:pt x="32" y="228"/>
                    <a:pt x="32" y="227"/>
                  </a:cubicBezTo>
                  <a:cubicBezTo>
                    <a:pt x="33" y="227"/>
                    <a:pt x="34" y="228"/>
                    <a:pt x="35" y="227"/>
                  </a:cubicBezTo>
                  <a:cubicBezTo>
                    <a:pt x="33" y="225"/>
                    <a:pt x="33" y="225"/>
                    <a:pt x="33" y="225"/>
                  </a:cubicBezTo>
                  <a:cubicBezTo>
                    <a:pt x="34" y="225"/>
                    <a:pt x="34" y="225"/>
                    <a:pt x="34" y="225"/>
                  </a:cubicBezTo>
                  <a:cubicBezTo>
                    <a:pt x="35" y="226"/>
                    <a:pt x="35" y="226"/>
                    <a:pt x="35" y="226"/>
                  </a:cubicBezTo>
                  <a:cubicBezTo>
                    <a:pt x="35" y="227"/>
                    <a:pt x="35" y="227"/>
                    <a:pt x="35" y="227"/>
                  </a:cubicBezTo>
                  <a:lnTo>
                    <a:pt x="36" y="228"/>
                  </a:lnTo>
                  <a:close/>
                  <a:moveTo>
                    <a:pt x="36" y="266"/>
                  </a:moveTo>
                  <a:cubicBezTo>
                    <a:pt x="36" y="267"/>
                    <a:pt x="36" y="267"/>
                    <a:pt x="36" y="267"/>
                  </a:cubicBezTo>
                  <a:cubicBezTo>
                    <a:pt x="35" y="265"/>
                    <a:pt x="35" y="265"/>
                    <a:pt x="35" y="265"/>
                  </a:cubicBezTo>
                  <a:lnTo>
                    <a:pt x="36" y="266"/>
                  </a:lnTo>
                  <a:close/>
                  <a:moveTo>
                    <a:pt x="31" y="236"/>
                  </a:moveTo>
                  <a:cubicBezTo>
                    <a:pt x="30" y="237"/>
                    <a:pt x="29" y="237"/>
                    <a:pt x="28" y="237"/>
                  </a:cubicBezTo>
                  <a:cubicBezTo>
                    <a:pt x="28" y="237"/>
                    <a:pt x="27" y="237"/>
                    <a:pt x="26" y="237"/>
                  </a:cubicBezTo>
                  <a:cubicBezTo>
                    <a:pt x="27" y="237"/>
                    <a:pt x="28" y="237"/>
                    <a:pt x="28" y="237"/>
                  </a:cubicBezTo>
                  <a:cubicBezTo>
                    <a:pt x="29" y="236"/>
                    <a:pt x="30" y="236"/>
                    <a:pt x="31" y="236"/>
                  </a:cubicBezTo>
                  <a:close/>
                  <a:moveTo>
                    <a:pt x="30" y="226"/>
                  </a:moveTo>
                  <a:cubicBezTo>
                    <a:pt x="30" y="225"/>
                    <a:pt x="30" y="225"/>
                    <a:pt x="30" y="225"/>
                  </a:cubicBezTo>
                  <a:cubicBezTo>
                    <a:pt x="32" y="225"/>
                    <a:pt x="32" y="225"/>
                    <a:pt x="32" y="225"/>
                  </a:cubicBezTo>
                  <a:lnTo>
                    <a:pt x="30" y="226"/>
                  </a:lnTo>
                  <a:close/>
                  <a:moveTo>
                    <a:pt x="28" y="238"/>
                  </a:moveTo>
                  <a:cubicBezTo>
                    <a:pt x="29" y="238"/>
                    <a:pt x="30" y="237"/>
                    <a:pt x="32" y="238"/>
                  </a:cubicBezTo>
                  <a:cubicBezTo>
                    <a:pt x="30" y="239"/>
                    <a:pt x="29" y="238"/>
                    <a:pt x="28" y="238"/>
                  </a:cubicBezTo>
                  <a:cubicBezTo>
                    <a:pt x="27" y="239"/>
                    <a:pt x="27" y="239"/>
                    <a:pt x="26" y="239"/>
                  </a:cubicBezTo>
                  <a:cubicBezTo>
                    <a:pt x="27" y="239"/>
                    <a:pt x="27" y="238"/>
                    <a:pt x="28" y="238"/>
                  </a:cubicBezTo>
                  <a:close/>
                  <a:moveTo>
                    <a:pt x="30" y="241"/>
                  </a:moveTo>
                  <a:cubicBezTo>
                    <a:pt x="30" y="242"/>
                    <a:pt x="29" y="242"/>
                    <a:pt x="29" y="243"/>
                  </a:cubicBezTo>
                  <a:cubicBezTo>
                    <a:pt x="29" y="242"/>
                    <a:pt x="28" y="242"/>
                    <a:pt x="27" y="242"/>
                  </a:cubicBezTo>
                  <a:cubicBezTo>
                    <a:pt x="26" y="240"/>
                    <a:pt x="29" y="239"/>
                    <a:pt x="30" y="241"/>
                  </a:cubicBezTo>
                  <a:close/>
                  <a:moveTo>
                    <a:pt x="31" y="263"/>
                  </a:moveTo>
                  <a:cubicBezTo>
                    <a:pt x="30" y="262"/>
                    <a:pt x="30" y="262"/>
                    <a:pt x="30" y="262"/>
                  </a:cubicBezTo>
                  <a:cubicBezTo>
                    <a:pt x="33" y="263"/>
                    <a:pt x="33" y="263"/>
                    <a:pt x="33" y="263"/>
                  </a:cubicBezTo>
                  <a:cubicBezTo>
                    <a:pt x="33" y="264"/>
                    <a:pt x="31" y="264"/>
                    <a:pt x="30" y="265"/>
                  </a:cubicBezTo>
                  <a:cubicBezTo>
                    <a:pt x="28" y="264"/>
                    <a:pt x="28" y="264"/>
                    <a:pt x="28" y="264"/>
                  </a:cubicBezTo>
                  <a:lnTo>
                    <a:pt x="31" y="263"/>
                  </a:lnTo>
                  <a:close/>
                  <a:moveTo>
                    <a:pt x="33" y="214"/>
                  </a:moveTo>
                  <a:cubicBezTo>
                    <a:pt x="30" y="217"/>
                    <a:pt x="30" y="217"/>
                    <a:pt x="30" y="217"/>
                  </a:cubicBezTo>
                  <a:cubicBezTo>
                    <a:pt x="30" y="217"/>
                    <a:pt x="30" y="217"/>
                    <a:pt x="30" y="217"/>
                  </a:cubicBezTo>
                  <a:lnTo>
                    <a:pt x="33" y="214"/>
                  </a:lnTo>
                  <a:close/>
                  <a:moveTo>
                    <a:pt x="29" y="194"/>
                  </a:moveTo>
                  <a:cubicBezTo>
                    <a:pt x="30" y="194"/>
                    <a:pt x="30" y="194"/>
                    <a:pt x="30" y="194"/>
                  </a:cubicBezTo>
                  <a:cubicBezTo>
                    <a:pt x="31" y="195"/>
                    <a:pt x="31" y="195"/>
                    <a:pt x="31" y="195"/>
                  </a:cubicBezTo>
                  <a:lnTo>
                    <a:pt x="29" y="194"/>
                  </a:lnTo>
                  <a:close/>
                  <a:moveTo>
                    <a:pt x="33" y="221"/>
                  </a:moveTo>
                  <a:cubicBezTo>
                    <a:pt x="34" y="222"/>
                    <a:pt x="33" y="222"/>
                    <a:pt x="32" y="223"/>
                  </a:cubicBezTo>
                  <a:cubicBezTo>
                    <a:pt x="30" y="222"/>
                    <a:pt x="30" y="222"/>
                    <a:pt x="30" y="222"/>
                  </a:cubicBezTo>
                  <a:cubicBezTo>
                    <a:pt x="28" y="225"/>
                    <a:pt x="28" y="225"/>
                    <a:pt x="28" y="225"/>
                  </a:cubicBezTo>
                  <a:cubicBezTo>
                    <a:pt x="28" y="221"/>
                    <a:pt x="28" y="221"/>
                    <a:pt x="28" y="221"/>
                  </a:cubicBezTo>
                  <a:cubicBezTo>
                    <a:pt x="30" y="220"/>
                    <a:pt x="32" y="223"/>
                    <a:pt x="33" y="221"/>
                  </a:cubicBezTo>
                  <a:close/>
                  <a:moveTo>
                    <a:pt x="30" y="228"/>
                  </a:moveTo>
                  <a:cubicBezTo>
                    <a:pt x="30" y="228"/>
                    <a:pt x="30" y="228"/>
                    <a:pt x="30" y="228"/>
                  </a:cubicBezTo>
                  <a:cubicBezTo>
                    <a:pt x="28" y="227"/>
                    <a:pt x="28" y="227"/>
                    <a:pt x="28" y="227"/>
                  </a:cubicBezTo>
                  <a:cubicBezTo>
                    <a:pt x="29" y="227"/>
                    <a:pt x="30" y="227"/>
                    <a:pt x="30" y="228"/>
                  </a:cubicBezTo>
                  <a:close/>
                  <a:moveTo>
                    <a:pt x="26" y="270"/>
                  </a:moveTo>
                  <a:cubicBezTo>
                    <a:pt x="25" y="268"/>
                    <a:pt x="25" y="268"/>
                    <a:pt x="25" y="268"/>
                  </a:cubicBezTo>
                  <a:cubicBezTo>
                    <a:pt x="26" y="268"/>
                    <a:pt x="26" y="268"/>
                    <a:pt x="26" y="268"/>
                  </a:cubicBezTo>
                  <a:lnTo>
                    <a:pt x="26" y="270"/>
                  </a:lnTo>
                  <a:close/>
                  <a:moveTo>
                    <a:pt x="37" y="218"/>
                  </a:moveTo>
                  <a:cubicBezTo>
                    <a:pt x="39" y="218"/>
                    <a:pt x="39" y="218"/>
                    <a:pt x="39" y="218"/>
                  </a:cubicBezTo>
                  <a:cubicBezTo>
                    <a:pt x="38" y="219"/>
                    <a:pt x="38" y="219"/>
                    <a:pt x="38" y="219"/>
                  </a:cubicBezTo>
                  <a:lnTo>
                    <a:pt x="37" y="218"/>
                  </a:lnTo>
                  <a:close/>
                  <a:moveTo>
                    <a:pt x="40" y="234"/>
                  </a:moveTo>
                  <a:cubicBezTo>
                    <a:pt x="40" y="232"/>
                    <a:pt x="40" y="232"/>
                    <a:pt x="40" y="232"/>
                  </a:cubicBezTo>
                  <a:cubicBezTo>
                    <a:pt x="41" y="232"/>
                    <a:pt x="41" y="232"/>
                    <a:pt x="41" y="232"/>
                  </a:cubicBezTo>
                  <a:lnTo>
                    <a:pt x="40" y="234"/>
                  </a:lnTo>
                  <a:close/>
                  <a:moveTo>
                    <a:pt x="43" y="263"/>
                  </a:moveTo>
                  <a:cubicBezTo>
                    <a:pt x="41" y="262"/>
                    <a:pt x="41" y="262"/>
                    <a:pt x="41" y="262"/>
                  </a:cubicBezTo>
                  <a:cubicBezTo>
                    <a:pt x="43" y="262"/>
                    <a:pt x="43" y="262"/>
                    <a:pt x="43" y="262"/>
                  </a:cubicBezTo>
                  <a:lnTo>
                    <a:pt x="43" y="263"/>
                  </a:lnTo>
                  <a:close/>
                  <a:moveTo>
                    <a:pt x="41" y="216"/>
                  </a:moveTo>
                  <a:cubicBezTo>
                    <a:pt x="39" y="218"/>
                    <a:pt x="38" y="213"/>
                    <a:pt x="37" y="216"/>
                  </a:cubicBezTo>
                  <a:cubicBezTo>
                    <a:pt x="36" y="215"/>
                    <a:pt x="36" y="216"/>
                    <a:pt x="36" y="215"/>
                  </a:cubicBezTo>
                  <a:cubicBezTo>
                    <a:pt x="38" y="214"/>
                    <a:pt x="39" y="215"/>
                    <a:pt x="41" y="216"/>
                  </a:cubicBezTo>
                  <a:close/>
                  <a:moveTo>
                    <a:pt x="38" y="186"/>
                  </a:moveTo>
                  <a:cubicBezTo>
                    <a:pt x="37" y="188"/>
                    <a:pt x="40" y="188"/>
                    <a:pt x="38" y="189"/>
                  </a:cubicBezTo>
                  <a:cubicBezTo>
                    <a:pt x="36" y="188"/>
                    <a:pt x="36" y="188"/>
                    <a:pt x="36" y="188"/>
                  </a:cubicBezTo>
                  <a:lnTo>
                    <a:pt x="38" y="186"/>
                  </a:lnTo>
                  <a:close/>
                  <a:moveTo>
                    <a:pt x="35" y="174"/>
                  </a:moveTo>
                  <a:cubicBezTo>
                    <a:pt x="35" y="174"/>
                    <a:pt x="35" y="174"/>
                    <a:pt x="35" y="174"/>
                  </a:cubicBezTo>
                  <a:cubicBezTo>
                    <a:pt x="35" y="177"/>
                    <a:pt x="35" y="177"/>
                    <a:pt x="35" y="177"/>
                  </a:cubicBezTo>
                  <a:cubicBezTo>
                    <a:pt x="34" y="176"/>
                    <a:pt x="34" y="176"/>
                    <a:pt x="34" y="176"/>
                  </a:cubicBezTo>
                  <a:cubicBezTo>
                    <a:pt x="36" y="175"/>
                    <a:pt x="34" y="175"/>
                    <a:pt x="35" y="174"/>
                  </a:cubicBezTo>
                  <a:close/>
                  <a:moveTo>
                    <a:pt x="36" y="183"/>
                  </a:moveTo>
                  <a:cubicBezTo>
                    <a:pt x="35" y="185"/>
                    <a:pt x="33" y="183"/>
                    <a:pt x="33" y="185"/>
                  </a:cubicBezTo>
                  <a:cubicBezTo>
                    <a:pt x="33" y="186"/>
                    <a:pt x="33" y="186"/>
                    <a:pt x="33" y="186"/>
                  </a:cubicBezTo>
                  <a:cubicBezTo>
                    <a:pt x="32" y="186"/>
                    <a:pt x="32" y="186"/>
                    <a:pt x="32" y="187"/>
                  </a:cubicBezTo>
                  <a:cubicBezTo>
                    <a:pt x="31" y="185"/>
                    <a:pt x="31" y="185"/>
                    <a:pt x="31" y="185"/>
                  </a:cubicBezTo>
                  <a:cubicBezTo>
                    <a:pt x="30" y="185"/>
                    <a:pt x="30" y="185"/>
                    <a:pt x="30" y="185"/>
                  </a:cubicBezTo>
                  <a:cubicBezTo>
                    <a:pt x="30" y="185"/>
                    <a:pt x="29" y="186"/>
                    <a:pt x="28" y="185"/>
                  </a:cubicBezTo>
                  <a:cubicBezTo>
                    <a:pt x="28" y="185"/>
                    <a:pt x="26" y="183"/>
                    <a:pt x="28" y="182"/>
                  </a:cubicBezTo>
                  <a:cubicBezTo>
                    <a:pt x="29" y="182"/>
                    <a:pt x="29" y="185"/>
                    <a:pt x="30" y="185"/>
                  </a:cubicBezTo>
                  <a:cubicBezTo>
                    <a:pt x="31" y="185"/>
                    <a:pt x="31" y="185"/>
                    <a:pt x="31" y="185"/>
                  </a:cubicBezTo>
                  <a:cubicBezTo>
                    <a:pt x="31" y="185"/>
                    <a:pt x="31" y="185"/>
                    <a:pt x="31" y="185"/>
                  </a:cubicBezTo>
                  <a:cubicBezTo>
                    <a:pt x="32" y="185"/>
                    <a:pt x="32" y="185"/>
                    <a:pt x="32" y="185"/>
                  </a:cubicBezTo>
                  <a:cubicBezTo>
                    <a:pt x="33" y="183"/>
                    <a:pt x="35" y="184"/>
                    <a:pt x="36" y="183"/>
                  </a:cubicBezTo>
                  <a:close/>
                  <a:moveTo>
                    <a:pt x="22" y="184"/>
                  </a:moveTo>
                  <a:cubicBezTo>
                    <a:pt x="25" y="185"/>
                    <a:pt x="25" y="185"/>
                    <a:pt x="25" y="185"/>
                  </a:cubicBezTo>
                  <a:cubicBezTo>
                    <a:pt x="24" y="186"/>
                    <a:pt x="21" y="186"/>
                    <a:pt x="22" y="184"/>
                  </a:cubicBezTo>
                  <a:close/>
                  <a:moveTo>
                    <a:pt x="24" y="182"/>
                  </a:moveTo>
                  <a:cubicBezTo>
                    <a:pt x="22" y="179"/>
                    <a:pt x="26" y="180"/>
                    <a:pt x="27" y="178"/>
                  </a:cubicBezTo>
                  <a:cubicBezTo>
                    <a:pt x="27" y="180"/>
                    <a:pt x="27" y="180"/>
                    <a:pt x="27" y="180"/>
                  </a:cubicBezTo>
                  <a:cubicBezTo>
                    <a:pt x="32" y="180"/>
                    <a:pt x="32" y="180"/>
                    <a:pt x="32" y="180"/>
                  </a:cubicBezTo>
                  <a:cubicBezTo>
                    <a:pt x="32" y="181"/>
                    <a:pt x="32" y="181"/>
                    <a:pt x="32" y="181"/>
                  </a:cubicBezTo>
                  <a:cubicBezTo>
                    <a:pt x="29" y="182"/>
                    <a:pt x="27" y="181"/>
                    <a:pt x="24" y="182"/>
                  </a:cubicBezTo>
                  <a:close/>
                  <a:moveTo>
                    <a:pt x="28" y="199"/>
                  </a:moveTo>
                  <a:cubicBezTo>
                    <a:pt x="27" y="198"/>
                    <a:pt x="26" y="199"/>
                    <a:pt x="24" y="199"/>
                  </a:cubicBezTo>
                  <a:cubicBezTo>
                    <a:pt x="26" y="198"/>
                    <a:pt x="26" y="198"/>
                    <a:pt x="28" y="199"/>
                  </a:cubicBezTo>
                  <a:close/>
                  <a:moveTo>
                    <a:pt x="24" y="200"/>
                  </a:moveTo>
                  <a:cubicBezTo>
                    <a:pt x="23" y="200"/>
                    <a:pt x="23" y="201"/>
                    <a:pt x="23" y="201"/>
                  </a:cubicBezTo>
                  <a:cubicBezTo>
                    <a:pt x="23" y="201"/>
                    <a:pt x="23" y="201"/>
                    <a:pt x="23" y="201"/>
                  </a:cubicBezTo>
                  <a:cubicBezTo>
                    <a:pt x="24" y="201"/>
                    <a:pt x="24" y="201"/>
                    <a:pt x="24" y="201"/>
                  </a:cubicBezTo>
                  <a:cubicBezTo>
                    <a:pt x="24" y="202"/>
                    <a:pt x="24" y="202"/>
                    <a:pt x="24" y="202"/>
                  </a:cubicBezTo>
                  <a:cubicBezTo>
                    <a:pt x="23" y="201"/>
                    <a:pt x="23" y="201"/>
                    <a:pt x="23" y="201"/>
                  </a:cubicBezTo>
                  <a:cubicBezTo>
                    <a:pt x="23" y="201"/>
                    <a:pt x="23" y="201"/>
                    <a:pt x="23" y="201"/>
                  </a:cubicBezTo>
                  <a:cubicBezTo>
                    <a:pt x="23" y="201"/>
                    <a:pt x="23" y="201"/>
                    <a:pt x="23" y="201"/>
                  </a:cubicBezTo>
                  <a:cubicBezTo>
                    <a:pt x="22" y="200"/>
                    <a:pt x="22" y="200"/>
                    <a:pt x="22" y="200"/>
                  </a:cubicBezTo>
                  <a:lnTo>
                    <a:pt x="24" y="200"/>
                  </a:lnTo>
                  <a:close/>
                  <a:moveTo>
                    <a:pt x="22" y="207"/>
                  </a:moveTo>
                  <a:cubicBezTo>
                    <a:pt x="19" y="207"/>
                    <a:pt x="19" y="207"/>
                    <a:pt x="19" y="207"/>
                  </a:cubicBezTo>
                  <a:cubicBezTo>
                    <a:pt x="19" y="205"/>
                    <a:pt x="19" y="205"/>
                    <a:pt x="19" y="205"/>
                  </a:cubicBezTo>
                  <a:cubicBezTo>
                    <a:pt x="20" y="204"/>
                    <a:pt x="21" y="206"/>
                    <a:pt x="22" y="207"/>
                  </a:cubicBezTo>
                  <a:close/>
                  <a:moveTo>
                    <a:pt x="18" y="213"/>
                  </a:moveTo>
                  <a:cubicBezTo>
                    <a:pt x="20" y="213"/>
                    <a:pt x="20" y="213"/>
                    <a:pt x="20" y="213"/>
                  </a:cubicBezTo>
                  <a:cubicBezTo>
                    <a:pt x="18" y="214"/>
                    <a:pt x="18" y="214"/>
                    <a:pt x="18" y="214"/>
                  </a:cubicBezTo>
                  <a:lnTo>
                    <a:pt x="18" y="213"/>
                  </a:lnTo>
                  <a:close/>
                  <a:moveTo>
                    <a:pt x="17" y="225"/>
                  </a:moveTo>
                  <a:cubicBezTo>
                    <a:pt x="19" y="223"/>
                    <a:pt x="21" y="224"/>
                    <a:pt x="24" y="225"/>
                  </a:cubicBezTo>
                  <a:cubicBezTo>
                    <a:pt x="24" y="225"/>
                    <a:pt x="24" y="225"/>
                    <a:pt x="24" y="225"/>
                  </a:cubicBezTo>
                  <a:cubicBezTo>
                    <a:pt x="24" y="225"/>
                    <a:pt x="24" y="225"/>
                    <a:pt x="24" y="225"/>
                  </a:cubicBezTo>
                  <a:cubicBezTo>
                    <a:pt x="24" y="225"/>
                    <a:pt x="24" y="225"/>
                    <a:pt x="24" y="225"/>
                  </a:cubicBezTo>
                  <a:cubicBezTo>
                    <a:pt x="24" y="227"/>
                    <a:pt x="26" y="226"/>
                    <a:pt x="26" y="228"/>
                  </a:cubicBezTo>
                  <a:cubicBezTo>
                    <a:pt x="25" y="230"/>
                    <a:pt x="24" y="226"/>
                    <a:pt x="23" y="226"/>
                  </a:cubicBezTo>
                  <a:cubicBezTo>
                    <a:pt x="24" y="225"/>
                    <a:pt x="24" y="225"/>
                    <a:pt x="24" y="225"/>
                  </a:cubicBezTo>
                  <a:cubicBezTo>
                    <a:pt x="24" y="225"/>
                    <a:pt x="24" y="225"/>
                    <a:pt x="24" y="225"/>
                  </a:cubicBezTo>
                  <a:cubicBezTo>
                    <a:pt x="22" y="225"/>
                    <a:pt x="19" y="226"/>
                    <a:pt x="17" y="225"/>
                  </a:cubicBezTo>
                  <a:close/>
                  <a:moveTo>
                    <a:pt x="18" y="235"/>
                  </a:moveTo>
                  <a:cubicBezTo>
                    <a:pt x="19" y="235"/>
                    <a:pt x="19" y="235"/>
                    <a:pt x="19" y="235"/>
                  </a:cubicBezTo>
                  <a:cubicBezTo>
                    <a:pt x="17" y="237"/>
                    <a:pt x="17" y="237"/>
                    <a:pt x="17" y="237"/>
                  </a:cubicBezTo>
                  <a:lnTo>
                    <a:pt x="18" y="235"/>
                  </a:lnTo>
                  <a:close/>
                  <a:moveTo>
                    <a:pt x="12" y="235"/>
                  </a:moveTo>
                  <a:cubicBezTo>
                    <a:pt x="13" y="235"/>
                    <a:pt x="15" y="235"/>
                    <a:pt x="16" y="234"/>
                  </a:cubicBezTo>
                  <a:cubicBezTo>
                    <a:pt x="17" y="235"/>
                    <a:pt x="15" y="235"/>
                    <a:pt x="14" y="236"/>
                  </a:cubicBezTo>
                  <a:cubicBezTo>
                    <a:pt x="13" y="235"/>
                    <a:pt x="12" y="236"/>
                    <a:pt x="12" y="235"/>
                  </a:cubicBezTo>
                  <a:close/>
                  <a:moveTo>
                    <a:pt x="16" y="238"/>
                  </a:moveTo>
                  <a:cubicBezTo>
                    <a:pt x="15" y="238"/>
                    <a:pt x="15" y="238"/>
                    <a:pt x="14" y="237"/>
                  </a:cubicBezTo>
                  <a:cubicBezTo>
                    <a:pt x="15" y="237"/>
                    <a:pt x="16" y="237"/>
                    <a:pt x="16" y="238"/>
                  </a:cubicBezTo>
                  <a:cubicBezTo>
                    <a:pt x="17" y="238"/>
                    <a:pt x="18" y="238"/>
                    <a:pt x="18" y="239"/>
                  </a:cubicBezTo>
                  <a:cubicBezTo>
                    <a:pt x="18" y="240"/>
                    <a:pt x="18" y="240"/>
                    <a:pt x="18" y="240"/>
                  </a:cubicBezTo>
                  <a:cubicBezTo>
                    <a:pt x="17" y="240"/>
                    <a:pt x="17" y="238"/>
                    <a:pt x="16" y="238"/>
                  </a:cubicBezTo>
                  <a:close/>
                  <a:moveTo>
                    <a:pt x="13" y="248"/>
                  </a:moveTo>
                  <a:cubicBezTo>
                    <a:pt x="15" y="248"/>
                    <a:pt x="16" y="247"/>
                    <a:pt x="17" y="249"/>
                  </a:cubicBezTo>
                  <a:cubicBezTo>
                    <a:pt x="18" y="248"/>
                    <a:pt x="18" y="248"/>
                    <a:pt x="18" y="248"/>
                  </a:cubicBezTo>
                  <a:cubicBezTo>
                    <a:pt x="18" y="249"/>
                    <a:pt x="18" y="249"/>
                    <a:pt x="18" y="249"/>
                  </a:cubicBezTo>
                  <a:cubicBezTo>
                    <a:pt x="17" y="248"/>
                    <a:pt x="15" y="249"/>
                    <a:pt x="13" y="248"/>
                  </a:cubicBezTo>
                  <a:close/>
                  <a:moveTo>
                    <a:pt x="16" y="252"/>
                  </a:moveTo>
                  <a:cubicBezTo>
                    <a:pt x="16" y="253"/>
                    <a:pt x="16" y="253"/>
                    <a:pt x="16" y="253"/>
                  </a:cubicBezTo>
                  <a:cubicBezTo>
                    <a:pt x="15" y="252"/>
                    <a:pt x="15" y="252"/>
                    <a:pt x="15" y="252"/>
                  </a:cubicBezTo>
                  <a:cubicBezTo>
                    <a:pt x="15" y="252"/>
                    <a:pt x="15" y="252"/>
                    <a:pt x="16" y="252"/>
                  </a:cubicBezTo>
                  <a:close/>
                  <a:moveTo>
                    <a:pt x="13" y="278"/>
                  </a:moveTo>
                  <a:cubicBezTo>
                    <a:pt x="12" y="277"/>
                    <a:pt x="12" y="277"/>
                    <a:pt x="12" y="277"/>
                  </a:cubicBezTo>
                  <a:cubicBezTo>
                    <a:pt x="13" y="276"/>
                    <a:pt x="13" y="276"/>
                    <a:pt x="13" y="276"/>
                  </a:cubicBezTo>
                  <a:cubicBezTo>
                    <a:pt x="13" y="277"/>
                    <a:pt x="14" y="276"/>
                    <a:pt x="14" y="276"/>
                  </a:cubicBezTo>
                  <a:cubicBezTo>
                    <a:pt x="14" y="277"/>
                    <a:pt x="14" y="277"/>
                    <a:pt x="13" y="278"/>
                  </a:cubicBezTo>
                  <a:close/>
                  <a:moveTo>
                    <a:pt x="16" y="277"/>
                  </a:moveTo>
                  <a:cubicBezTo>
                    <a:pt x="15" y="277"/>
                    <a:pt x="15" y="277"/>
                    <a:pt x="15" y="277"/>
                  </a:cubicBezTo>
                  <a:cubicBezTo>
                    <a:pt x="15" y="277"/>
                    <a:pt x="16" y="276"/>
                    <a:pt x="16" y="277"/>
                  </a:cubicBezTo>
                  <a:close/>
                  <a:moveTo>
                    <a:pt x="18" y="268"/>
                  </a:moveTo>
                  <a:cubicBezTo>
                    <a:pt x="17" y="269"/>
                    <a:pt x="16" y="267"/>
                    <a:pt x="16" y="269"/>
                  </a:cubicBezTo>
                  <a:cubicBezTo>
                    <a:pt x="15" y="269"/>
                    <a:pt x="15" y="269"/>
                    <a:pt x="15" y="269"/>
                  </a:cubicBezTo>
                  <a:cubicBezTo>
                    <a:pt x="15" y="270"/>
                    <a:pt x="15" y="270"/>
                    <a:pt x="15" y="270"/>
                  </a:cubicBezTo>
                  <a:cubicBezTo>
                    <a:pt x="14" y="271"/>
                    <a:pt x="15" y="272"/>
                    <a:pt x="13" y="271"/>
                  </a:cubicBezTo>
                  <a:cubicBezTo>
                    <a:pt x="13" y="271"/>
                    <a:pt x="14" y="270"/>
                    <a:pt x="15" y="270"/>
                  </a:cubicBezTo>
                  <a:cubicBezTo>
                    <a:pt x="15" y="269"/>
                    <a:pt x="15" y="269"/>
                    <a:pt x="15" y="269"/>
                  </a:cubicBezTo>
                  <a:cubicBezTo>
                    <a:pt x="16" y="268"/>
                    <a:pt x="17" y="267"/>
                    <a:pt x="16" y="266"/>
                  </a:cubicBezTo>
                  <a:cubicBezTo>
                    <a:pt x="16" y="267"/>
                    <a:pt x="19" y="266"/>
                    <a:pt x="18" y="268"/>
                  </a:cubicBezTo>
                  <a:close/>
                  <a:moveTo>
                    <a:pt x="16" y="261"/>
                  </a:moveTo>
                  <a:cubicBezTo>
                    <a:pt x="16" y="261"/>
                    <a:pt x="16" y="261"/>
                    <a:pt x="16" y="261"/>
                  </a:cubicBezTo>
                  <a:cubicBezTo>
                    <a:pt x="16" y="261"/>
                    <a:pt x="17" y="261"/>
                    <a:pt x="17" y="261"/>
                  </a:cubicBezTo>
                  <a:cubicBezTo>
                    <a:pt x="17" y="262"/>
                    <a:pt x="17" y="262"/>
                    <a:pt x="17" y="262"/>
                  </a:cubicBezTo>
                  <a:cubicBezTo>
                    <a:pt x="16" y="261"/>
                    <a:pt x="16" y="261"/>
                    <a:pt x="16" y="261"/>
                  </a:cubicBezTo>
                  <a:close/>
                  <a:moveTo>
                    <a:pt x="15" y="260"/>
                  </a:moveTo>
                  <a:cubicBezTo>
                    <a:pt x="14" y="260"/>
                    <a:pt x="14" y="259"/>
                    <a:pt x="13" y="259"/>
                  </a:cubicBezTo>
                  <a:cubicBezTo>
                    <a:pt x="16" y="258"/>
                    <a:pt x="16" y="258"/>
                    <a:pt x="16" y="258"/>
                  </a:cubicBezTo>
                  <a:cubicBezTo>
                    <a:pt x="16" y="257"/>
                    <a:pt x="16" y="257"/>
                    <a:pt x="17" y="257"/>
                  </a:cubicBezTo>
                  <a:cubicBezTo>
                    <a:pt x="16" y="255"/>
                    <a:pt x="15" y="256"/>
                    <a:pt x="14" y="256"/>
                  </a:cubicBezTo>
                  <a:cubicBezTo>
                    <a:pt x="15" y="254"/>
                    <a:pt x="15" y="254"/>
                    <a:pt x="15" y="254"/>
                  </a:cubicBezTo>
                  <a:cubicBezTo>
                    <a:pt x="18" y="254"/>
                    <a:pt x="16" y="257"/>
                    <a:pt x="19" y="257"/>
                  </a:cubicBezTo>
                  <a:cubicBezTo>
                    <a:pt x="19" y="260"/>
                    <a:pt x="15" y="259"/>
                    <a:pt x="15" y="260"/>
                  </a:cubicBezTo>
                  <a:close/>
                  <a:moveTo>
                    <a:pt x="19" y="275"/>
                  </a:moveTo>
                  <a:cubicBezTo>
                    <a:pt x="21" y="273"/>
                    <a:pt x="23" y="275"/>
                    <a:pt x="24" y="275"/>
                  </a:cubicBezTo>
                  <a:cubicBezTo>
                    <a:pt x="23" y="276"/>
                    <a:pt x="21" y="275"/>
                    <a:pt x="19" y="275"/>
                  </a:cubicBezTo>
                  <a:close/>
                  <a:moveTo>
                    <a:pt x="28" y="285"/>
                  </a:moveTo>
                  <a:cubicBezTo>
                    <a:pt x="28" y="286"/>
                    <a:pt x="28" y="286"/>
                    <a:pt x="28" y="286"/>
                  </a:cubicBezTo>
                  <a:cubicBezTo>
                    <a:pt x="28" y="286"/>
                    <a:pt x="28" y="286"/>
                    <a:pt x="28" y="286"/>
                  </a:cubicBezTo>
                  <a:cubicBezTo>
                    <a:pt x="27" y="286"/>
                    <a:pt x="26" y="286"/>
                    <a:pt x="25" y="286"/>
                  </a:cubicBezTo>
                  <a:cubicBezTo>
                    <a:pt x="24" y="286"/>
                    <a:pt x="24" y="286"/>
                    <a:pt x="23" y="285"/>
                  </a:cubicBezTo>
                  <a:cubicBezTo>
                    <a:pt x="24" y="285"/>
                    <a:pt x="24" y="285"/>
                    <a:pt x="25" y="286"/>
                  </a:cubicBezTo>
                  <a:cubicBezTo>
                    <a:pt x="25" y="285"/>
                    <a:pt x="26" y="285"/>
                    <a:pt x="26" y="285"/>
                  </a:cubicBezTo>
                  <a:cubicBezTo>
                    <a:pt x="26" y="283"/>
                    <a:pt x="26" y="283"/>
                    <a:pt x="26" y="283"/>
                  </a:cubicBezTo>
                  <a:cubicBezTo>
                    <a:pt x="27" y="286"/>
                    <a:pt x="27" y="286"/>
                    <a:pt x="27" y="286"/>
                  </a:cubicBezTo>
                  <a:cubicBezTo>
                    <a:pt x="28" y="286"/>
                    <a:pt x="28" y="286"/>
                    <a:pt x="28" y="286"/>
                  </a:cubicBezTo>
                  <a:cubicBezTo>
                    <a:pt x="28" y="285"/>
                    <a:pt x="28" y="285"/>
                    <a:pt x="28" y="285"/>
                  </a:cubicBezTo>
                  <a:cubicBezTo>
                    <a:pt x="29" y="285"/>
                    <a:pt x="29" y="285"/>
                    <a:pt x="30" y="285"/>
                  </a:cubicBezTo>
                  <a:cubicBezTo>
                    <a:pt x="30" y="286"/>
                    <a:pt x="29" y="285"/>
                    <a:pt x="28" y="285"/>
                  </a:cubicBezTo>
                  <a:close/>
                  <a:moveTo>
                    <a:pt x="28" y="284"/>
                  </a:moveTo>
                  <a:cubicBezTo>
                    <a:pt x="26" y="279"/>
                    <a:pt x="26" y="279"/>
                    <a:pt x="26" y="279"/>
                  </a:cubicBezTo>
                  <a:cubicBezTo>
                    <a:pt x="28" y="279"/>
                    <a:pt x="27" y="285"/>
                    <a:pt x="30" y="281"/>
                  </a:cubicBezTo>
                  <a:cubicBezTo>
                    <a:pt x="29" y="280"/>
                    <a:pt x="29" y="280"/>
                    <a:pt x="29" y="280"/>
                  </a:cubicBezTo>
                  <a:cubicBezTo>
                    <a:pt x="32" y="282"/>
                    <a:pt x="32" y="282"/>
                    <a:pt x="32" y="282"/>
                  </a:cubicBezTo>
                  <a:lnTo>
                    <a:pt x="28" y="284"/>
                  </a:lnTo>
                  <a:close/>
                  <a:moveTo>
                    <a:pt x="35" y="288"/>
                  </a:moveTo>
                  <a:cubicBezTo>
                    <a:pt x="33" y="288"/>
                    <a:pt x="34" y="283"/>
                    <a:pt x="31" y="285"/>
                  </a:cubicBezTo>
                  <a:cubicBezTo>
                    <a:pt x="30" y="285"/>
                    <a:pt x="30" y="284"/>
                    <a:pt x="31" y="283"/>
                  </a:cubicBezTo>
                  <a:cubicBezTo>
                    <a:pt x="33" y="284"/>
                    <a:pt x="33" y="284"/>
                    <a:pt x="33" y="284"/>
                  </a:cubicBezTo>
                  <a:cubicBezTo>
                    <a:pt x="32" y="284"/>
                    <a:pt x="32" y="284"/>
                    <a:pt x="32" y="284"/>
                  </a:cubicBezTo>
                  <a:cubicBezTo>
                    <a:pt x="34" y="286"/>
                    <a:pt x="35" y="282"/>
                    <a:pt x="37" y="284"/>
                  </a:cubicBezTo>
                  <a:cubicBezTo>
                    <a:pt x="37" y="286"/>
                    <a:pt x="37" y="286"/>
                    <a:pt x="37" y="286"/>
                  </a:cubicBezTo>
                  <a:cubicBezTo>
                    <a:pt x="35" y="285"/>
                    <a:pt x="35" y="286"/>
                    <a:pt x="35" y="288"/>
                  </a:cubicBezTo>
                  <a:close/>
                  <a:moveTo>
                    <a:pt x="34" y="305"/>
                  </a:moveTo>
                  <a:cubicBezTo>
                    <a:pt x="37" y="306"/>
                    <a:pt x="39" y="303"/>
                    <a:pt x="41" y="305"/>
                  </a:cubicBezTo>
                  <a:cubicBezTo>
                    <a:pt x="39" y="303"/>
                    <a:pt x="35" y="309"/>
                    <a:pt x="34" y="305"/>
                  </a:cubicBezTo>
                  <a:close/>
                  <a:moveTo>
                    <a:pt x="40" y="307"/>
                  </a:moveTo>
                  <a:cubicBezTo>
                    <a:pt x="40" y="306"/>
                    <a:pt x="40" y="306"/>
                    <a:pt x="40" y="306"/>
                  </a:cubicBezTo>
                  <a:cubicBezTo>
                    <a:pt x="41" y="308"/>
                    <a:pt x="44" y="306"/>
                    <a:pt x="45" y="308"/>
                  </a:cubicBezTo>
                  <a:cubicBezTo>
                    <a:pt x="43" y="310"/>
                    <a:pt x="42" y="306"/>
                    <a:pt x="40" y="307"/>
                  </a:cubicBezTo>
                  <a:close/>
                  <a:moveTo>
                    <a:pt x="47" y="314"/>
                  </a:moveTo>
                  <a:cubicBezTo>
                    <a:pt x="46" y="314"/>
                    <a:pt x="45" y="315"/>
                    <a:pt x="44" y="315"/>
                  </a:cubicBezTo>
                  <a:cubicBezTo>
                    <a:pt x="43" y="312"/>
                    <a:pt x="43" y="312"/>
                    <a:pt x="43" y="312"/>
                  </a:cubicBezTo>
                  <a:cubicBezTo>
                    <a:pt x="44" y="312"/>
                    <a:pt x="47" y="311"/>
                    <a:pt x="47" y="314"/>
                  </a:cubicBezTo>
                  <a:close/>
                  <a:moveTo>
                    <a:pt x="47" y="275"/>
                  </a:moveTo>
                  <a:cubicBezTo>
                    <a:pt x="49" y="276"/>
                    <a:pt x="49" y="276"/>
                    <a:pt x="49" y="276"/>
                  </a:cubicBezTo>
                  <a:cubicBezTo>
                    <a:pt x="48" y="277"/>
                    <a:pt x="48" y="277"/>
                    <a:pt x="48" y="277"/>
                  </a:cubicBezTo>
                  <a:lnTo>
                    <a:pt x="47" y="275"/>
                  </a:lnTo>
                  <a:close/>
                  <a:moveTo>
                    <a:pt x="48" y="308"/>
                  </a:moveTo>
                  <a:cubicBezTo>
                    <a:pt x="47" y="308"/>
                    <a:pt x="47" y="308"/>
                    <a:pt x="47" y="308"/>
                  </a:cubicBezTo>
                  <a:cubicBezTo>
                    <a:pt x="49" y="306"/>
                    <a:pt x="49" y="306"/>
                    <a:pt x="49" y="306"/>
                  </a:cubicBezTo>
                  <a:cubicBezTo>
                    <a:pt x="49" y="307"/>
                    <a:pt x="49" y="308"/>
                    <a:pt x="48" y="308"/>
                  </a:cubicBezTo>
                  <a:close/>
                  <a:moveTo>
                    <a:pt x="47" y="302"/>
                  </a:moveTo>
                  <a:cubicBezTo>
                    <a:pt x="48" y="302"/>
                    <a:pt x="48" y="302"/>
                    <a:pt x="48" y="302"/>
                  </a:cubicBezTo>
                  <a:cubicBezTo>
                    <a:pt x="48" y="303"/>
                    <a:pt x="48" y="303"/>
                    <a:pt x="48" y="303"/>
                  </a:cubicBezTo>
                  <a:lnTo>
                    <a:pt x="47" y="302"/>
                  </a:lnTo>
                  <a:close/>
                  <a:moveTo>
                    <a:pt x="48" y="296"/>
                  </a:moveTo>
                  <a:cubicBezTo>
                    <a:pt x="48" y="296"/>
                    <a:pt x="49" y="296"/>
                    <a:pt x="50" y="296"/>
                  </a:cubicBezTo>
                  <a:lnTo>
                    <a:pt x="48" y="296"/>
                  </a:lnTo>
                  <a:close/>
                  <a:moveTo>
                    <a:pt x="51" y="278"/>
                  </a:moveTo>
                  <a:cubicBezTo>
                    <a:pt x="50" y="275"/>
                    <a:pt x="50" y="275"/>
                    <a:pt x="50" y="275"/>
                  </a:cubicBezTo>
                  <a:cubicBezTo>
                    <a:pt x="50" y="276"/>
                    <a:pt x="51" y="276"/>
                    <a:pt x="52" y="277"/>
                  </a:cubicBezTo>
                  <a:cubicBezTo>
                    <a:pt x="52" y="277"/>
                    <a:pt x="53" y="277"/>
                    <a:pt x="54" y="277"/>
                  </a:cubicBezTo>
                  <a:lnTo>
                    <a:pt x="51" y="278"/>
                  </a:lnTo>
                  <a:close/>
                  <a:moveTo>
                    <a:pt x="54" y="252"/>
                  </a:moveTo>
                  <a:cubicBezTo>
                    <a:pt x="53" y="252"/>
                    <a:pt x="53" y="252"/>
                    <a:pt x="53" y="252"/>
                  </a:cubicBezTo>
                  <a:cubicBezTo>
                    <a:pt x="54" y="252"/>
                    <a:pt x="54" y="252"/>
                    <a:pt x="54" y="252"/>
                  </a:cubicBezTo>
                  <a:cubicBezTo>
                    <a:pt x="54" y="251"/>
                    <a:pt x="54" y="250"/>
                    <a:pt x="55" y="251"/>
                  </a:cubicBezTo>
                  <a:cubicBezTo>
                    <a:pt x="55" y="252"/>
                    <a:pt x="55" y="252"/>
                    <a:pt x="55" y="252"/>
                  </a:cubicBezTo>
                  <a:cubicBezTo>
                    <a:pt x="55" y="251"/>
                    <a:pt x="54" y="252"/>
                    <a:pt x="54" y="252"/>
                  </a:cubicBezTo>
                  <a:close/>
                  <a:moveTo>
                    <a:pt x="58" y="275"/>
                  </a:moveTo>
                  <a:cubicBezTo>
                    <a:pt x="57" y="276"/>
                    <a:pt x="57" y="276"/>
                    <a:pt x="56" y="276"/>
                  </a:cubicBezTo>
                  <a:cubicBezTo>
                    <a:pt x="55" y="275"/>
                    <a:pt x="55" y="275"/>
                    <a:pt x="55" y="275"/>
                  </a:cubicBezTo>
                  <a:cubicBezTo>
                    <a:pt x="56" y="275"/>
                    <a:pt x="57" y="276"/>
                    <a:pt x="58" y="275"/>
                  </a:cubicBezTo>
                  <a:close/>
                  <a:moveTo>
                    <a:pt x="56" y="315"/>
                  </a:moveTo>
                  <a:cubicBezTo>
                    <a:pt x="55" y="314"/>
                    <a:pt x="55" y="314"/>
                    <a:pt x="55" y="314"/>
                  </a:cubicBezTo>
                  <a:cubicBezTo>
                    <a:pt x="56" y="314"/>
                    <a:pt x="56" y="314"/>
                    <a:pt x="56" y="314"/>
                  </a:cubicBezTo>
                  <a:lnTo>
                    <a:pt x="56" y="315"/>
                  </a:lnTo>
                  <a:close/>
                  <a:moveTo>
                    <a:pt x="56" y="280"/>
                  </a:moveTo>
                  <a:cubicBezTo>
                    <a:pt x="57" y="280"/>
                    <a:pt x="57" y="280"/>
                    <a:pt x="57" y="280"/>
                  </a:cubicBezTo>
                  <a:cubicBezTo>
                    <a:pt x="56" y="280"/>
                    <a:pt x="56" y="280"/>
                    <a:pt x="56" y="280"/>
                  </a:cubicBezTo>
                  <a:cubicBezTo>
                    <a:pt x="56" y="279"/>
                    <a:pt x="56" y="279"/>
                    <a:pt x="56" y="279"/>
                  </a:cubicBezTo>
                  <a:cubicBezTo>
                    <a:pt x="57" y="279"/>
                    <a:pt x="57" y="279"/>
                    <a:pt x="58" y="279"/>
                  </a:cubicBezTo>
                  <a:cubicBezTo>
                    <a:pt x="57" y="280"/>
                    <a:pt x="57" y="279"/>
                    <a:pt x="56" y="280"/>
                  </a:cubicBezTo>
                  <a:close/>
                  <a:moveTo>
                    <a:pt x="59" y="292"/>
                  </a:moveTo>
                  <a:cubicBezTo>
                    <a:pt x="59" y="292"/>
                    <a:pt x="59" y="293"/>
                    <a:pt x="58" y="293"/>
                  </a:cubicBezTo>
                  <a:cubicBezTo>
                    <a:pt x="57" y="293"/>
                    <a:pt x="59" y="292"/>
                    <a:pt x="59" y="292"/>
                  </a:cubicBezTo>
                  <a:close/>
                  <a:moveTo>
                    <a:pt x="55" y="334"/>
                  </a:moveTo>
                  <a:cubicBezTo>
                    <a:pt x="53" y="331"/>
                    <a:pt x="53" y="331"/>
                    <a:pt x="53" y="331"/>
                  </a:cubicBezTo>
                  <a:cubicBezTo>
                    <a:pt x="53" y="331"/>
                    <a:pt x="55" y="330"/>
                    <a:pt x="55" y="329"/>
                  </a:cubicBezTo>
                  <a:cubicBezTo>
                    <a:pt x="57" y="329"/>
                    <a:pt x="57" y="333"/>
                    <a:pt x="59" y="332"/>
                  </a:cubicBezTo>
                  <a:cubicBezTo>
                    <a:pt x="60" y="331"/>
                    <a:pt x="60" y="331"/>
                    <a:pt x="60" y="331"/>
                  </a:cubicBezTo>
                  <a:cubicBezTo>
                    <a:pt x="59" y="332"/>
                    <a:pt x="59" y="332"/>
                    <a:pt x="59" y="332"/>
                  </a:cubicBezTo>
                  <a:cubicBezTo>
                    <a:pt x="58" y="333"/>
                    <a:pt x="58" y="334"/>
                    <a:pt x="55" y="334"/>
                  </a:cubicBezTo>
                  <a:close/>
                  <a:moveTo>
                    <a:pt x="59" y="337"/>
                  </a:moveTo>
                  <a:cubicBezTo>
                    <a:pt x="60" y="336"/>
                    <a:pt x="60" y="336"/>
                    <a:pt x="60" y="336"/>
                  </a:cubicBezTo>
                  <a:cubicBezTo>
                    <a:pt x="60" y="337"/>
                    <a:pt x="61" y="337"/>
                    <a:pt x="61" y="338"/>
                  </a:cubicBezTo>
                  <a:lnTo>
                    <a:pt x="59" y="337"/>
                  </a:lnTo>
                  <a:close/>
                  <a:moveTo>
                    <a:pt x="60" y="309"/>
                  </a:moveTo>
                  <a:cubicBezTo>
                    <a:pt x="61" y="309"/>
                    <a:pt x="61" y="309"/>
                    <a:pt x="61" y="309"/>
                  </a:cubicBezTo>
                  <a:cubicBezTo>
                    <a:pt x="63" y="310"/>
                    <a:pt x="63" y="310"/>
                    <a:pt x="63" y="310"/>
                  </a:cubicBezTo>
                  <a:lnTo>
                    <a:pt x="60" y="309"/>
                  </a:lnTo>
                  <a:close/>
                  <a:moveTo>
                    <a:pt x="62" y="325"/>
                  </a:moveTo>
                  <a:cubicBezTo>
                    <a:pt x="63" y="324"/>
                    <a:pt x="63" y="324"/>
                    <a:pt x="63" y="324"/>
                  </a:cubicBezTo>
                  <a:cubicBezTo>
                    <a:pt x="63" y="325"/>
                    <a:pt x="63" y="325"/>
                    <a:pt x="63" y="325"/>
                  </a:cubicBezTo>
                  <a:lnTo>
                    <a:pt x="62" y="325"/>
                  </a:lnTo>
                  <a:close/>
                  <a:moveTo>
                    <a:pt x="61" y="321"/>
                  </a:moveTo>
                  <a:cubicBezTo>
                    <a:pt x="62" y="319"/>
                    <a:pt x="64" y="320"/>
                    <a:pt x="65" y="319"/>
                  </a:cubicBezTo>
                  <a:cubicBezTo>
                    <a:pt x="66" y="323"/>
                    <a:pt x="63" y="319"/>
                    <a:pt x="61" y="321"/>
                  </a:cubicBezTo>
                  <a:close/>
                  <a:moveTo>
                    <a:pt x="66" y="300"/>
                  </a:moveTo>
                  <a:cubicBezTo>
                    <a:pt x="67" y="300"/>
                    <a:pt x="68" y="301"/>
                    <a:pt x="69" y="302"/>
                  </a:cubicBezTo>
                  <a:lnTo>
                    <a:pt x="66" y="300"/>
                  </a:lnTo>
                  <a:close/>
                  <a:moveTo>
                    <a:pt x="70" y="310"/>
                  </a:moveTo>
                  <a:cubicBezTo>
                    <a:pt x="68" y="309"/>
                    <a:pt x="68" y="309"/>
                    <a:pt x="68" y="309"/>
                  </a:cubicBezTo>
                  <a:cubicBezTo>
                    <a:pt x="68" y="308"/>
                    <a:pt x="70" y="309"/>
                    <a:pt x="70" y="310"/>
                  </a:cubicBezTo>
                  <a:close/>
                  <a:moveTo>
                    <a:pt x="64" y="296"/>
                  </a:moveTo>
                  <a:cubicBezTo>
                    <a:pt x="68" y="296"/>
                    <a:pt x="68" y="296"/>
                    <a:pt x="68" y="296"/>
                  </a:cubicBezTo>
                  <a:cubicBezTo>
                    <a:pt x="67" y="297"/>
                    <a:pt x="65" y="297"/>
                    <a:pt x="64" y="296"/>
                  </a:cubicBezTo>
                  <a:close/>
                  <a:moveTo>
                    <a:pt x="66" y="310"/>
                  </a:moveTo>
                  <a:cubicBezTo>
                    <a:pt x="64" y="310"/>
                    <a:pt x="64" y="310"/>
                    <a:pt x="64" y="310"/>
                  </a:cubicBezTo>
                  <a:cubicBezTo>
                    <a:pt x="65" y="310"/>
                    <a:pt x="66" y="310"/>
                    <a:pt x="66" y="310"/>
                  </a:cubicBezTo>
                  <a:close/>
                  <a:moveTo>
                    <a:pt x="65" y="323"/>
                  </a:moveTo>
                  <a:cubicBezTo>
                    <a:pt x="64" y="322"/>
                    <a:pt x="66" y="322"/>
                    <a:pt x="67" y="322"/>
                  </a:cubicBezTo>
                  <a:cubicBezTo>
                    <a:pt x="67" y="322"/>
                    <a:pt x="66" y="323"/>
                    <a:pt x="67" y="323"/>
                  </a:cubicBezTo>
                  <a:cubicBezTo>
                    <a:pt x="66" y="323"/>
                    <a:pt x="65" y="325"/>
                    <a:pt x="65" y="323"/>
                  </a:cubicBezTo>
                  <a:close/>
                  <a:moveTo>
                    <a:pt x="66" y="325"/>
                  </a:moveTo>
                  <a:cubicBezTo>
                    <a:pt x="67" y="325"/>
                    <a:pt x="69" y="324"/>
                    <a:pt x="71" y="325"/>
                  </a:cubicBezTo>
                  <a:lnTo>
                    <a:pt x="66" y="325"/>
                  </a:lnTo>
                  <a:close/>
                  <a:moveTo>
                    <a:pt x="73" y="321"/>
                  </a:moveTo>
                  <a:cubicBezTo>
                    <a:pt x="74" y="322"/>
                    <a:pt x="74" y="322"/>
                    <a:pt x="74" y="322"/>
                  </a:cubicBezTo>
                  <a:cubicBezTo>
                    <a:pt x="73" y="322"/>
                    <a:pt x="71" y="322"/>
                    <a:pt x="73" y="321"/>
                  </a:cubicBezTo>
                  <a:close/>
                  <a:moveTo>
                    <a:pt x="79" y="324"/>
                  </a:moveTo>
                  <a:cubicBezTo>
                    <a:pt x="77" y="323"/>
                    <a:pt x="77" y="323"/>
                    <a:pt x="77" y="323"/>
                  </a:cubicBezTo>
                  <a:cubicBezTo>
                    <a:pt x="78" y="323"/>
                    <a:pt x="78" y="323"/>
                    <a:pt x="78" y="323"/>
                  </a:cubicBezTo>
                  <a:lnTo>
                    <a:pt x="79" y="324"/>
                  </a:lnTo>
                  <a:close/>
                  <a:moveTo>
                    <a:pt x="81" y="328"/>
                  </a:moveTo>
                  <a:cubicBezTo>
                    <a:pt x="80" y="328"/>
                    <a:pt x="78" y="328"/>
                    <a:pt x="77" y="326"/>
                  </a:cubicBezTo>
                  <a:cubicBezTo>
                    <a:pt x="78" y="325"/>
                    <a:pt x="78" y="325"/>
                    <a:pt x="78" y="325"/>
                  </a:cubicBezTo>
                  <a:cubicBezTo>
                    <a:pt x="80" y="326"/>
                    <a:pt x="79" y="329"/>
                    <a:pt x="81" y="328"/>
                  </a:cubicBezTo>
                  <a:close/>
                  <a:moveTo>
                    <a:pt x="85" y="327"/>
                  </a:moveTo>
                  <a:cubicBezTo>
                    <a:pt x="87" y="327"/>
                    <a:pt x="87" y="327"/>
                    <a:pt x="87" y="327"/>
                  </a:cubicBezTo>
                  <a:cubicBezTo>
                    <a:pt x="86" y="328"/>
                    <a:pt x="85" y="328"/>
                    <a:pt x="85" y="327"/>
                  </a:cubicBezTo>
                  <a:close/>
                  <a:moveTo>
                    <a:pt x="86" y="150"/>
                  </a:moveTo>
                  <a:cubicBezTo>
                    <a:pt x="87" y="151"/>
                    <a:pt x="86" y="152"/>
                    <a:pt x="87" y="152"/>
                  </a:cubicBezTo>
                  <a:cubicBezTo>
                    <a:pt x="83" y="155"/>
                    <a:pt x="82" y="150"/>
                    <a:pt x="80" y="147"/>
                  </a:cubicBezTo>
                  <a:cubicBezTo>
                    <a:pt x="78" y="143"/>
                    <a:pt x="78" y="143"/>
                    <a:pt x="78" y="143"/>
                  </a:cubicBezTo>
                  <a:cubicBezTo>
                    <a:pt x="82" y="144"/>
                    <a:pt x="84" y="150"/>
                    <a:pt x="88" y="147"/>
                  </a:cubicBezTo>
                  <a:cubicBezTo>
                    <a:pt x="87" y="148"/>
                    <a:pt x="90" y="150"/>
                    <a:pt x="86" y="150"/>
                  </a:cubicBezTo>
                  <a:close/>
                  <a:moveTo>
                    <a:pt x="81" y="139"/>
                  </a:moveTo>
                  <a:cubicBezTo>
                    <a:pt x="81" y="139"/>
                    <a:pt x="81" y="139"/>
                    <a:pt x="81" y="139"/>
                  </a:cubicBezTo>
                  <a:cubicBezTo>
                    <a:pt x="80" y="138"/>
                    <a:pt x="80" y="138"/>
                    <a:pt x="80" y="138"/>
                  </a:cubicBezTo>
                  <a:cubicBezTo>
                    <a:pt x="80" y="138"/>
                    <a:pt x="80" y="138"/>
                    <a:pt x="80" y="138"/>
                  </a:cubicBezTo>
                  <a:cubicBezTo>
                    <a:pt x="80" y="137"/>
                    <a:pt x="80" y="136"/>
                    <a:pt x="80" y="136"/>
                  </a:cubicBezTo>
                  <a:cubicBezTo>
                    <a:pt x="81" y="134"/>
                    <a:pt x="83" y="136"/>
                    <a:pt x="82" y="137"/>
                  </a:cubicBezTo>
                  <a:cubicBezTo>
                    <a:pt x="80" y="138"/>
                    <a:pt x="80" y="138"/>
                    <a:pt x="80" y="138"/>
                  </a:cubicBezTo>
                  <a:cubicBezTo>
                    <a:pt x="81" y="139"/>
                    <a:pt x="81" y="139"/>
                    <a:pt x="81" y="139"/>
                  </a:cubicBezTo>
                  <a:close/>
                  <a:moveTo>
                    <a:pt x="88" y="134"/>
                  </a:moveTo>
                  <a:cubicBezTo>
                    <a:pt x="87" y="135"/>
                    <a:pt x="87" y="136"/>
                    <a:pt x="87" y="137"/>
                  </a:cubicBezTo>
                  <a:cubicBezTo>
                    <a:pt x="87" y="137"/>
                    <a:pt x="87" y="137"/>
                    <a:pt x="87" y="137"/>
                  </a:cubicBezTo>
                  <a:cubicBezTo>
                    <a:pt x="87" y="137"/>
                    <a:pt x="87" y="137"/>
                    <a:pt x="87" y="137"/>
                  </a:cubicBezTo>
                  <a:cubicBezTo>
                    <a:pt x="87" y="137"/>
                    <a:pt x="87" y="137"/>
                    <a:pt x="87" y="137"/>
                  </a:cubicBezTo>
                  <a:cubicBezTo>
                    <a:pt x="90" y="137"/>
                    <a:pt x="90" y="137"/>
                    <a:pt x="90" y="137"/>
                  </a:cubicBezTo>
                  <a:cubicBezTo>
                    <a:pt x="89" y="138"/>
                    <a:pt x="90" y="138"/>
                    <a:pt x="91" y="139"/>
                  </a:cubicBezTo>
                  <a:cubicBezTo>
                    <a:pt x="87" y="137"/>
                    <a:pt x="87" y="137"/>
                    <a:pt x="87" y="137"/>
                  </a:cubicBezTo>
                  <a:cubicBezTo>
                    <a:pt x="87" y="137"/>
                    <a:pt x="87" y="137"/>
                    <a:pt x="87" y="137"/>
                  </a:cubicBezTo>
                  <a:cubicBezTo>
                    <a:pt x="87" y="137"/>
                    <a:pt x="87" y="137"/>
                    <a:pt x="87" y="137"/>
                  </a:cubicBezTo>
                  <a:cubicBezTo>
                    <a:pt x="85" y="137"/>
                    <a:pt x="86" y="133"/>
                    <a:pt x="84" y="134"/>
                  </a:cubicBezTo>
                  <a:cubicBezTo>
                    <a:pt x="83" y="132"/>
                    <a:pt x="81" y="134"/>
                    <a:pt x="79" y="134"/>
                  </a:cubicBezTo>
                  <a:cubicBezTo>
                    <a:pt x="79" y="135"/>
                    <a:pt x="78" y="136"/>
                    <a:pt x="78" y="137"/>
                  </a:cubicBezTo>
                  <a:cubicBezTo>
                    <a:pt x="78" y="137"/>
                    <a:pt x="78" y="137"/>
                    <a:pt x="78" y="137"/>
                  </a:cubicBezTo>
                  <a:cubicBezTo>
                    <a:pt x="77" y="139"/>
                    <a:pt x="75" y="137"/>
                    <a:pt x="74" y="137"/>
                  </a:cubicBezTo>
                  <a:cubicBezTo>
                    <a:pt x="74" y="137"/>
                    <a:pt x="74" y="137"/>
                    <a:pt x="74" y="137"/>
                  </a:cubicBezTo>
                  <a:cubicBezTo>
                    <a:pt x="72" y="136"/>
                    <a:pt x="72" y="136"/>
                    <a:pt x="72" y="136"/>
                  </a:cubicBezTo>
                  <a:cubicBezTo>
                    <a:pt x="72" y="135"/>
                    <a:pt x="73" y="134"/>
                    <a:pt x="72" y="134"/>
                  </a:cubicBezTo>
                  <a:cubicBezTo>
                    <a:pt x="71" y="134"/>
                    <a:pt x="71" y="134"/>
                    <a:pt x="70" y="135"/>
                  </a:cubicBezTo>
                  <a:cubicBezTo>
                    <a:pt x="68" y="140"/>
                    <a:pt x="77" y="139"/>
                    <a:pt x="73" y="144"/>
                  </a:cubicBezTo>
                  <a:cubicBezTo>
                    <a:pt x="74" y="144"/>
                    <a:pt x="75" y="144"/>
                    <a:pt x="75" y="143"/>
                  </a:cubicBezTo>
                  <a:cubicBezTo>
                    <a:pt x="76" y="144"/>
                    <a:pt x="76" y="144"/>
                    <a:pt x="76" y="144"/>
                  </a:cubicBezTo>
                  <a:cubicBezTo>
                    <a:pt x="73" y="145"/>
                    <a:pt x="72" y="146"/>
                    <a:pt x="69" y="147"/>
                  </a:cubicBezTo>
                  <a:cubicBezTo>
                    <a:pt x="70" y="148"/>
                    <a:pt x="71" y="148"/>
                    <a:pt x="72" y="148"/>
                  </a:cubicBezTo>
                  <a:cubicBezTo>
                    <a:pt x="72" y="147"/>
                    <a:pt x="73" y="147"/>
                    <a:pt x="73" y="146"/>
                  </a:cubicBezTo>
                  <a:cubicBezTo>
                    <a:pt x="75" y="147"/>
                    <a:pt x="75" y="148"/>
                    <a:pt x="77" y="149"/>
                  </a:cubicBezTo>
                  <a:cubicBezTo>
                    <a:pt x="75" y="150"/>
                    <a:pt x="75" y="151"/>
                    <a:pt x="73" y="151"/>
                  </a:cubicBezTo>
                  <a:cubicBezTo>
                    <a:pt x="68" y="151"/>
                    <a:pt x="68" y="151"/>
                    <a:pt x="68" y="151"/>
                  </a:cubicBezTo>
                  <a:cubicBezTo>
                    <a:pt x="68" y="150"/>
                    <a:pt x="68" y="150"/>
                    <a:pt x="68" y="150"/>
                  </a:cubicBezTo>
                  <a:cubicBezTo>
                    <a:pt x="68" y="150"/>
                    <a:pt x="68" y="150"/>
                    <a:pt x="68" y="150"/>
                  </a:cubicBezTo>
                  <a:cubicBezTo>
                    <a:pt x="66" y="152"/>
                    <a:pt x="66" y="152"/>
                    <a:pt x="66" y="152"/>
                  </a:cubicBezTo>
                  <a:cubicBezTo>
                    <a:pt x="66" y="152"/>
                    <a:pt x="66" y="152"/>
                    <a:pt x="66" y="152"/>
                  </a:cubicBezTo>
                  <a:cubicBezTo>
                    <a:pt x="65" y="154"/>
                    <a:pt x="65" y="154"/>
                    <a:pt x="65" y="154"/>
                  </a:cubicBezTo>
                  <a:cubicBezTo>
                    <a:pt x="66" y="155"/>
                    <a:pt x="66" y="154"/>
                    <a:pt x="67" y="155"/>
                  </a:cubicBezTo>
                  <a:cubicBezTo>
                    <a:pt x="65" y="154"/>
                    <a:pt x="64" y="156"/>
                    <a:pt x="61" y="156"/>
                  </a:cubicBezTo>
                  <a:cubicBezTo>
                    <a:pt x="61" y="157"/>
                    <a:pt x="62" y="158"/>
                    <a:pt x="62" y="159"/>
                  </a:cubicBezTo>
                  <a:cubicBezTo>
                    <a:pt x="57" y="161"/>
                    <a:pt x="57" y="161"/>
                    <a:pt x="57" y="161"/>
                  </a:cubicBezTo>
                  <a:cubicBezTo>
                    <a:pt x="58" y="161"/>
                    <a:pt x="58" y="161"/>
                    <a:pt x="58" y="161"/>
                  </a:cubicBezTo>
                  <a:cubicBezTo>
                    <a:pt x="57" y="162"/>
                    <a:pt x="57" y="162"/>
                    <a:pt x="57" y="162"/>
                  </a:cubicBezTo>
                  <a:cubicBezTo>
                    <a:pt x="56" y="161"/>
                    <a:pt x="56" y="161"/>
                    <a:pt x="56" y="161"/>
                  </a:cubicBezTo>
                  <a:cubicBezTo>
                    <a:pt x="54" y="161"/>
                    <a:pt x="54" y="164"/>
                    <a:pt x="52" y="163"/>
                  </a:cubicBezTo>
                  <a:cubicBezTo>
                    <a:pt x="51" y="161"/>
                    <a:pt x="54" y="163"/>
                    <a:pt x="54" y="161"/>
                  </a:cubicBezTo>
                  <a:cubicBezTo>
                    <a:pt x="55" y="157"/>
                    <a:pt x="56" y="153"/>
                    <a:pt x="57" y="148"/>
                  </a:cubicBezTo>
                  <a:cubicBezTo>
                    <a:pt x="59" y="148"/>
                    <a:pt x="59" y="148"/>
                    <a:pt x="59" y="148"/>
                  </a:cubicBezTo>
                  <a:cubicBezTo>
                    <a:pt x="57" y="150"/>
                    <a:pt x="57" y="150"/>
                    <a:pt x="57" y="150"/>
                  </a:cubicBezTo>
                  <a:cubicBezTo>
                    <a:pt x="57" y="150"/>
                    <a:pt x="58" y="150"/>
                    <a:pt x="59" y="150"/>
                  </a:cubicBezTo>
                  <a:cubicBezTo>
                    <a:pt x="61" y="147"/>
                    <a:pt x="59" y="146"/>
                    <a:pt x="60" y="143"/>
                  </a:cubicBezTo>
                  <a:cubicBezTo>
                    <a:pt x="60" y="144"/>
                    <a:pt x="61" y="144"/>
                    <a:pt x="61" y="143"/>
                  </a:cubicBezTo>
                  <a:cubicBezTo>
                    <a:pt x="62" y="141"/>
                    <a:pt x="63" y="138"/>
                    <a:pt x="64" y="137"/>
                  </a:cubicBezTo>
                  <a:cubicBezTo>
                    <a:pt x="67" y="138"/>
                    <a:pt x="67" y="138"/>
                    <a:pt x="67" y="138"/>
                  </a:cubicBezTo>
                  <a:cubicBezTo>
                    <a:pt x="66" y="139"/>
                    <a:pt x="65" y="139"/>
                    <a:pt x="65" y="140"/>
                  </a:cubicBezTo>
                  <a:cubicBezTo>
                    <a:pt x="65" y="141"/>
                    <a:pt x="66" y="141"/>
                    <a:pt x="67" y="141"/>
                  </a:cubicBezTo>
                  <a:cubicBezTo>
                    <a:pt x="69" y="139"/>
                    <a:pt x="70" y="136"/>
                    <a:pt x="70" y="133"/>
                  </a:cubicBezTo>
                  <a:cubicBezTo>
                    <a:pt x="71" y="132"/>
                    <a:pt x="72" y="133"/>
                    <a:pt x="73" y="132"/>
                  </a:cubicBezTo>
                  <a:cubicBezTo>
                    <a:pt x="72" y="127"/>
                    <a:pt x="80" y="125"/>
                    <a:pt x="77" y="120"/>
                  </a:cubicBezTo>
                  <a:cubicBezTo>
                    <a:pt x="80" y="117"/>
                    <a:pt x="83" y="116"/>
                    <a:pt x="83" y="112"/>
                  </a:cubicBezTo>
                  <a:cubicBezTo>
                    <a:pt x="84" y="112"/>
                    <a:pt x="85" y="110"/>
                    <a:pt x="86" y="110"/>
                  </a:cubicBezTo>
                  <a:cubicBezTo>
                    <a:pt x="87" y="112"/>
                    <a:pt x="87" y="116"/>
                    <a:pt x="87" y="117"/>
                  </a:cubicBezTo>
                  <a:cubicBezTo>
                    <a:pt x="85" y="117"/>
                    <a:pt x="85" y="119"/>
                    <a:pt x="86" y="120"/>
                  </a:cubicBezTo>
                  <a:cubicBezTo>
                    <a:pt x="89" y="122"/>
                    <a:pt x="89" y="122"/>
                    <a:pt x="89" y="122"/>
                  </a:cubicBezTo>
                  <a:cubicBezTo>
                    <a:pt x="87" y="124"/>
                    <a:pt x="87" y="126"/>
                    <a:pt x="88" y="129"/>
                  </a:cubicBezTo>
                  <a:cubicBezTo>
                    <a:pt x="91" y="129"/>
                    <a:pt x="91" y="129"/>
                    <a:pt x="91" y="129"/>
                  </a:cubicBezTo>
                  <a:cubicBezTo>
                    <a:pt x="90" y="132"/>
                    <a:pt x="93" y="132"/>
                    <a:pt x="92" y="135"/>
                  </a:cubicBezTo>
                  <a:cubicBezTo>
                    <a:pt x="91" y="133"/>
                    <a:pt x="90" y="132"/>
                    <a:pt x="88" y="132"/>
                  </a:cubicBezTo>
                  <a:cubicBezTo>
                    <a:pt x="86" y="134"/>
                    <a:pt x="86" y="134"/>
                    <a:pt x="86" y="134"/>
                  </a:cubicBezTo>
                  <a:cubicBezTo>
                    <a:pt x="87" y="135"/>
                    <a:pt x="88" y="134"/>
                    <a:pt x="88" y="134"/>
                  </a:cubicBezTo>
                  <a:close/>
                  <a:moveTo>
                    <a:pt x="94" y="335"/>
                  </a:moveTo>
                  <a:cubicBezTo>
                    <a:pt x="91" y="335"/>
                    <a:pt x="91" y="335"/>
                    <a:pt x="91" y="335"/>
                  </a:cubicBezTo>
                  <a:cubicBezTo>
                    <a:pt x="93" y="334"/>
                    <a:pt x="93" y="333"/>
                    <a:pt x="94" y="335"/>
                  </a:cubicBezTo>
                  <a:close/>
                  <a:moveTo>
                    <a:pt x="93" y="347"/>
                  </a:moveTo>
                  <a:cubicBezTo>
                    <a:pt x="92" y="347"/>
                    <a:pt x="92" y="347"/>
                    <a:pt x="92" y="347"/>
                  </a:cubicBezTo>
                  <a:cubicBezTo>
                    <a:pt x="92" y="346"/>
                    <a:pt x="92" y="346"/>
                    <a:pt x="92" y="346"/>
                  </a:cubicBezTo>
                  <a:cubicBezTo>
                    <a:pt x="94" y="348"/>
                    <a:pt x="94" y="348"/>
                    <a:pt x="94" y="348"/>
                  </a:cubicBezTo>
                  <a:cubicBezTo>
                    <a:pt x="96" y="347"/>
                    <a:pt x="93" y="348"/>
                    <a:pt x="93" y="347"/>
                  </a:cubicBezTo>
                  <a:close/>
                  <a:moveTo>
                    <a:pt x="100" y="348"/>
                  </a:moveTo>
                  <a:cubicBezTo>
                    <a:pt x="98" y="347"/>
                    <a:pt x="98" y="348"/>
                    <a:pt x="97" y="346"/>
                  </a:cubicBezTo>
                  <a:cubicBezTo>
                    <a:pt x="97" y="347"/>
                    <a:pt x="96" y="347"/>
                    <a:pt x="96" y="347"/>
                  </a:cubicBezTo>
                  <a:cubicBezTo>
                    <a:pt x="95" y="347"/>
                    <a:pt x="95" y="347"/>
                    <a:pt x="95" y="347"/>
                  </a:cubicBezTo>
                  <a:cubicBezTo>
                    <a:pt x="96" y="347"/>
                    <a:pt x="96" y="347"/>
                    <a:pt x="96" y="347"/>
                  </a:cubicBezTo>
                  <a:cubicBezTo>
                    <a:pt x="96" y="346"/>
                    <a:pt x="96" y="346"/>
                    <a:pt x="96" y="346"/>
                  </a:cubicBezTo>
                  <a:cubicBezTo>
                    <a:pt x="94" y="345"/>
                    <a:pt x="94" y="345"/>
                    <a:pt x="94" y="345"/>
                  </a:cubicBezTo>
                  <a:cubicBezTo>
                    <a:pt x="93" y="344"/>
                    <a:pt x="95" y="346"/>
                    <a:pt x="96" y="345"/>
                  </a:cubicBezTo>
                  <a:cubicBezTo>
                    <a:pt x="98" y="346"/>
                    <a:pt x="99" y="345"/>
                    <a:pt x="100" y="346"/>
                  </a:cubicBezTo>
                  <a:lnTo>
                    <a:pt x="100" y="348"/>
                  </a:lnTo>
                  <a:close/>
                  <a:moveTo>
                    <a:pt x="99" y="343"/>
                  </a:moveTo>
                  <a:cubicBezTo>
                    <a:pt x="100" y="342"/>
                    <a:pt x="100" y="342"/>
                    <a:pt x="100" y="342"/>
                  </a:cubicBezTo>
                  <a:cubicBezTo>
                    <a:pt x="101" y="343"/>
                    <a:pt x="101" y="343"/>
                    <a:pt x="101" y="343"/>
                  </a:cubicBezTo>
                  <a:lnTo>
                    <a:pt x="99" y="343"/>
                  </a:lnTo>
                  <a:close/>
                  <a:moveTo>
                    <a:pt x="104" y="352"/>
                  </a:moveTo>
                  <a:cubicBezTo>
                    <a:pt x="103" y="349"/>
                    <a:pt x="103" y="349"/>
                    <a:pt x="103" y="349"/>
                  </a:cubicBezTo>
                  <a:cubicBezTo>
                    <a:pt x="105" y="350"/>
                    <a:pt x="105" y="350"/>
                    <a:pt x="105" y="350"/>
                  </a:cubicBezTo>
                  <a:lnTo>
                    <a:pt x="104" y="352"/>
                  </a:lnTo>
                  <a:close/>
                  <a:moveTo>
                    <a:pt x="106" y="144"/>
                  </a:moveTo>
                  <a:cubicBezTo>
                    <a:pt x="106" y="143"/>
                    <a:pt x="105" y="143"/>
                    <a:pt x="104" y="143"/>
                  </a:cubicBezTo>
                  <a:cubicBezTo>
                    <a:pt x="102" y="144"/>
                    <a:pt x="104" y="145"/>
                    <a:pt x="102" y="145"/>
                  </a:cubicBezTo>
                  <a:cubicBezTo>
                    <a:pt x="103" y="146"/>
                    <a:pt x="103" y="146"/>
                    <a:pt x="103" y="146"/>
                  </a:cubicBezTo>
                  <a:cubicBezTo>
                    <a:pt x="102" y="147"/>
                    <a:pt x="100" y="145"/>
                    <a:pt x="100" y="147"/>
                  </a:cubicBezTo>
                  <a:cubicBezTo>
                    <a:pt x="99" y="147"/>
                    <a:pt x="99" y="146"/>
                    <a:pt x="99" y="146"/>
                  </a:cubicBezTo>
                  <a:cubicBezTo>
                    <a:pt x="101" y="145"/>
                    <a:pt x="101" y="145"/>
                    <a:pt x="101" y="145"/>
                  </a:cubicBezTo>
                  <a:cubicBezTo>
                    <a:pt x="100" y="145"/>
                    <a:pt x="100" y="145"/>
                    <a:pt x="100" y="145"/>
                  </a:cubicBezTo>
                  <a:cubicBezTo>
                    <a:pt x="103" y="143"/>
                    <a:pt x="103" y="143"/>
                    <a:pt x="103" y="143"/>
                  </a:cubicBezTo>
                  <a:cubicBezTo>
                    <a:pt x="101" y="141"/>
                    <a:pt x="101" y="141"/>
                    <a:pt x="101" y="141"/>
                  </a:cubicBezTo>
                  <a:cubicBezTo>
                    <a:pt x="103" y="143"/>
                    <a:pt x="104" y="141"/>
                    <a:pt x="106" y="142"/>
                  </a:cubicBezTo>
                  <a:lnTo>
                    <a:pt x="106" y="144"/>
                  </a:lnTo>
                  <a:close/>
                  <a:moveTo>
                    <a:pt x="108" y="142"/>
                  </a:moveTo>
                  <a:cubicBezTo>
                    <a:pt x="107" y="142"/>
                    <a:pt x="104" y="140"/>
                    <a:pt x="104" y="139"/>
                  </a:cubicBezTo>
                  <a:cubicBezTo>
                    <a:pt x="105" y="138"/>
                    <a:pt x="105" y="137"/>
                    <a:pt x="104" y="136"/>
                  </a:cubicBezTo>
                  <a:cubicBezTo>
                    <a:pt x="107" y="134"/>
                    <a:pt x="107" y="134"/>
                    <a:pt x="107" y="134"/>
                  </a:cubicBezTo>
                  <a:cubicBezTo>
                    <a:pt x="106" y="134"/>
                    <a:pt x="106" y="134"/>
                    <a:pt x="106" y="134"/>
                  </a:cubicBezTo>
                  <a:cubicBezTo>
                    <a:pt x="108" y="135"/>
                    <a:pt x="110" y="137"/>
                    <a:pt x="109" y="139"/>
                  </a:cubicBezTo>
                  <a:cubicBezTo>
                    <a:pt x="108" y="141"/>
                    <a:pt x="106" y="137"/>
                    <a:pt x="105" y="140"/>
                  </a:cubicBezTo>
                  <a:cubicBezTo>
                    <a:pt x="107" y="140"/>
                    <a:pt x="107" y="140"/>
                    <a:pt x="107" y="140"/>
                  </a:cubicBezTo>
                  <a:cubicBezTo>
                    <a:pt x="106" y="140"/>
                    <a:pt x="106" y="140"/>
                    <a:pt x="106" y="141"/>
                  </a:cubicBezTo>
                  <a:cubicBezTo>
                    <a:pt x="107" y="141"/>
                    <a:pt x="108" y="141"/>
                    <a:pt x="109" y="141"/>
                  </a:cubicBezTo>
                  <a:cubicBezTo>
                    <a:pt x="108" y="141"/>
                    <a:pt x="108" y="141"/>
                    <a:pt x="108" y="142"/>
                  </a:cubicBezTo>
                  <a:cubicBezTo>
                    <a:pt x="108" y="142"/>
                    <a:pt x="108" y="142"/>
                    <a:pt x="108" y="142"/>
                  </a:cubicBezTo>
                  <a:cubicBezTo>
                    <a:pt x="109" y="142"/>
                    <a:pt x="110" y="142"/>
                    <a:pt x="110" y="142"/>
                  </a:cubicBezTo>
                  <a:cubicBezTo>
                    <a:pt x="110" y="142"/>
                    <a:pt x="110" y="142"/>
                    <a:pt x="110" y="142"/>
                  </a:cubicBezTo>
                  <a:cubicBezTo>
                    <a:pt x="109" y="142"/>
                    <a:pt x="109" y="143"/>
                    <a:pt x="108" y="142"/>
                  </a:cubicBezTo>
                  <a:close/>
                  <a:moveTo>
                    <a:pt x="110" y="358"/>
                  </a:moveTo>
                  <a:cubicBezTo>
                    <a:pt x="110" y="357"/>
                    <a:pt x="110" y="357"/>
                    <a:pt x="110" y="357"/>
                  </a:cubicBezTo>
                  <a:cubicBezTo>
                    <a:pt x="110" y="357"/>
                    <a:pt x="110" y="357"/>
                    <a:pt x="111" y="358"/>
                  </a:cubicBezTo>
                  <a:lnTo>
                    <a:pt x="110" y="358"/>
                  </a:lnTo>
                  <a:close/>
                  <a:moveTo>
                    <a:pt x="114" y="353"/>
                  </a:moveTo>
                  <a:cubicBezTo>
                    <a:pt x="117" y="353"/>
                    <a:pt x="116" y="354"/>
                    <a:pt x="116" y="354"/>
                  </a:cubicBezTo>
                  <a:cubicBezTo>
                    <a:pt x="116" y="354"/>
                    <a:pt x="116" y="354"/>
                    <a:pt x="116" y="354"/>
                  </a:cubicBezTo>
                  <a:cubicBezTo>
                    <a:pt x="116" y="354"/>
                    <a:pt x="116" y="354"/>
                    <a:pt x="116" y="354"/>
                  </a:cubicBezTo>
                  <a:cubicBezTo>
                    <a:pt x="115" y="354"/>
                    <a:pt x="115" y="353"/>
                    <a:pt x="114" y="353"/>
                  </a:cubicBezTo>
                  <a:close/>
                  <a:moveTo>
                    <a:pt x="116" y="357"/>
                  </a:moveTo>
                  <a:cubicBezTo>
                    <a:pt x="116" y="357"/>
                    <a:pt x="117" y="356"/>
                    <a:pt x="119" y="356"/>
                  </a:cubicBezTo>
                  <a:cubicBezTo>
                    <a:pt x="118" y="357"/>
                    <a:pt x="117" y="357"/>
                    <a:pt x="116" y="357"/>
                  </a:cubicBezTo>
                  <a:close/>
                  <a:moveTo>
                    <a:pt x="114" y="126"/>
                  </a:moveTo>
                  <a:cubicBezTo>
                    <a:pt x="114" y="124"/>
                    <a:pt x="117" y="124"/>
                    <a:pt x="119" y="124"/>
                  </a:cubicBezTo>
                  <a:cubicBezTo>
                    <a:pt x="117" y="125"/>
                    <a:pt x="116" y="125"/>
                    <a:pt x="114" y="126"/>
                  </a:cubicBezTo>
                  <a:close/>
                  <a:moveTo>
                    <a:pt x="119" y="356"/>
                  </a:moveTo>
                  <a:cubicBezTo>
                    <a:pt x="121" y="355"/>
                    <a:pt x="120" y="354"/>
                    <a:pt x="122" y="354"/>
                  </a:cubicBezTo>
                  <a:cubicBezTo>
                    <a:pt x="121" y="355"/>
                    <a:pt x="121" y="355"/>
                    <a:pt x="121" y="355"/>
                  </a:cubicBezTo>
                  <a:cubicBezTo>
                    <a:pt x="122" y="357"/>
                    <a:pt x="125" y="356"/>
                    <a:pt x="125" y="358"/>
                  </a:cubicBezTo>
                  <a:cubicBezTo>
                    <a:pt x="124" y="359"/>
                    <a:pt x="122" y="355"/>
                    <a:pt x="119" y="356"/>
                  </a:cubicBezTo>
                  <a:close/>
                  <a:moveTo>
                    <a:pt x="124" y="119"/>
                  </a:moveTo>
                  <a:cubicBezTo>
                    <a:pt x="126" y="118"/>
                    <a:pt x="126" y="118"/>
                    <a:pt x="126" y="118"/>
                  </a:cubicBezTo>
                  <a:cubicBezTo>
                    <a:pt x="125" y="119"/>
                    <a:pt x="125" y="119"/>
                    <a:pt x="125" y="119"/>
                  </a:cubicBezTo>
                  <a:lnTo>
                    <a:pt x="124" y="119"/>
                  </a:lnTo>
                  <a:close/>
                  <a:moveTo>
                    <a:pt x="127" y="367"/>
                  </a:moveTo>
                  <a:cubicBezTo>
                    <a:pt x="126" y="367"/>
                    <a:pt x="126" y="367"/>
                    <a:pt x="126" y="367"/>
                  </a:cubicBezTo>
                  <a:cubicBezTo>
                    <a:pt x="127" y="368"/>
                    <a:pt x="127" y="368"/>
                    <a:pt x="127" y="368"/>
                  </a:cubicBezTo>
                  <a:cubicBezTo>
                    <a:pt x="128" y="368"/>
                    <a:pt x="128" y="368"/>
                    <a:pt x="128" y="368"/>
                  </a:cubicBezTo>
                  <a:cubicBezTo>
                    <a:pt x="127" y="369"/>
                    <a:pt x="128" y="369"/>
                    <a:pt x="127" y="370"/>
                  </a:cubicBezTo>
                  <a:cubicBezTo>
                    <a:pt x="125" y="370"/>
                    <a:pt x="127" y="369"/>
                    <a:pt x="127" y="368"/>
                  </a:cubicBezTo>
                  <a:cubicBezTo>
                    <a:pt x="126" y="367"/>
                    <a:pt x="126" y="367"/>
                    <a:pt x="126" y="367"/>
                  </a:cubicBezTo>
                  <a:cubicBezTo>
                    <a:pt x="125" y="369"/>
                    <a:pt x="123" y="369"/>
                    <a:pt x="121" y="369"/>
                  </a:cubicBezTo>
                  <a:cubicBezTo>
                    <a:pt x="122" y="368"/>
                    <a:pt x="125" y="369"/>
                    <a:pt x="125" y="367"/>
                  </a:cubicBezTo>
                  <a:cubicBezTo>
                    <a:pt x="123" y="368"/>
                    <a:pt x="125" y="366"/>
                    <a:pt x="126" y="366"/>
                  </a:cubicBezTo>
                  <a:cubicBezTo>
                    <a:pt x="127" y="366"/>
                    <a:pt x="128" y="366"/>
                    <a:pt x="128" y="367"/>
                  </a:cubicBezTo>
                  <a:cubicBezTo>
                    <a:pt x="128" y="367"/>
                    <a:pt x="127" y="367"/>
                    <a:pt x="127" y="367"/>
                  </a:cubicBezTo>
                  <a:close/>
                  <a:moveTo>
                    <a:pt x="133" y="353"/>
                  </a:moveTo>
                  <a:cubicBezTo>
                    <a:pt x="131" y="353"/>
                    <a:pt x="131" y="353"/>
                    <a:pt x="131" y="353"/>
                  </a:cubicBezTo>
                  <a:cubicBezTo>
                    <a:pt x="132" y="352"/>
                    <a:pt x="132" y="352"/>
                    <a:pt x="133" y="352"/>
                  </a:cubicBezTo>
                  <a:lnTo>
                    <a:pt x="133" y="353"/>
                  </a:lnTo>
                  <a:close/>
                  <a:moveTo>
                    <a:pt x="142" y="102"/>
                  </a:moveTo>
                  <a:cubicBezTo>
                    <a:pt x="143" y="101"/>
                    <a:pt x="142" y="100"/>
                    <a:pt x="141" y="100"/>
                  </a:cubicBezTo>
                  <a:cubicBezTo>
                    <a:pt x="141" y="101"/>
                    <a:pt x="138" y="98"/>
                    <a:pt x="138" y="101"/>
                  </a:cubicBezTo>
                  <a:cubicBezTo>
                    <a:pt x="138" y="103"/>
                    <a:pt x="139" y="103"/>
                    <a:pt x="138" y="104"/>
                  </a:cubicBezTo>
                  <a:cubicBezTo>
                    <a:pt x="137" y="103"/>
                    <a:pt x="137" y="106"/>
                    <a:pt x="135" y="106"/>
                  </a:cubicBezTo>
                  <a:cubicBezTo>
                    <a:pt x="135" y="107"/>
                    <a:pt x="134" y="109"/>
                    <a:pt x="132" y="111"/>
                  </a:cubicBezTo>
                  <a:cubicBezTo>
                    <a:pt x="133" y="112"/>
                    <a:pt x="135" y="111"/>
                    <a:pt x="134" y="113"/>
                  </a:cubicBezTo>
                  <a:cubicBezTo>
                    <a:pt x="133" y="113"/>
                    <a:pt x="131" y="112"/>
                    <a:pt x="129" y="113"/>
                  </a:cubicBezTo>
                  <a:cubicBezTo>
                    <a:pt x="129" y="113"/>
                    <a:pt x="129" y="113"/>
                    <a:pt x="129" y="112"/>
                  </a:cubicBezTo>
                  <a:cubicBezTo>
                    <a:pt x="128" y="114"/>
                    <a:pt x="126" y="114"/>
                    <a:pt x="127" y="116"/>
                  </a:cubicBezTo>
                  <a:cubicBezTo>
                    <a:pt x="125" y="116"/>
                    <a:pt x="125" y="116"/>
                    <a:pt x="125" y="116"/>
                  </a:cubicBezTo>
                  <a:cubicBezTo>
                    <a:pt x="127" y="115"/>
                    <a:pt x="127" y="115"/>
                    <a:pt x="127" y="115"/>
                  </a:cubicBezTo>
                  <a:cubicBezTo>
                    <a:pt x="124" y="116"/>
                    <a:pt x="126" y="112"/>
                    <a:pt x="124" y="111"/>
                  </a:cubicBezTo>
                  <a:cubicBezTo>
                    <a:pt x="122" y="113"/>
                    <a:pt x="122" y="113"/>
                    <a:pt x="122" y="113"/>
                  </a:cubicBezTo>
                  <a:cubicBezTo>
                    <a:pt x="121" y="112"/>
                    <a:pt x="121" y="112"/>
                    <a:pt x="121" y="112"/>
                  </a:cubicBezTo>
                  <a:cubicBezTo>
                    <a:pt x="120" y="113"/>
                    <a:pt x="120" y="113"/>
                    <a:pt x="120" y="113"/>
                  </a:cubicBezTo>
                  <a:cubicBezTo>
                    <a:pt x="123" y="116"/>
                    <a:pt x="123" y="116"/>
                    <a:pt x="123" y="116"/>
                  </a:cubicBezTo>
                  <a:cubicBezTo>
                    <a:pt x="122" y="117"/>
                    <a:pt x="122" y="117"/>
                    <a:pt x="122" y="117"/>
                  </a:cubicBezTo>
                  <a:cubicBezTo>
                    <a:pt x="124" y="119"/>
                    <a:pt x="120" y="120"/>
                    <a:pt x="121" y="121"/>
                  </a:cubicBezTo>
                  <a:cubicBezTo>
                    <a:pt x="120" y="122"/>
                    <a:pt x="120" y="122"/>
                    <a:pt x="120" y="122"/>
                  </a:cubicBezTo>
                  <a:cubicBezTo>
                    <a:pt x="116" y="120"/>
                    <a:pt x="123" y="118"/>
                    <a:pt x="119" y="118"/>
                  </a:cubicBezTo>
                  <a:cubicBezTo>
                    <a:pt x="117" y="116"/>
                    <a:pt x="118" y="113"/>
                    <a:pt x="116" y="112"/>
                  </a:cubicBezTo>
                  <a:cubicBezTo>
                    <a:pt x="112" y="113"/>
                    <a:pt x="112" y="116"/>
                    <a:pt x="109" y="115"/>
                  </a:cubicBezTo>
                  <a:cubicBezTo>
                    <a:pt x="109" y="117"/>
                    <a:pt x="111" y="117"/>
                    <a:pt x="113" y="117"/>
                  </a:cubicBezTo>
                  <a:cubicBezTo>
                    <a:pt x="110" y="117"/>
                    <a:pt x="113" y="120"/>
                    <a:pt x="110" y="119"/>
                  </a:cubicBezTo>
                  <a:cubicBezTo>
                    <a:pt x="110" y="120"/>
                    <a:pt x="115" y="125"/>
                    <a:pt x="111" y="126"/>
                  </a:cubicBezTo>
                  <a:cubicBezTo>
                    <a:pt x="110" y="127"/>
                    <a:pt x="112" y="128"/>
                    <a:pt x="110" y="128"/>
                  </a:cubicBezTo>
                  <a:cubicBezTo>
                    <a:pt x="110" y="126"/>
                    <a:pt x="110" y="126"/>
                    <a:pt x="110" y="126"/>
                  </a:cubicBezTo>
                  <a:cubicBezTo>
                    <a:pt x="107" y="125"/>
                    <a:pt x="111" y="129"/>
                    <a:pt x="107" y="128"/>
                  </a:cubicBezTo>
                  <a:cubicBezTo>
                    <a:pt x="105" y="124"/>
                    <a:pt x="109" y="120"/>
                    <a:pt x="104" y="119"/>
                  </a:cubicBezTo>
                  <a:cubicBezTo>
                    <a:pt x="107" y="116"/>
                    <a:pt x="102" y="110"/>
                    <a:pt x="108" y="111"/>
                  </a:cubicBezTo>
                  <a:cubicBezTo>
                    <a:pt x="109" y="112"/>
                    <a:pt x="109" y="112"/>
                    <a:pt x="109" y="112"/>
                  </a:cubicBezTo>
                  <a:cubicBezTo>
                    <a:pt x="109" y="112"/>
                    <a:pt x="109" y="111"/>
                    <a:pt x="109" y="110"/>
                  </a:cubicBezTo>
                  <a:cubicBezTo>
                    <a:pt x="109" y="109"/>
                    <a:pt x="106" y="110"/>
                    <a:pt x="107" y="108"/>
                  </a:cubicBezTo>
                  <a:cubicBezTo>
                    <a:pt x="112" y="108"/>
                    <a:pt x="110" y="102"/>
                    <a:pt x="114" y="103"/>
                  </a:cubicBezTo>
                  <a:cubicBezTo>
                    <a:pt x="114" y="102"/>
                    <a:pt x="114" y="102"/>
                    <a:pt x="114" y="102"/>
                  </a:cubicBezTo>
                  <a:cubicBezTo>
                    <a:pt x="119" y="106"/>
                    <a:pt x="117" y="97"/>
                    <a:pt x="121" y="100"/>
                  </a:cubicBezTo>
                  <a:cubicBezTo>
                    <a:pt x="120" y="100"/>
                    <a:pt x="120" y="100"/>
                    <a:pt x="120" y="100"/>
                  </a:cubicBezTo>
                  <a:cubicBezTo>
                    <a:pt x="121" y="101"/>
                    <a:pt x="123" y="98"/>
                    <a:pt x="123" y="100"/>
                  </a:cubicBezTo>
                  <a:cubicBezTo>
                    <a:pt x="124" y="100"/>
                    <a:pt x="126" y="98"/>
                    <a:pt x="124" y="97"/>
                  </a:cubicBezTo>
                  <a:cubicBezTo>
                    <a:pt x="125" y="96"/>
                    <a:pt x="125" y="96"/>
                    <a:pt x="125" y="96"/>
                  </a:cubicBezTo>
                  <a:cubicBezTo>
                    <a:pt x="126" y="98"/>
                    <a:pt x="126" y="101"/>
                    <a:pt x="128" y="102"/>
                  </a:cubicBezTo>
                  <a:cubicBezTo>
                    <a:pt x="130" y="99"/>
                    <a:pt x="126" y="95"/>
                    <a:pt x="131" y="93"/>
                  </a:cubicBezTo>
                  <a:cubicBezTo>
                    <a:pt x="132" y="97"/>
                    <a:pt x="132" y="97"/>
                    <a:pt x="132" y="97"/>
                  </a:cubicBezTo>
                  <a:cubicBezTo>
                    <a:pt x="135" y="91"/>
                    <a:pt x="135" y="91"/>
                    <a:pt x="135" y="91"/>
                  </a:cubicBezTo>
                  <a:cubicBezTo>
                    <a:pt x="141" y="91"/>
                    <a:pt x="136" y="100"/>
                    <a:pt x="142" y="97"/>
                  </a:cubicBezTo>
                  <a:cubicBezTo>
                    <a:pt x="138" y="95"/>
                    <a:pt x="145" y="93"/>
                    <a:pt x="141" y="91"/>
                  </a:cubicBezTo>
                  <a:cubicBezTo>
                    <a:pt x="140" y="91"/>
                    <a:pt x="140" y="91"/>
                    <a:pt x="140" y="91"/>
                  </a:cubicBezTo>
                  <a:cubicBezTo>
                    <a:pt x="140" y="91"/>
                    <a:pt x="140" y="91"/>
                    <a:pt x="140" y="91"/>
                  </a:cubicBezTo>
                  <a:cubicBezTo>
                    <a:pt x="140" y="91"/>
                    <a:pt x="140" y="91"/>
                    <a:pt x="140" y="91"/>
                  </a:cubicBezTo>
                  <a:cubicBezTo>
                    <a:pt x="141" y="91"/>
                    <a:pt x="141" y="90"/>
                    <a:pt x="141" y="90"/>
                  </a:cubicBezTo>
                  <a:cubicBezTo>
                    <a:pt x="140" y="89"/>
                    <a:pt x="140" y="89"/>
                    <a:pt x="140" y="89"/>
                  </a:cubicBezTo>
                  <a:cubicBezTo>
                    <a:pt x="141" y="88"/>
                    <a:pt x="142" y="89"/>
                    <a:pt x="142" y="90"/>
                  </a:cubicBezTo>
                  <a:cubicBezTo>
                    <a:pt x="143" y="93"/>
                    <a:pt x="143" y="93"/>
                    <a:pt x="143" y="95"/>
                  </a:cubicBezTo>
                  <a:cubicBezTo>
                    <a:pt x="143" y="95"/>
                    <a:pt x="143" y="95"/>
                    <a:pt x="143" y="95"/>
                  </a:cubicBezTo>
                  <a:cubicBezTo>
                    <a:pt x="143" y="98"/>
                    <a:pt x="143" y="98"/>
                    <a:pt x="143" y="98"/>
                  </a:cubicBezTo>
                  <a:cubicBezTo>
                    <a:pt x="143" y="98"/>
                    <a:pt x="143" y="98"/>
                    <a:pt x="143" y="98"/>
                  </a:cubicBezTo>
                  <a:cubicBezTo>
                    <a:pt x="144" y="99"/>
                    <a:pt x="145" y="99"/>
                    <a:pt x="144" y="101"/>
                  </a:cubicBezTo>
                  <a:cubicBezTo>
                    <a:pt x="144" y="102"/>
                    <a:pt x="143" y="103"/>
                    <a:pt x="144" y="103"/>
                  </a:cubicBezTo>
                  <a:cubicBezTo>
                    <a:pt x="143" y="103"/>
                    <a:pt x="142" y="103"/>
                    <a:pt x="142" y="102"/>
                  </a:cubicBezTo>
                  <a:close/>
                  <a:moveTo>
                    <a:pt x="146" y="94"/>
                  </a:moveTo>
                  <a:cubicBezTo>
                    <a:pt x="145" y="92"/>
                    <a:pt x="145" y="92"/>
                    <a:pt x="145" y="92"/>
                  </a:cubicBezTo>
                  <a:cubicBezTo>
                    <a:pt x="146" y="92"/>
                    <a:pt x="146" y="92"/>
                    <a:pt x="146" y="92"/>
                  </a:cubicBezTo>
                  <a:lnTo>
                    <a:pt x="146" y="94"/>
                  </a:lnTo>
                  <a:close/>
                  <a:moveTo>
                    <a:pt x="149" y="376"/>
                  </a:moveTo>
                  <a:cubicBezTo>
                    <a:pt x="147" y="376"/>
                    <a:pt x="147" y="376"/>
                    <a:pt x="147" y="376"/>
                  </a:cubicBezTo>
                  <a:cubicBezTo>
                    <a:pt x="147" y="376"/>
                    <a:pt x="148" y="376"/>
                    <a:pt x="149" y="376"/>
                  </a:cubicBezTo>
                  <a:close/>
                  <a:moveTo>
                    <a:pt x="148" y="88"/>
                  </a:moveTo>
                  <a:cubicBezTo>
                    <a:pt x="148" y="88"/>
                    <a:pt x="148" y="88"/>
                    <a:pt x="148" y="88"/>
                  </a:cubicBezTo>
                  <a:cubicBezTo>
                    <a:pt x="147" y="88"/>
                    <a:pt x="147" y="88"/>
                    <a:pt x="147" y="88"/>
                  </a:cubicBezTo>
                  <a:cubicBezTo>
                    <a:pt x="147" y="88"/>
                    <a:pt x="146" y="88"/>
                    <a:pt x="146" y="87"/>
                  </a:cubicBezTo>
                  <a:cubicBezTo>
                    <a:pt x="144" y="87"/>
                    <a:pt x="145" y="89"/>
                    <a:pt x="144" y="90"/>
                  </a:cubicBezTo>
                  <a:cubicBezTo>
                    <a:pt x="144" y="85"/>
                    <a:pt x="144" y="85"/>
                    <a:pt x="144" y="85"/>
                  </a:cubicBezTo>
                  <a:cubicBezTo>
                    <a:pt x="144" y="85"/>
                    <a:pt x="144" y="85"/>
                    <a:pt x="144" y="85"/>
                  </a:cubicBezTo>
                  <a:cubicBezTo>
                    <a:pt x="144" y="84"/>
                    <a:pt x="144" y="84"/>
                    <a:pt x="144" y="84"/>
                  </a:cubicBezTo>
                  <a:cubicBezTo>
                    <a:pt x="145" y="84"/>
                    <a:pt x="145" y="84"/>
                    <a:pt x="145" y="84"/>
                  </a:cubicBezTo>
                  <a:cubicBezTo>
                    <a:pt x="145" y="84"/>
                    <a:pt x="144" y="85"/>
                    <a:pt x="144" y="85"/>
                  </a:cubicBezTo>
                  <a:cubicBezTo>
                    <a:pt x="144" y="85"/>
                    <a:pt x="144" y="85"/>
                    <a:pt x="144" y="85"/>
                  </a:cubicBezTo>
                  <a:cubicBezTo>
                    <a:pt x="145" y="86"/>
                    <a:pt x="146" y="86"/>
                    <a:pt x="146" y="87"/>
                  </a:cubicBezTo>
                  <a:cubicBezTo>
                    <a:pt x="148" y="86"/>
                    <a:pt x="146" y="84"/>
                    <a:pt x="147" y="82"/>
                  </a:cubicBezTo>
                  <a:cubicBezTo>
                    <a:pt x="146" y="81"/>
                    <a:pt x="146" y="81"/>
                    <a:pt x="146" y="81"/>
                  </a:cubicBezTo>
                  <a:cubicBezTo>
                    <a:pt x="148" y="80"/>
                    <a:pt x="146" y="77"/>
                    <a:pt x="149" y="76"/>
                  </a:cubicBezTo>
                  <a:cubicBezTo>
                    <a:pt x="148" y="74"/>
                    <a:pt x="148" y="74"/>
                    <a:pt x="148" y="74"/>
                  </a:cubicBezTo>
                  <a:cubicBezTo>
                    <a:pt x="149" y="73"/>
                    <a:pt x="149" y="73"/>
                    <a:pt x="149" y="73"/>
                  </a:cubicBezTo>
                  <a:cubicBezTo>
                    <a:pt x="149" y="75"/>
                    <a:pt x="151" y="77"/>
                    <a:pt x="151" y="79"/>
                  </a:cubicBezTo>
                  <a:cubicBezTo>
                    <a:pt x="148" y="84"/>
                    <a:pt x="148" y="84"/>
                    <a:pt x="148" y="84"/>
                  </a:cubicBezTo>
                  <a:cubicBezTo>
                    <a:pt x="149" y="86"/>
                    <a:pt x="151" y="87"/>
                    <a:pt x="152" y="88"/>
                  </a:cubicBezTo>
                  <a:cubicBezTo>
                    <a:pt x="151" y="91"/>
                    <a:pt x="149" y="87"/>
                    <a:pt x="148" y="88"/>
                  </a:cubicBezTo>
                  <a:close/>
                  <a:moveTo>
                    <a:pt x="152" y="83"/>
                  </a:moveTo>
                  <a:cubicBezTo>
                    <a:pt x="151" y="82"/>
                    <a:pt x="155" y="79"/>
                    <a:pt x="156" y="82"/>
                  </a:cubicBezTo>
                  <a:cubicBezTo>
                    <a:pt x="155" y="84"/>
                    <a:pt x="153" y="82"/>
                    <a:pt x="152" y="83"/>
                  </a:cubicBezTo>
                  <a:close/>
                  <a:moveTo>
                    <a:pt x="153" y="79"/>
                  </a:moveTo>
                  <a:cubicBezTo>
                    <a:pt x="153" y="78"/>
                    <a:pt x="153" y="77"/>
                    <a:pt x="154" y="76"/>
                  </a:cubicBezTo>
                  <a:cubicBezTo>
                    <a:pt x="155" y="76"/>
                    <a:pt x="159" y="76"/>
                    <a:pt x="159" y="77"/>
                  </a:cubicBezTo>
                  <a:cubicBezTo>
                    <a:pt x="157" y="78"/>
                    <a:pt x="155" y="79"/>
                    <a:pt x="153" y="79"/>
                  </a:cubicBezTo>
                  <a:close/>
                  <a:moveTo>
                    <a:pt x="160" y="386"/>
                  </a:moveTo>
                  <a:cubicBezTo>
                    <a:pt x="160" y="384"/>
                    <a:pt x="160" y="384"/>
                    <a:pt x="160" y="384"/>
                  </a:cubicBezTo>
                  <a:cubicBezTo>
                    <a:pt x="160" y="384"/>
                    <a:pt x="160" y="384"/>
                    <a:pt x="160" y="384"/>
                  </a:cubicBezTo>
                  <a:cubicBezTo>
                    <a:pt x="160" y="385"/>
                    <a:pt x="160" y="386"/>
                    <a:pt x="160" y="386"/>
                  </a:cubicBezTo>
                  <a:close/>
                  <a:moveTo>
                    <a:pt x="159" y="382"/>
                  </a:moveTo>
                  <a:cubicBezTo>
                    <a:pt x="158" y="382"/>
                    <a:pt x="161" y="380"/>
                    <a:pt x="162" y="382"/>
                  </a:cubicBezTo>
                  <a:lnTo>
                    <a:pt x="159" y="382"/>
                  </a:lnTo>
                  <a:close/>
                  <a:moveTo>
                    <a:pt x="160" y="63"/>
                  </a:moveTo>
                  <a:cubicBezTo>
                    <a:pt x="161" y="64"/>
                    <a:pt x="162" y="63"/>
                    <a:pt x="162" y="64"/>
                  </a:cubicBezTo>
                  <a:cubicBezTo>
                    <a:pt x="162" y="64"/>
                    <a:pt x="160" y="65"/>
                    <a:pt x="160" y="63"/>
                  </a:cubicBezTo>
                  <a:close/>
                  <a:moveTo>
                    <a:pt x="164" y="63"/>
                  </a:moveTo>
                  <a:cubicBezTo>
                    <a:pt x="163" y="63"/>
                    <a:pt x="163" y="63"/>
                    <a:pt x="163" y="63"/>
                  </a:cubicBezTo>
                  <a:cubicBezTo>
                    <a:pt x="165" y="63"/>
                    <a:pt x="165" y="63"/>
                    <a:pt x="165" y="63"/>
                  </a:cubicBezTo>
                  <a:lnTo>
                    <a:pt x="164" y="63"/>
                  </a:lnTo>
                  <a:close/>
                  <a:moveTo>
                    <a:pt x="169" y="71"/>
                  </a:moveTo>
                  <a:cubicBezTo>
                    <a:pt x="169" y="69"/>
                    <a:pt x="166" y="69"/>
                    <a:pt x="165" y="68"/>
                  </a:cubicBezTo>
                  <a:cubicBezTo>
                    <a:pt x="166" y="67"/>
                    <a:pt x="166" y="67"/>
                    <a:pt x="166" y="67"/>
                  </a:cubicBezTo>
                  <a:cubicBezTo>
                    <a:pt x="167" y="66"/>
                    <a:pt x="168" y="68"/>
                    <a:pt x="169" y="67"/>
                  </a:cubicBezTo>
                  <a:cubicBezTo>
                    <a:pt x="169" y="68"/>
                    <a:pt x="168" y="69"/>
                    <a:pt x="170" y="69"/>
                  </a:cubicBezTo>
                  <a:cubicBezTo>
                    <a:pt x="171" y="68"/>
                    <a:pt x="171" y="68"/>
                    <a:pt x="171" y="68"/>
                  </a:cubicBezTo>
                  <a:cubicBezTo>
                    <a:pt x="173" y="70"/>
                    <a:pt x="169" y="71"/>
                    <a:pt x="169" y="71"/>
                  </a:cubicBezTo>
                  <a:close/>
                  <a:moveTo>
                    <a:pt x="172" y="64"/>
                  </a:moveTo>
                  <a:cubicBezTo>
                    <a:pt x="173" y="63"/>
                    <a:pt x="173" y="63"/>
                    <a:pt x="173" y="63"/>
                  </a:cubicBezTo>
                  <a:cubicBezTo>
                    <a:pt x="174" y="64"/>
                    <a:pt x="174" y="64"/>
                    <a:pt x="174" y="64"/>
                  </a:cubicBezTo>
                  <a:lnTo>
                    <a:pt x="172" y="64"/>
                  </a:lnTo>
                  <a:close/>
                  <a:moveTo>
                    <a:pt x="197" y="406"/>
                  </a:moveTo>
                  <a:cubicBezTo>
                    <a:pt x="195" y="406"/>
                    <a:pt x="195" y="406"/>
                    <a:pt x="195" y="406"/>
                  </a:cubicBezTo>
                  <a:cubicBezTo>
                    <a:pt x="197" y="405"/>
                    <a:pt x="197" y="405"/>
                    <a:pt x="197" y="405"/>
                  </a:cubicBezTo>
                  <a:cubicBezTo>
                    <a:pt x="194" y="405"/>
                    <a:pt x="194" y="405"/>
                    <a:pt x="194" y="405"/>
                  </a:cubicBezTo>
                  <a:cubicBezTo>
                    <a:pt x="197" y="403"/>
                    <a:pt x="197" y="403"/>
                    <a:pt x="197" y="403"/>
                  </a:cubicBezTo>
                  <a:lnTo>
                    <a:pt x="197" y="406"/>
                  </a:lnTo>
                  <a:close/>
                  <a:moveTo>
                    <a:pt x="199" y="407"/>
                  </a:moveTo>
                  <a:cubicBezTo>
                    <a:pt x="199" y="406"/>
                    <a:pt x="199" y="406"/>
                    <a:pt x="199" y="406"/>
                  </a:cubicBezTo>
                  <a:cubicBezTo>
                    <a:pt x="199" y="407"/>
                    <a:pt x="199" y="407"/>
                    <a:pt x="199" y="407"/>
                  </a:cubicBezTo>
                  <a:close/>
                  <a:moveTo>
                    <a:pt x="213" y="410"/>
                  </a:moveTo>
                  <a:cubicBezTo>
                    <a:pt x="214" y="407"/>
                    <a:pt x="214" y="407"/>
                    <a:pt x="214" y="407"/>
                  </a:cubicBezTo>
                  <a:cubicBezTo>
                    <a:pt x="214" y="410"/>
                    <a:pt x="219" y="409"/>
                    <a:pt x="221" y="410"/>
                  </a:cubicBezTo>
                  <a:cubicBezTo>
                    <a:pt x="220" y="410"/>
                    <a:pt x="216" y="410"/>
                    <a:pt x="213" y="410"/>
                  </a:cubicBezTo>
                  <a:close/>
                  <a:moveTo>
                    <a:pt x="198" y="432"/>
                  </a:moveTo>
                  <a:cubicBezTo>
                    <a:pt x="196" y="432"/>
                    <a:pt x="197" y="429"/>
                    <a:pt x="198" y="430"/>
                  </a:cubicBezTo>
                  <a:cubicBezTo>
                    <a:pt x="196" y="430"/>
                    <a:pt x="199" y="432"/>
                    <a:pt x="198" y="432"/>
                  </a:cubicBezTo>
                  <a:close/>
                  <a:moveTo>
                    <a:pt x="206" y="428"/>
                  </a:moveTo>
                  <a:cubicBezTo>
                    <a:pt x="206" y="428"/>
                    <a:pt x="205" y="428"/>
                    <a:pt x="205" y="428"/>
                  </a:cubicBezTo>
                  <a:cubicBezTo>
                    <a:pt x="205" y="431"/>
                    <a:pt x="206" y="429"/>
                    <a:pt x="207" y="430"/>
                  </a:cubicBezTo>
                  <a:cubicBezTo>
                    <a:pt x="207" y="432"/>
                    <a:pt x="205" y="430"/>
                    <a:pt x="204" y="430"/>
                  </a:cubicBezTo>
                  <a:cubicBezTo>
                    <a:pt x="203" y="430"/>
                    <a:pt x="203" y="431"/>
                    <a:pt x="202" y="431"/>
                  </a:cubicBezTo>
                  <a:cubicBezTo>
                    <a:pt x="201" y="431"/>
                    <a:pt x="202" y="430"/>
                    <a:pt x="202" y="429"/>
                  </a:cubicBezTo>
                  <a:cubicBezTo>
                    <a:pt x="203" y="428"/>
                    <a:pt x="205" y="428"/>
                    <a:pt x="204" y="427"/>
                  </a:cubicBezTo>
                  <a:cubicBezTo>
                    <a:pt x="203" y="424"/>
                    <a:pt x="201" y="428"/>
                    <a:pt x="199" y="426"/>
                  </a:cubicBezTo>
                  <a:cubicBezTo>
                    <a:pt x="201" y="425"/>
                    <a:pt x="198" y="424"/>
                    <a:pt x="198" y="422"/>
                  </a:cubicBezTo>
                  <a:cubicBezTo>
                    <a:pt x="197" y="422"/>
                    <a:pt x="198" y="425"/>
                    <a:pt x="196" y="424"/>
                  </a:cubicBezTo>
                  <a:cubicBezTo>
                    <a:pt x="196" y="422"/>
                    <a:pt x="196" y="422"/>
                    <a:pt x="196" y="422"/>
                  </a:cubicBezTo>
                  <a:cubicBezTo>
                    <a:pt x="200" y="422"/>
                    <a:pt x="200" y="422"/>
                    <a:pt x="200" y="422"/>
                  </a:cubicBezTo>
                  <a:cubicBezTo>
                    <a:pt x="200" y="422"/>
                    <a:pt x="200" y="422"/>
                    <a:pt x="200" y="422"/>
                  </a:cubicBezTo>
                  <a:cubicBezTo>
                    <a:pt x="198" y="424"/>
                    <a:pt x="202" y="424"/>
                    <a:pt x="200" y="425"/>
                  </a:cubicBezTo>
                  <a:cubicBezTo>
                    <a:pt x="201" y="426"/>
                    <a:pt x="201" y="426"/>
                    <a:pt x="201" y="426"/>
                  </a:cubicBezTo>
                  <a:cubicBezTo>
                    <a:pt x="202" y="424"/>
                    <a:pt x="205" y="427"/>
                    <a:pt x="205" y="424"/>
                  </a:cubicBezTo>
                  <a:cubicBezTo>
                    <a:pt x="206" y="425"/>
                    <a:pt x="207" y="424"/>
                    <a:pt x="208" y="424"/>
                  </a:cubicBezTo>
                  <a:cubicBezTo>
                    <a:pt x="209" y="427"/>
                    <a:pt x="206" y="427"/>
                    <a:pt x="206" y="428"/>
                  </a:cubicBezTo>
                  <a:close/>
                  <a:moveTo>
                    <a:pt x="218" y="435"/>
                  </a:moveTo>
                  <a:cubicBezTo>
                    <a:pt x="217" y="435"/>
                    <a:pt x="215" y="435"/>
                    <a:pt x="215" y="436"/>
                  </a:cubicBezTo>
                  <a:cubicBezTo>
                    <a:pt x="215" y="437"/>
                    <a:pt x="215" y="437"/>
                    <a:pt x="215" y="437"/>
                  </a:cubicBezTo>
                  <a:cubicBezTo>
                    <a:pt x="215" y="436"/>
                    <a:pt x="215" y="436"/>
                    <a:pt x="215" y="436"/>
                  </a:cubicBezTo>
                  <a:cubicBezTo>
                    <a:pt x="215" y="436"/>
                    <a:pt x="213" y="437"/>
                    <a:pt x="213" y="435"/>
                  </a:cubicBezTo>
                  <a:cubicBezTo>
                    <a:pt x="213" y="435"/>
                    <a:pt x="214" y="436"/>
                    <a:pt x="215" y="436"/>
                  </a:cubicBezTo>
                  <a:cubicBezTo>
                    <a:pt x="216" y="435"/>
                    <a:pt x="216" y="435"/>
                    <a:pt x="216" y="435"/>
                  </a:cubicBezTo>
                  <a:cubicBezTo>
                    <a:pt x="215" y="434"/>
                    <a:pt x="214" y="434"/>
                    <a:pt x="214" y="434"/>
                  </a:cubicBezTo>
                  <a:cubicBezTo>
                    <a:pt x="213" y="432"/>
                    <a:pt x="215" y="434"/>
                    <a:pt x="216" y="432"/>
                  </a:cubicBezTo>
                  <a:cubicBezTo>
                    <a:pt x="217" y="433"/>
                    <a:pt x="218" y="433"/>
                    <a:pt x="218" y="434"/>
                  </a:cubicBezTo>
                  <a:lnTo>
                    <a:pt x="218" y="435"/>
                  </a:lnTo>
                  <a:close/>
                  <a:moveTo>
                    <a:pt x="221" y="428"/>
                  </a:moveTo>
                  <a:cubicBezTo>
                    <a:pt x="222" y="429"/>
                    <a:pt x="223" y="428"/>
                    <a:pt x="224" y="428"/>
                  </a:cubicBezTo>
                  <a:cubicBezTo>
                    <a:pt x="223" y="430"/>
                    <a:pt x="222" y="429"/>
                    <a:pt x="221" y="428"/>
                  </a:cubicBezTo>
                  <a:close/>
                  <a:moveTo>
                    <a:pt x="243" y="409"/>
                  </a:moveTo>
                  <a:cubicBezTo>
                    <a:pt x="242" y="409"/>
                    <a:pt x="242" y="409"/>
                    <a:pt x="242" y="410"/>
                  </a:cubicBezTo>
                  <a:cubicBezTo>
                    <a:pt x="241" y="409"/>
                    <a:pt x="241" y="409"/>
                    <a:pt x="241" y="409"/>
                  </a:cubicBezTo>
                  <a:lnTo>
                    <a:pt x="243" y="409"/>
                  </a:lnTo>
                  <a:close/>
                  <a:moveTo>
                    <a:pt x="238" y="409"/>
                  </a:moveTo>
                  <a:cubicBezTo>
                    <a:pt x="238" y="410"/>
                    <a:pt x="239" y="410"/>
                    <a:pt x="238" y="410"/>
                  </a:cubicBezTo>
                  <a:cubicBezTo>
                    <a:pt x="237" y="411"/>
                    <a:pt x="237" y="410"/>
                    <a:pt x="237" y="409"/>
                  </a:cubicBezTo>
                  <a:cubicBezTo>
                    <a:pt x="237" y="409"/>
                    <a:pt x="238" y="408"/>
                    <a:pt x="238" y="409"/>
                  </a:cubicBezTo>
                  <a:close/>
                  <a:moveTo>
                    <a:pt x="222" y="411"/>
                  </a:moveTo>
                  <a:cubicBezTo>
                    <a:pt x="224" y="410"/>
                    <a:pt x="224" y="413"/>
                    <a:pt x="226" y="413"/>
                  </a:cubicBezTo>
                  <a:cubicBezTo>
                    <a:pt x="226" y="411"/>
                    <a:pt x="229" y="411"/>
                    <a:pt x="228" y="410"/>
                  </a:cubicBezTo>
                  <a:cubicBezTo>
                    <a:pt x="226" y="410"/>
                    <a:pt x="226" y="411"/>
                    <a:pt x="224" y="410"/>
                  </a:cubicBezTo>
                  <a:cubicBezTo>
                    <a:pt x="224" y="408"/>
                    <a:pt x="224" y="408"/>
                    <a:pt x="224" y="408"/>
                  </a:cubicBezTo>
                  <a:cubicBezTo>
                    <a:pt x="230" y="409"/>
                    <a:pt x="230" y="409"/>
                    <a:pt x="230" y="409"/>
                  </a:cubicBezTo>
                  <a:cubicBezTo>
                    <a:pt x="230" y="409"/>
                    <a:pt x="230" y="410"/>
                    <a:pt x="230" y="411"/>
                  </a:cubicBezTo>
                  <a:cubicBezTo>
                    <a:pt x="230" y="410"/>
                    <a:pt x="229" y="410"/>
                    <a:pt x="229" y="410"/>
                  </a:cubicBezTo>
                  <a:cubicBezTo>
                    <a:pt x="228" y="411"/>
                    <a:pt x="228" y="412"/>
                    <a:pt x="229" y="413"/>
                  </a:cubicBezTo>
                  <a:cubicBezTo>
                    <a:pt x="232" y="414"/>
                    <a:pt x="232" y="414"/>
                    <a:pt x="232" y="414"/>
                  </a:cubicBezTo>
                  <a:cubicBezTo>
                    <a:pt x="229" y="417"/>
                    <a:pt x="229" y="417"/>
                    <a:pt x="229" y="417"/>
                  </a:cubicBezTo>
                  <a:cubicBezTo>
                    <a:pt x="228" y="415"/>
                    <a:pt x="228" y="415"/>
                    <a:pt x="228" y="415"/>
                  </a:cubicBezTo>
                  <a:cubicBezTo>
                    <a:pt x="226" y="418"/>
                    <a:pt x="226" y="418"/>
                    <a:pt x="226" y="418"/>
                  </a:cubicBezTo>
                  <a:cubicBezTo>
                    <a:pt x="224" y="418"/>
                    <a:pt x="225" y="415"/>
                    <a:pt x="223" y="416"/>
                  </a:cubicBezTo>
                  <a:cubicBezTo>
                    <a:pt x="223" y="416"/>
                    <a:pt x="223" y="416"/>
                    <a:pt x="223" y="416"/>
                  </a:cubicBezTo>
                  <a:cubicBezTo>
                    <a:pt x="223" y="416"/>
                    <a:pt x="223" y="416"/>
                    <a:pt x="223" y="416"/>
                  </a:cubicBezTo>
                  <a:cubicBezTo>
                    <a:pt x="224" y="415"/>
                    <a:pt x="223" y="413"/>
                    <a:pt x="224" y="412"/>
                  </a:cubicBezTo>
                  <a:cubicBezTo>
                    <a:pt x="223" y="412"/>
                    <a:pt x="223" y="411"/>
                    <a:pt x="222" y="411"/>
                  </a:cubicBezTo>
                  <a:close/>
                  <a:moveTo>
                    <a:pt x="231" y="420"/>
                  </a:moveTo>
                  <a:cubicBezTo>
                    <a:pt x="229" y="419"/>
                    <a:pt x="229" y="419"/>
                    <a:pt x="229" y="419"/>
                  </a:cubicBezTo>
                  <a:cubicBezTo>
                    <a:pt x="228" y="421"/>
                    <a:pt x="228" y="421"/>
                    <a:pt x="228" y="421"/>
                  </a:cubicBezTo>
                  <a:cubicBezTo>
                    <a:pt x="226" y="417"/>
                    <a:pt x="224" y="424"/>
                    <a:pt x="222" y="420"/>
                  </a:cubicBezTo>
                  <a:cubicBezTo>
                    <a:pt x="223" y="420"/>
                    <a:pt x="224" y="421"/>
                    <a:pt x="224" y="420"/>
                  </a:cubicBezTo>
                  <a:cubicBezTo>
                    <a:pt x="224" y="419"/>
                    <a:pt x="223" y="419"/>
                    <a:pt x="223" y="419"/>
                  </a:cubicBezTo>
                  <a:cubicBezTo>
                    <a:pt x="228" y="419"/>
                    <a:pt x="228" y="419"/>
                    <a:pt x="228" y="419"/>
                  </a:cubicBezTo>
                  <a:cubicBezTo>
                    <a:pt x="228" y="418"/>
                    <a:pt x="228" y="418"/>
                    <a:pt x="228" y="418"/>
                  </a:cubicBezTo>
                  <a:cubicBezTo>
                    <a:pt x="233" y="419"/>
                    <a:pt x="233" y="419"/>
                    <a:pt x="233" y="419"/>
                  </a:cubicBezTo>
                  <a:lnTo>
                    <a:pt x="231" y="420"/>
                  </a:lnTo>
                  <a:close/>
                  <a:moveTo>
                    <a:pt x="235" y="427"/>
                  </a:moveTo>
                  <a:cubicBezTo>
                    <a:pt x="236" y="426"/>
                    <a:pt x="238" y="426"/>
                    <a:pt x="238" y="428"/>
                  </a:cubicBezTo>
                  <a:lnTo>
                    <a:pt x="235" y="427"/>
                  </a:lnTo>
                  <a:close/>
                  <a:moveTo>
                    <a:pt x="234" y="424"/>
                  </a:moveTo>
                  <a:cubicBezTo>
                    <a:pt x="235" y="423"/>
                    <a:pt x="235" y="423"/>
                    <a:pt x="235" y="423"/>
                  </a:cubicBezTo>
                  <a:cubicBezTo>
                    <a:pt x="234" y="422"/>
                    <a:pt x="234" y="422"/>
                    <a:pt x="234" y="422"/>
                  </a:cubicBezTo>
                  <a:cubicBezTo>
                    <a:pt x="234" y="420"/>
                    <a:pt x="237" y="422"/>
                    <a:pt x="239" y="422"/>
                  </a:cubicBezTo>
                  <a:lnTo>
                    <a:pt x="234" y="424"/>
                  </a:lnTo>
                  <a:close/>
                  <a:moveTo>
                    <a:pt x="240" y="428"/>
                  </a:moveTo>
                  <a:cubicBezTo>
                    <a:pt x="243" y="428"/>
                    <a:pt x="243" y="428"/>
                    <a:pt x="243" y="428"/>
                  </a:cubicBezTo>
                  <a:cubicBezTo>
                    <a:pt x="243" y="428"/>
                    <a:pt x="243" y="428"/>
                    <a:pt x="243" y="428"/>
                  </a:cubicBezTo>
                  <a:lnTo>
                    <a:pt x="240" y="428"/>
                  </a:lnTo>
                  <a:close/>
                  <a:moveTo>
                    <a:pt x="244" y="418"/>
                  </a:moveTo>
                  <a:cubicBezTo>
                    <a:pt x="242" y="419"/>
                    <a:pt x="242" y="419"/>
                    <a:pt x="242" y="419"/>
                  </a:cubicBezTo>
                  <a:cubicBezTo>
                    <a:pt x="243" y="420"/>
                    <a:pt x="243" y="420"/>
                    <a:pt x="243" y="420"/>
                  </a:cubicBezTo>
                  <a:cubicBezTo>
                    <a:pt x="243" y="420"/>
                    <a:pt x="242" y="420"/>
                    <a:pt x="242" y="420"/>
                  </a:cubicBezTo>
                  <a:cubicBezTo>
                    <a:pt x="242" y="419"/>
                    <a:pt x="242" y="419"/>
                    <a:pt x="242" y="419"/>
                  </a:cubicBezTo>
                  <a:cubicBezTo>
                    <a:pt x="238" y="417"/>
                    <a:pt x="238" y="417"/>
                    <a:pt x="238" y="417"/>
                  </a:cubicBezTo>
                  <a:cubicBezTo>
                    <a:pt x="239" y="417"/>
                    <a:pt x="239" y="417"/>
                    <a:pt x="239" y="417"/>
                  </a:cubicBezTo>
                  <a:cubicBezTo>
                    <a:pt x="239" y="416"/>
                    <a:pt x="239" y="416"/>
                    <a:pt x="239" y="416"/>
                  </a:cubicBezTo>
                  <a:cubicBezTo>
                    <a:pt x="238" y="416"/>
                    <a:pt x="236" y="416"/>
                    <a:pt x="234" y="417"/>
                  </a:cubicBezTo>
                  <a:cubicBezTo>
                    <a:pt x="235" y="416"/>
                    <a:pt x="235" y="416"/>
                    <a:pt x="235" y="416"/>
                  </a:cubicBezTo>
                  <a:cubicBezTo>
                    <a:pt x="234" y="414"/>
                    <a:pt x="232" y="413"/>
                    <a:pt x="235" y="411"/>
                  </a:cubicBezTo>
                  <a:cubicBezTo>
                    <a:pt x="235" y="411"/>
                    <a:pt x="235" y="411"/>
                    <a:pt x="235" y="411"/>
                  </a:cubicBezTo>
                  <a:cubicBezTo>
                    <a:pt x="235" y="413"/>
                    <a:pt x="235" y="413"/>
                    <a:pt x="235" y="413"/>
                  </a:cubicBezTo>
                  <a:cubicBezTo>
                    <a:pt x="235" y="413"/>
                    <a:pt x="234" y="412"/>
                    <a:pt x="234" y="413"/>
                  </a:cubicBezTo>
                  <a:cubicBezTo>
                    <a:pt x="235" y="415"/>
                    <a:pt x="238" y="413"/>
                    <a:pt x="238" y="415"/>
                  </a:cubicBezTo>
                  <a:cubicBezTo>
                    <a:pt x="241" y="415"/>
                    <a:pt x="238" y="413"/>
                    <a:pt x="242" y="414"/>
                  </a:cubicBezTo>
                  <a:cubicBezTo>
                    <a:pt x="244" y="416"/>
                    <a:pt x="244" y="416"/>
                    <a:pt x="244" y="416"/>
                  </a:cubicBezTo>
                  <a:cubicBezTo>
                    <a:pt x="242" y="418"/>
                    <a:pt x="242" y="418"/>
                    <a:pt x="242" y="418"/>
                  </a:cubicBezTo>
                  <a:cubicBezTo>
                    <a:pt x="242" y="418"/>
                    <a:pt x="243" y="418"/>
                    <a:pt x="244" y="418"/>
                  </a:cubicBezTo>
                  <a:close/>
                  <a:moveTo>
                    <a:pt x="245" y="413"/>
                  </a:moveTo>
                  <a:cubicBezTo>
                    <a:pt x="244" y="412"/>
                    <a:pt x="240" y="414"/>
                    <a:pt x="239" y="411"/>
                  </a:cubicBezTo>
                  <a:cubicBezTo>
                    <a:pt x="240" y="410"/>
                    <a:pt x="243" y="412"/>
                    <a:pt x="245" y="410"/>
                  </a:cubicBezTo>
                  <a:cubicBezTo>
                    <a:pt x="245" y="411"/>
                    <a:pt x="245" y="411"/>
                    <a:pt x="246" y="412"/>
                  </a:cubicBezTo>
                  <a:cubicBezTo>
                    <a:pt x="246" y="411"/>
                    <a:pt x="246" y="411"/>
                    <a:pt x="246" y="411"/>
                  </a:cubicBezTo>
                  <a:cubicBezTo>
                    <a:pt x="247" y="412"/>
                    <a:pt x="246" y="413"/>
                    <a:pt x="245" y="413"/>
                  </a:cubicBezTo>
                  <a:close/>
                  <a:moveTo>
                    <a:pt x="247" y="414"/>
                  </a:moveTo>
                  <a:cubicBezTo>
                    <a:pt x="249" y="415"/>
                    <a:pt x="249" y="415"/>
                    <a:pt x="249" y="415"/>
                  </a:cubicBezTo>
                  <a:cubicBezTo>
                    <a:pt x="251" y="415"/>
                    <a:pt x="247" y="416"/>
                    <a:pt x="247" y="414"/>
                  </a:cubicBezTo>
                  <a:close/>
                  <a:moveTo>
                    <a:pt x="250" y="417"/>
                  </a:moveTo>
                  <a:cubicBezTo>
                    <a:pt x="251" y="417"/>
                    <a:pt x="251" y="417"/>
                    <a:pt x="251" y="417"/>
                  </a:cubicBezTo>
                  <a:cubicBezTo>
                    <a:pt x="253" y="419"/>
                    <a:pt x="253" y="419"/>
                    <a:pt x="253" y="419"/>
                  </a:cubicBezTo>
                  <a:lnTo>
                    <a:pt x="250" y="417"/>
                  </a:lnTo>
                  <a:close/>
                  <a:moveTo>
                    <a:pt x="253" y="426"/>
                  </a:moveTo>
                  <a:cubicBezTo>
                    <a:pt x="253" y="426"/>
                    <a:pt x="253" y="426"/>
                    <a:pt x="253" y="426"/>
                  </a:cubicBezTo>
                  <a:cubicBezTo>
                    <a:pt x="252" y="424"/>
                    <a:pt x="252" y="424"/>
                    <a:pt x="252" y="424"/>
                  </a:cubicBezTo>
                  <a:cubicBezTo>
                    <a:pt x="253" y="423"/>
                    <a:pt x="253" y="425"/>
                    <a:pt x="253" y="426"/>
                  </a:cubicBezTo>
                  <a:close/>
                  <a:moveTo>
                    <a:pt x="258" y="414"/>
                  </a:moveTo>
                  <a:cubicBezTo>
                    <a:pt x="256" y="415"/>
                    <a:pt x="256" y="413"/>
                    <a:pt x="255" y="412"/>
                  </a:cubicBezTo>
                  <a:cubicBezTo>
                    <a:pt x="257" y="413"/>
                    <a:pt x="257" y="412"/>
                    <a:pt x="258" y="414"/>
                  </a:cubicBezTo>
                  <a:close/>
                  <a:moveTo>
                    <a:pt x="260" y="430"/>
                  </a:moveTo>
                  <a:cubicBezTo>
                    <a:pt x="260" y="429"/>
                    <a:pt x="257" y="428"/>
                    <a:pt x="257" y="428"/>
                  </a:cubicBezTo>
                  <a:cubicBezTo>
                    <a:pt x="257" y="429"/>
                    <a:pt x="257" y="429"/>
                    <a:pt x="257" y="429"/>
                  </a:cubicBezTo>
                  <a:cubicBezTo>
                    <a:pt x="254" y="428"/>
                    <a:pt x="254" y="428"/>
                    <a:pt x="254" y="428"/>
                  </a:cubicBezTo>
                  <a:cubicBezTo>
                    <a:pt x="260" y="428"/>
                    <a:pt x="260" y="428"/>
                    <a:pt x="260" y="428"/>
                  </a:cubicBezTo>
                  <a:cubicBezTo>
                    <a:pt x="260" y="428"/>
                    <a:pt x="260" y="428"/>
                    <a:pt x="260" y="428"/>
                  </a:cubicBezTo>
                  <a:lnTo>
                    <a:pt x="260" y="430"/>
                  </a:lnTo>
                  <a:close/>
                  <a:moveTo>
                    <a:pt x="262" y="425"/>
                  </a:moveTo>
                  <a:cubicBezTo>
                    <a:pt x="262" y="425"/>
                    <a:pt x="262" y="425"/>
                    <a:pt x="262" y="425"/>
                  </a:cubicBezTo>
                  <a:cubicBezTo>
                    <a:pt x="262" y="425"/>
                    <a:pt x="262" y="425"/>
                    <a:pt x="262" y="425"/>
                  </a:cubicBezTo>
                  <a:cubicBezTo>
                    <a:pt x="262" y="426"/>
                    <a:pt x="262" y="426"/>
                    <a:pt x="262" y="426"/>
                  </a:cubicBezTo>
                  <a:cubicBezTo>
                    <a:pt x="261" y="425"/>
                    <a:pt x="261" y="425"/>
                    <a:pt x="260" y="425"/>
                  </a:cubicBezTo>
                  <a:cubicBezTo>
                    <a:pt x="260" y="425"/>
                    <a:pt x="260" y="425"/>
                    <a:pt x="260" y="424"/>
                  </a:cubicBezTo>
                  <a:cubicBezTo>
                    <a:pt x="262" y="425"/>
                    <a:pt x="262" y="425"/>
                    <a:pt x="262" y="425"/>
                  </a:cubicBezTo>
                  <a:cubicBezTo>
                    <a:pt x="262" y="424"/>
                    <a:pt x="262" y="424"/>
                    <a:pt x="262" y="424"/>
                  </a:cubicBezTo>
                  <a:cubicBezTo>
                    <a:pt x="262" y="424"/>
                    <a:pt x="262" y="424"/>
                    <a:pt x="262" y="424"/>
                  </a:cubicBezTo>
                  <a:cubicBezTo>
                    <a:pt x="262" y="424"/>
                    <a:pt x="262" y="425"/>
                    <a:pt x="262" y="425"/>
                  </a:cubicBezTo>
                  <a:close/>
                  <a:moveTo>
                    <a:pt x="265" y="427"/>
                  </a:moveTo>
                  <a:cubicBezTo>
                    <a:pt x="265" y="426"/>
                    <a:pt x="264" y="427"/>
                    <a:pt x="264" y="427"/>
                  </a:cubicBezTo>
                  <a:cubicBezTo>
                    <a:pt x="264" y="426"/>
                    <a:pt x="266" y="426"/>
                    <a:pt x="266" y="426"/>
                  </a:cubicBezTo>
                  <a:lnTo>
                    <a:pt x="265" y="427"/>
                  </a:lnTo>
                  <a:close/>
                  <a:moveTo>
                    <a:pt x="270" y="426"/>
                  </a:moveTo>
                  <a:cubicBezTo>
                    <a:pt x="268" y="426"/>
                    <a:pt x="268" y="426"/>
                    <a:pt x="268" y="426"/>
                  </a:cubicBezTo>
                  <a:cubicBezTo>
                    <a:pt x="267" y="424"/>
                    <a:pt x="268" y="425"/>
                    <a:pt x="268" y="423"/>
                  </a:cubicBezTo>
                  <a:cubicBezTo>
                    <a:pt x="269" y="424"/>
                    <a:pt x="269" y="424"/>
                    <a:pt x="270" y="424"/>
                  </a:cubicBezTo>
                  <a:lnTo>
                    <a:pt x="270" y="426"/>
                  </a:lnTo>
                  <a:close/>
                  <a:moveTo>
                    <a:pt x="232" y="455"/>
                  </a:moveTo>
                  <a:cubicBezTo>
                    <a:pt x="232" y="451"/>
                    <a:pt x="237" y="453"/>
                    <a:pt x="238" y="454"/>
                  </a:cubicBezTo>
                  <a:cubicBezTo>
                    <a:pt x="235" y="454"/>
                    <a:pt x="233" y="451"/>
                    <a:pt x="232" y="455"/>
                  </a:cubicBezTo>
                  <a:close/>
                  <a:moveTo>
                    <a:pt x="253" y="447"/>
                  </a:moveTo>
                  <a:cubicBezTo>
                    <a:pt x="253" y="447"/>
                    <a:pt x="253" y="447"/>
                    <a:pt x="253" y="447"/>
                  </a:cubicBezTo>
                  <a:cubicBezTo>
                    <a:pt x="252" y="449"/>
                    <a:pt x="252" y="449"/>
                    <a:pt x="252" y="449"/>
                  </a:cubicBezTo>
                  <a:lnTo>
                    <a:pt x="253" y="447"/>
                  </a:lnTo>
                  <a:close/>
                  <a:moveTo>
                    <a:pt x="253" y="456"/>
                  </a:moveTo>
                  <a:cubicBezTo>
                    <a:pt x="252" y="453"/>
                    <a:pt x="252" y="453"/>
                    <a:pt x="252" y="453"/>
                  </a:cubicBezTo>
                  <a:cubicBezTo>
                    <a:pt x="251" y="453"/>
                    <a:pt x="251" y="453"/>
                    <a:pt x="251" y="453"/>
                  </a:cubicBezTo>
                  <a:cubicBezTo>
                    <a:pt x="253" y="451"/>
                    <a:pt x="255" y="453"/>
                    <a:pt x="255" y="455"/>
                  </a:cubicBezTo>
                  <a:lnTo>
                    <a:pt x="253" y="456"/>
                  </a:lnTo>
                  <a:close/>
                  <a:moveTo>
                    <a:pt x="257" y="452"/>
                  </a:moveTo>
                  <a:cubicBezTo>
                    <a:pt x="257" y="452"/>
                    <a:pt x="257" y="452"/>
                    <a:pt x="257" y="452"/>
                  </a:cubicBezTo>
                  <a:cubicBezTo>
                    <a:pt x="256" y="452"/>
                    <a:pt x="257" y="451"/>
                    <a:pt x="258" y="451"/>
                  </a:cubicBezTo>
                  <a:cubicBezTo>
                    <a:pt x="258" y="451"/>
                    <a:pt x="258" y="452"/>
                    <a:pt x="257" y="452"/>
                  </a:cubicBezTo>
                  <a:close/>
                  <a:moveTo>
                    <a:pt x="265" y="447"/>
                  </a:moveTo>
                  <a:cubicBezTo>
                    <a:pt x="266" y="447"/>
                    <a:pt x="266" y="447"/>
                    <a:pt x="266" y="447"/>
                  </a:cubicBezTo>
                  <a:cubicBezTo>
                    <a:pt x="266" y="448"/>
                    <a:pt x="266" y="449"/>
                    <a:pt x="265" y="449"/>
                  </a:cubicBezTo>
                  <a:lnTo>
                    <a:pt x="265" y="447"/>
                  </a:lnTo>
                  <a:close/>
                  <a:moveTo>
                    <a:pt x="262" y="450"/>
                  </a:moveTo>
                  <a:cubicBezTo>
                    <a:pt x="262" y="448"/>
                    <a:pt x="262" y="448"/>
                    <a:pt x="262" y="448"/>
                  </a:cubicBezTo>
                  <a:cubicBezTo>
                    <a:pt x="263" y="449"/>
                    <a:pt x="263" y="449"/>
                    <a:pt x="263" y="449"/>
                  </a:cubicBezTo>
                  <a:lnTo>
                    <a:pt x="262" y="450"/>
                  </a:lnTo>
                  <a:close/>
                  <a:moveTo>
                    <a:pt x="266" y="452"/>
                  </a:moveTo>
                  <a:cubicBezTo>
                    <a:pt x="265" y="453"/>
                    <a:pt x="264" y="454"/>
                    <a:pt x="263" y="452"/>
                  </a:cubicBezTo>
                  <a:cubicBezTo>
                    <a:pt x="264" y="452"/>
                    <a:pt x="267" y="449"/>
                    <a:pt x="266" y="452"/>
                  </a:cubicBezTo>
                  <a:close/>
                  <a:moveTo>
                    <a:pt x="280" y="446"/>
                  </a:moveTo>
                  <a:cubicBezTo>
                    <a:pt x="280" y="445"/>
                    <a:pt x="280" y="445"/>
                    <a:pt x="280" y="445"/>
                  </a:cubicBezTo>
                  <a:cubicBezTo>
                    <a:pt x="281" y="444"/>
                    <a:pt x="281" y="445"/>
                    <a:pt x="282" y="446"/>
                  </a:cubicBezTo>
                  <a:lnTo>
                    <a:pt x="280" y="446"/>
                  </a:lnTo>
                  <a:close/>
                  <a:moveTo>
                    <a:pt x="294" y="428"/>
                  </a:moveTo>
                  <a:cubicBezTo>
                    <a:pt x="294" y="429"/>
                    <a:pt x="294" y="429"/>
                    <a:pt x="294" y="430"/>
                  </a:cubicBezTo>
                  <a:cubicBezTo>
                    <a:pt x="292" y="430"/>
                    <a:pt x="292" y="430"/>
                    <a:pt x="292" y="430"/>
                  </a:cubicBezTo>
                  <a:cubicBezTo>
                    <a:pt x="292" y="429"/>
                    <a:pt x="293" y="428"/>
                    <a:pt x="294" y="428"/>
                  </a:cubicBezTo>
                  <a:close/>
                  <a:moveTo>
                    <a:pt x="287" y="444"/>
                  </a:moveTo>
                  <a:cubicBezTo>
                    <a:pt x="287" y="445"/>
                    <a:pt x="287" y="445"/>
                    <a:pt x="287" y="445"/>
                  </a:cubicBezTo>
                  <a:cubicBezTo>
                    <a:pt x="286" y="445"/>
                    <a:pt x="286" y="445"/>
                    <a:pt x="286" y="445"/>
                  </a:cubicBezTo>
                  <a:cubicBezTo>
                    <a:pt x="287" y="445"/>
                    <a:pt x="285" y="442"/>
                    <a:pt x="287" y="443"/>
                  </a:cubicBezTo>
                  <a:cubicBezTo>
                    <a:pt x="286" y="444"/>
                    <a:pt x="286" y="444"/>
                    <a:pt x="286" y="444"/>
                  </a:cubicBezTo>
                  <a:cubicBezTo>
                    <a:pt x="287" y="444"/>
                    <a:pt x="287" y="444"/>
                    <a:pt x="287" y="444"/>
                  </a:cubicBezTo>
                  <a:close/>
                  <a:moveTo>
                    <a:pt x="285" y="441"/>
                  </a:moveTo>
                  <a:cubicBezTo>
                    <a:pt x="286" y="441"/>
                    <a:pt x="286" y="441"/>
                    <a:pt x="286" y="441"/>
                  </a:cubicBezTo>
                  <a:cubicBezTo>
                    <a:pt x="288" y="441"/>
                    <a:pt x="288" y="441"/>
                    <a:pt x="288" y="441"/>
                  </a:cubicBezTo>
                  <a:lnTo>
                    <a:pt x="285" y="441"/>
                  </a:lnTo>
                  <a:close/>
                  <a:moveTo>
                    <a:pt x="296" y="439"/>
                  </a:moveTo>
                  <a:cubicBezTo>
                    <a:pt x="294" y="439"/>
                    <a:pt x="289" y="442"/>
                    <a:pt x="288" y="438"/>
                  </a:cubicBezTo>
                  <a:cubicBezTo>
                    <a:pt x="291" y="440"/>
                    <a:pt x="292" y="438"/>
                    <a:pt x="296" y="438"/>
                  </a:cubicBezTo>
                  <a:lnTo>
                    <a:pt x="296" y="439"/>
                  </a:lnTo>
                  <a:close/>
                  <a:moveTo>
                    <a:pt x="316" y="406"/>
                  </a:moveTo>
                  <a:cubicBezTo>
                    <a:pt x="314" y="407"/>
                    <a:pt x="314" y="407"/>
                    <a:pt x="314" y="407"/>
                  </a:cubicBezTo>
                  <a:cubicBezTo>
                    <a:pt x="314" y="407"/>
                    <a:pt x="314" y="407"/>
                    <a:pt x="314" y="407"/>
                  </a:cubicBezTo>
                  <a:cubicBezTo>
                    <a:pt x="314" y="407"/>
                    <a:pt x="314" y="407"/>
                    <a:pt x="314" y="407"/>
                  </a:cubicBezTo>
                  <a:cubicBezTo>
                    <a:pt x="315" y="406"/>
                    <a:pt x="315" y="404"/>
                    <a:pt x="316" y="406"/>
                  </a:cubicBezTo>
                  <a:close/>
                  <a:moveTo>
                    <a:pt x="314" y="411"/>
                  </a:moveTo>
                  <a:cubicBezTo>
                    <a:pt x="315" y="411"/>
                    <a:pt x="315" y="411"/>
                    <a:pt x="315" y="411"/>
                  </a:cubicBezTo>
                  <a:cubicBezTo>
                    <a:pt x="315" y="413"/>
                    <a:pt x="315" y="413"/>
                    <a:pt x="315" y="413"/>
                  </a:cubicBezTo>
                  <a:cubicBezTo>
                    <a:pt x="314" y="413"/>
                    <a:pt x="314" y="413"/>
                    <a:pt x="314" y="413"/>
                  </a:cubicBezTo>
                  <a:lnTo>
                    <a:pt x="314" y="411"/>
                  </a:lnTo>
                  <a:close/>
                  <a:moveTo>
                    <a:pt x="310" y="407"/>
                  </a:moveTo>
                  <a:cubicBezTo>
                    <a:pt x="308" y="407"/>
                    <a:pt x="308" y="407"/>
                    <a:pt x="308" y="407"/>
                  </a:cubicBezTo>
                  <a:cubicBezTo>
                    <a:pt x="309" y="406"/>
                    <a:pt x="310" y="406"/>
                    <a:pt x="310" y="407"/>
                  </a:cubicBezTo>
                  <a:close/>
                  <a:moveTo>
                    <a:pt x="311" y="410"/>
                  </a:moveTo>
                  <a:cubicBezTo>
                    <a:pt x="310" y="410"/>
                    <a:pt x="309" y="410"/>
                    <a:pt x="308" y="410"/>
                  </a:cubicBezTo>
                  <a:cubicBezTo>
                    <a:pt x="309" y="411"/>
                    <a:pt x="307" y="411"/>
                    <a:pt x="307" y="411"/>
                  </a:cubicBezTo>
                  <a:cubicBezTo>
                    <a:pt x="306" y="410"/>
                    <a:pt x="306" y="410"/>
                    <a:pt x="306" y="410"/>
                  </a:cubicBezTo>
                  <a:cubicBezTo>
                    <a:pt x="308" y="412"/>
                    <a:pt x="309" y="407"/>
                    <a:pt x="311" y="410"/>
                  </a:cubicBezTo>
                  <a:close/>
                  <a:moveTo>
                    <a:pt x="304" y="412"/>
                  </a:moveTo>
                  <a:cubicBezTo>
                    <a:pt x="306" y="417"/>
                    <a:pt x="316" y="409"/>
                    <a:pt x="310" y="415"/>
                  </a:cubicBezTo>
                  <a:cubicBezTo>
                    <a:pt x="310" y="415"/>
                    <a:pt x="310" y="415"/>
                    <a:pt x="310" y="415"/>
                  </a:cubicBezTo>
                  <a:cubicBezTo>
                    <a:pt x="309" y="416"/>
                    <a:pt x="311" y="418"/>
                    <a:pt x="308" y="417"/>
                  </a:cubicBezTo>
                  <a:cubicBezTo>
                    <a:pt x="308" y="416"/>
                    <a:pt x="309" y="416"/>
                    <a:pt x="309" y="416"/>
                  </a:cubicBezTo>
                  <a:cubicBezTo>
                    <a:pt x="306" y="415"/>
                    <a:pt x="305" y="413"/>
                    <a:pt x="303" y="415"/>
                  </a:cubicBezTo>
                  <a:cubicBezTo>
                    <a:pt x="303" y="417"/>
                    <a:pt x="303" y="417"/>
                    <a:pt x="303" y="417"/>
                  </a:cubicBezTo>
                  <a:cubicBezTo>
                    <a:pt x="301" y="417"/>
                    <a:pt x="300" y="416"/>
                    <a:pt x="299" y="415"/>
                  </a:cubicBezTo>
                  <a:cubicBezTo>
                    <a:pt x="302" y="416"/>
                    <a:pt x="302" y="414"/>
                    <a:pt x="304" y="412"/>
                  </a:cubicBezTo>
                  <a:close/>
                  <a:moveTo>
                    <a:pt x="292" y="419"/>
                  </a:moveTo>
                  <a:cubicBezTo>
                    <a:pt x="292" y="418"/>
                    <a:pt x="292" y="418"/>
                    <a:pt x="292" y="418"/>
                  </a:cubicBezTo>
                  <a:cubicBezTo>
                    <a:pt x="293" y="419"/>
                    <a:pt x="295" y="418"/>
                    <a:pt x="297" y="418"/>
                  </a:cubicBezTo>
                  <a:cubicBezTo>
                    <a:pt x="297" y="416"/>
                    <a:pt x="297" y="416"/>
                    <a:pt x="297" y="416"/>
                  </a:cubicBezTo>
                  <a:cubicBezTo>
                    <a:pt x="298" y="416"/>
                    <a:pt x="299" y="417"/>
                    <a:pt x="298" y="418"/>
                  </a:cubicBezTo>
                  <a:cubicBezTo>
                    <a:pt x="301" y="418"/>
                    <a:pt x="302" y="419"/>
                    <a:pt x="303" y="419"/>
                  </a:cubicBezTo>
                  <a:cubicBezTo>
                    <a:pt x="304" y="419"/>
                    <a:pt x="304" y="419"/>
                    <a:pt x="304" y="419"/>
                  </a:cubicBezTo>
                  <a:cubicBezTo>
                    <a:pt x="304" y="419"/>
                    <a:pt x="304" y="419"/>
                    <a:pt x="304" y="419"/>
                  </a:cubicBezTo>
                  <a:cubicBezTo>
                    <a:pt x="304" y="419"/>
                    <a:pt x="305" y="419"/>
                    <a:pt x="306" y="419"/>
                  </a:cubicBezTo>
                  <a:cubicBezTo>
                    <a:pt x="307" y="421"/>
                    <a:pt x="307" y="421"/>
                    <a:pt x="307" y="421"/>
                  </a:cubicBezTo>
                  <a:cubicBezTo>
                    <a:pt x="306" y="423"/>
                    <a:pt x="303" y="420"/>
                    <a:pt x="303" y="423"/>
                  </a:cubicBezTo>
                  <a:cubicBezTo>
                    <a:pt x="303" y="422"/>
                    <a:pt x="302" y="422"/>
                    <a:pt x="302" y="422"/>
                  </a:cubicBezTo>
                  <a:cubicBezTo>
                    <a:pt x="303" y="423"/>
                    <a:pt x="304" y="421"/>
                    <a:pt x="304" y="419"/>
                  </a:cubicBezTo>
                  <a:cubicBezTo>
                    <a:pt x="303" y="419"/>
                    <a:pt x="303" y="419"/>
                    <a:pt x="303" y="419"/>
                  </a:cubicBezTo>
                  <a:cubicBezTo>
                    <a:pt x="302" y="420"/>
                    <a:pt x="300" y="424"/>
                    <a:pt x="298" y="420"/>
                  </a:cubicBezTo>
                  <a:cubicBezTo>
                    <a:pt x="297" y="416"/>
                    <a:pt x="294" y="421"/>
                    <a:pt x="292" y="419"/>
                  </a:cubicBezTo>
                  <a:close/>
                  <a:moveTo>
                    <a:pt x="299" y="422"/>
                  </a:moveTo>
                  <a:cubicBezTo>
                    <a:pt x="299" y="423"/>
                    <a:pt x="301" y="426"/>
                    <a:pt x="303" y="424"/>
                  </a:cubicBezTo>
                  <a:cubicBezTo>
                    <a:pt x="302" y="424"/>
                    <a:pt x="302" y="424"/>
                    <a:pt x="302" y="424"/>
                  </a:cubicBezTo>
                  <a:cubicBezTo>
                    <a:pt x="304" y="426"/>
                    <a:pt x="304" y="426"/>
                    <a:pt x="304" y="426"/>
                  </a:cubicBezTo>
                  <a:cubicBezTo>
                    <a:pt x="303" y="427"/>
                    <a:pt x="301" y="424"/>
                    <a:pt x="300" y="427"/>
                  </a:cubicBezTo>
                  <a:cubicBezTo>
                    <a:pt x="299" y="426"/>
                    <a:pt x="298" y="424"/>
                    <a:pt x="299" y="422"/>
                  </a:cubicBezTo>
                  <a:close/>
                  <a:moveTo>
                    <a:pt x="301" y="435"/>
                  </a:moveTo>
                  <a:cubicBezTo>
                    <a:pt x="301" y="436"/>
                    <a:pt x="300" y="436"/>
                    <a:pt x="300" y="436"/>
                  </a:cubicBezTo>
                  <a:cubicBezTo>
                    <a:pt x="300" y="436"/>
                    <a:pt x="301" y="435"/>
                    <a:pt x="301" y="435"/>
                  </a:cubicBezTo>
                  <a:cubicBezTo>
                    <a:pt x="302" y="434"/>
                    <a:pt x="303" y="432"/>
                    <a:pt x="305" y="432"/>
                  </a:cubicBezTo>
                  <a:cubicBezTo>
                    <a:pt x="305" y="435"/>
                    <a:pt x="305" y="435"/>
                    <a:pt x="305" y="435"/>
                  </a:cubicBezTo>
                  <a:cubicBezTo>
                    <a:pt x="306" y="435"/>
                    <a:pt x="306" y="435"/>
                    <a:pt x="306" y="435"/>
                  </a:cubicBezTo>
                  <a:cubicBezTo>
                    <a:pt x="304" y="437"/>
                    <a:pt x="303" y="435"/>
                    <a:pt x="301" y="435"/>
                  </a:cubicBezTo>
                  <a:close/>
                  <a:moveTo>
                    <a:pt x="306" y="430"/>
                  </a:moveTo>
                  <a:cubicBezTo>
                    <a:pt x="309" y="431"/>
                    <a:pt x="309" y="431"/>
                    <a:pt x="309" y="431"/>
                  </a:cubicBezTo>
                  <a:cubicBezTo>
                    <a:pt x="308" y="432"/>
                    <a:pt x="307" y="431"/>
                    <a:pt x="306" y="430"/>
                  </a:cubicBezTo>
                  <a:close/>
                  <a:moveTo>
                    <a:pt x="312" y="429"/>
                  </a:moveTo>
                  <a:cubicBezTo>
                    <a:pt x="310" y="429"/>
                    <a:pt x="310" y="426"/>
                    <a:pt x="307" y="427"/>
                  </a:cubicBezTo>
                  <a:cubicBezTo>
                    <a:pt x="308" y="426"/>
                    <a:pt x="309" y="425"/>
                    <a:pt x="311" y="426"/>
                  </a:cubicBezTo>
                  <a:cubicBezTo>
                    <a:pt x="311" y="426"/>
                    <a:pt x="311" y="427"/>
                    <a:pt x="311" y="427"/>
                  </a:cubicBezTo>
                  <a:cubicBezTo>
                    <a:pt x="312" y="427"/>
                    <a:pt x="312" y="427"/>
                    <a:pt x="312" y="427"/>
                  </a:cubicBezTo>
                  <a:cubicBezTo>
                    <a:pt x="312" y="427"/>
                    <a:pt x="310" y="428"/>
                    <a:pt x="312" y="429"/>
                  </a:cubicBezTo>
                  <a:close/>
                  <a:moveTo>
                    <a:pt x="310" y="421"/>
                  </a:moveTo>
                  <a:cubicBezTo>
                    <a:pt x="310" y="419"/>
                    <a:pt x="309" y="421"/>
                    <a:pt x="309" y="420"/>
                  </a:cubicBezTo>
                  <a:cubicBezTo>
                    <a:pt x="311" y="418"/>
                    <a:pt x="312" y="422"/>
                    <a:pt x="313" y="421"/>
                  </a:cubicBezTo>
                  <a:cubicBezTo>
                    <a:pt x="312" y="422"/>
                    <a:pt x="311" y="421"/>
                    <a:pt x="310" y="421"/>
                  </a:cubicBezTo>
                  <a:close/>
                  <a:moveTo>
                    <a:pt x="313" y="419"/>
                  </a:moveTo>
                  <a:cubicBezTo>
                    <a:pt x="314" y="419"/>
                    <a:pt x="314" y="419"/>
                    <a:pt x="314" y="419"/>
                  </a:cubicBezTo>
                  <a:cubicBezTo>
                    <a:pt x="314" y="419"/>
                    <a:pt x="314" y="419"/>
                    <a:pt x="313" y="419"/>
                  </a:cubicBezTo>
                  <a:close/>
                  <a:moveTo>
                    <a:pt x="314" y="427"/>
                  </a:moveTo>
                  <a:cubicBezTo>
                    <a:pt x="313" y="426"/>
                    <a:pt x="313" y="426"/>
                    <a:pt x="313" y="426"/>
                  </a:cubicBezTo>
                  <a:cubicBezTo>
                    <a:pt x="314" y="426"/>
                    <a:pt x="316" y="425"/>
                    <a:pt x="316" y="426"/>
                  </a:cubicBezTo>
                  <a:cubicBezTo>
                    <a:pt x="315" y="426"/>
                    <a:pt x="315" y="427"/>
                    <a:pt x="314" y="427"/>
                  </a:cubicBezTo>
                  <a:close/>
                  <a:moveTo>
                    <a:pt x="315" y="423"/>
                  </a:moveTo>
                  <a:cubicBezTo>
                    <a:pt x="315" y="421"/>
                    <a:pt x="315" y="421"/>
                    <a:pt x="315" y="421"/>
                  </a:cubicBezTo>
                  <a:cubicBezTo>
                    <a:pt x="316" y="421"/>
                    <a:pt x="316" y="422"/>
                    <a:pt x="317" y="422"/>
                  </a:cubicBezTo>
                  <a:cubicBezTo>
                    <a:pt x="317" y="423"/>
                    <a:pt x="316" y="422"/>
                    <a:pt x="315" y="423"/>
                  </a:cubicBezTo>
                  <a:close/>
                  <a:moveTo>
                    <a:pt x="323" y="425"/>
                  </a:moveTo>
                  <a:cubicBezTo>
                    <a:pt x="322" y="425"/>
                    <a:pt x="321" y="423"/>
                    <a:pt x="321" y="424"/>
                  </a:cubicBezTo>
                  <a:cubicBezTo>
                    <a:pt x="321" y="425"/>
                    <a:pt x="321" y="425"/>
                    <a:pt x="321" y="425"/>
                  </a:cubicBezTo>
                  <a:cubicBezTo>
                    <a:pt x="319" y="426"/>
                    <a:pt x="320" y="424"/>
                    <a:pt x="319" y="423"/>
                  </a:cubicBezTo>
                  <a:cubicBezTo>
                    <a:pt x="319" y="423"/>
                    <a:pt x="319" y="423"/>
                    <a:pt x="319" y="423"/>
                  </a:cubicBezTo>
                  <a:cubicBezTo>
                    <a:pt x="319" y="423"/>
                    <a:pt x="319" y="423"/>
                    <a:pt x="319" y="423"/>
                  </a:cubicBezTo>
                  <a:cubicBezTo>
                    <a:pt x="320" y="424"/>
                    <a:pt x="322" y="423"/>
                    <a:pt x="323" y="423"/>
                  </a:cubicBezTo>
                  <a:cubicBezTo>
                    <a:pt x="323" y="424"/>
                    <a:pt x="323" y="425"/>
                    <a:pt x="323" y="425"/>
                  </a:cubicBezTo>
                  <a:close/>
                  <a:moveTo>
                    <a:pt x="323" y="421"/>
                  </a:moveTo>
                  <a:cubicBezTo>
                    <a:pt x="321" y="421"/>
                    <a:pt x="320" y="419"/>
                    <a:pt x="318" y="419"/>
                  </a:cubicBezTo>
                  <a:cubicBezTo>
                    <a:pt x="320" y="418"/>
                    <a:pt x="320" y="418"/>
                    <a:pt x="320" y="418"/>
                  </a:cubicBezTo>
                  <a:cubicBezTo>
                    <a:pt x="322" y="420"/>
                    <a:pt x="322" y="420"/>
                    <a:pt x="322" y="420"/>
                  </a:cubicBezTo>
                  <a:cubicBezTo>
                    <a:pt x="323" y="420"/>
                    <a:pt x="323" y="419"/>
                    <a:pt x="324" y="419"/>
                  </a:cubicBezTo>
                  <a:cubicBezTo>
                    <a:pt x="324" y="420"/>
                    <a:pt x="323" y="421"/>
                    <a:pt x="323" y="421"/>
                  </a:cubicBezTo>
                  <a:close/>
                  <a:moveTo>
                    <a:pt x="326" y="420"/>
                  </a:moveTo>
                  <a:cubicBezTo>
                    <a:pt x="325" y="420"/>
                    <a:pt x="324" y="418"/>
                    <a:pt x="325" y="418"/>
                  </a:cubicBezTo>
                  <a:cubicBezTo>
                    <a:pt x="325" y="419"/>
                    <a:pt x="327" y="419"/>
                    <a:pt x="328" y="419"/>
                  </a:cubicBezTo>
                  <a:cubicBezTo>
                    <a:pt x="328" y="419"/>
                    <a:pt x="328" y="419"/>
                    <a:pt x="328" y="419"/>
                  </a:cubicBezTo>
                  <a:cubicBezTo>
                    <a:pt x="328" y="419"/>
                    <a:pt x="328" y="419"/>
                    <a:pt x="328" y="419"/>
                  </a:cubicBezTo>
                  <a:lnTo>
                    <a:pt x="326" y="420"/>
                  </a:lnTo>
                  <a:close/>
                  <a:moveTo>
                    <a:pt x="328" y="408"/>
                  </a:moveTo>
                  <a:cubicBezTo>
                    <a:pt x="328" y="407"/>
                    <a:pt x="328" y="407"/>
                    <a:pt x="328" y="407"/>
                  </a:cubicBezTo>
                  <a:cubicBezTo>
                    <a:pt x="328" y="407"/>
                    <a:pt x="328" y="408"/>
                    <a:pt x="329" y="408"/>
                  </a:cubicBezTo>
                  <a:lnTo>
                    <a:pt x="328" y="408"/>
                  </a:lnTo>
                  <a:close/>
                  <a:moveTo>
                    <a:pt x="331" y="426"/>
                  </a:moveTo>
                  <a:cubicBezTo>
                    <a:pt x="328" y="425"/>
                    <a:pt x="330" y="422"/>
                    <a:pt x="332" y="424"/>
                  </a:cubicBezTo>
                  <a:cubicBezTo>
                    <a:pt x="333" y="425"/>
                    <a:pt x="332" y="425"/>
                    <a:pt x="331" y="426"/>
                  </a:cubicBezTo>
                  <a:close/>
                  <a:moveTo>
                    <a:pt x="333" y="422"/>
                  </a:moveTo>
                  <a:cubicBezTo>
                    <a:pt x="333" y="422"/>
                    <a:pt x="331" y="421"/>
                    <a:pt x="332" y="420"/>
                  </a:cubicBezTo>
                  <a:cubicBezTo>
                    <a:pt x="334" y="419"/>
                    <a:pt x="334" y="420"/>
                    <a:pt x="334" y="421"/>
                  </a:cubicBezTo>
                  <a:lnTo>
                    <a:pt x="333" y="422"/>
                  </a:lnTo>
                  <a:close/>
                  <a:moveTo>
                    <a:pt x="334" y="416"/>
                  </a:moveTo>
                  <a:cubicBezTo>
                    <a:pt x="335" y="417"/>
                    <a:pt x="336" y="418"/>
                    <a:pt x="337" y="419"/>
                  </a:cubicBezTo>
                  <a:cubicBezTo>
                    <a:pt x="334" y="419"/>
                    <a:pt x="335" y="417"/>
                    <a:pt x="334" y="416"/>
                  </a:cubicBezTo>
                  <a:close/>
                  <a:moveTo>
                    <a:pt x="337" y="421"/>
                  </a:moveTo>
                  <a:cubicBezTo>
                    <a:pt x="337" y="420"/>
                    <a:pt x="337" y="420"/>
                    <a:pt x="337" y="420"/>
                  </a:cubicBezTo>
                  <a:cubicBezTo>
                    <a:pt x="339" y="420"/>
                    <a:pt x="339" y="420"/>
                    <a:pt x="339" y="420"/>
                  </a:cubicBezTo>
                  <a:cubicBezTo>
                    <a:pt x="338" y="420"/>
                    <a:pt x="338" y="420"/>
                    <a:pt x="337" y="421"/>
                  </a:cubicBezTo>
                  <a:close/>
                  <a:moveTo>
                    <a:pt x="342" y="418"/>
                  </a:moveTo>
                  <a:cubicBezTo>
                    <a:pt x="341" y="418"/>
                    <a:pt x="341" y="418"/>
                    <a:pt x="341" y="418"/>
                  </a:cubicBezTo>
                  <a:cubicBezTo>
                    <a:pt x="341" y="417"/>
                    <a:pt x="342" y="416"/>
                    <a:pt x="343" y="417"/>
                  </a:cubicBezTo>
                  <a:cubicBezTo>
                    <a:pt x="343" y="417"/>
                    <a:pt x="342" y="417"/>
                    <a:pt x="342" y="418"/>
                  </a:cubicBezTo>
                  <a:close/>
                  <a:moveTo>
                    <a:pt x="347" y="413"/>
                  </a:moveTo>
                  <a:cubicBezTo>
                    <a:pt x="345" y="413"/>
                    <a:pt x="346" y="418"/>
                    <a:pt x="343" y="414"/>
                  </a:cubicBezTo>
                  <a:cubicBezTo>
                    <a:pt x="343" y="413"/>
                    <a:pt x="345" y="413"/>
                    <a:pt x="347" y="413"/>
                  </a:cubicBezTo>
                  <a:cubicBezTo>
                    <a:pt x="347" y="413"/>
                    <a:pt x="347" y="413"/>
                    <a:pt x="347" y="413"/>
                  </a:cubicBezTo>
                  <a:close/>
                  <a:moveTo>
                    <a:pt x="351" y="407"/>
                  </a:moveTo>
                  <a:cubicBezTo>
                    <a:pt x="352" y="408"/>
                    <a:pt x="352" y="408"/>
                    <a:pt x="352" y="408"/>
                  </a:cubicBezTo>
                  <a:cubicBezTo>
                    <a:pt x="350" y="408"/>
                    <a:pt x="350" y="408"/>
                    <a:pt x="350" y="408"/>
                  </a:cubicBezTo>
                  <a:lnTo>
                    <a:pt x="351" y="407"/>
                  </a:lnTo>
                  <a:close/>
                  <a:moveTo>
                    <a:pt x="352" y="413"/>
                  </a:moveTo>
                  <a:cubicBezTo>
                    <a:pt x="351" y="413"/>
                    <a:pt x="351" y="413"/>
                    <a:pt x="351" y="413"/>
                  </a:cubicBezTo>
                  <a:cubicBezTo>
                    <a:pt x="351" y="412"/>
                    <a:pt x="353" y="412"/>
                    <a:pt x="353" y="411"/>
                  </a:cubicBezTo>
                  <a:cubicBezTo>
                    <a:pt x="353" y="412"/>
                    <a:pt x="353" y="412"/>
                    <a:pt x="352" y="413"/>
                  </a:cubicBezTo>
                  <a:close/>
                  <a:moveTo>
                    <a:pt x="367" y="400"/>
                  </a:moveTo>
                  <a:cubicBezTo>
                    <a:pt x="366" y="400"/>
                    <a:pt x="366" y="400"/>
                    <a:pt x="366" y="400"/>
                  </a:cubicBezTo>
                  <a:cubicBezTo>
                    <a:pt x="365" y="398"/>
                    <a:pt x="367" y="400"/>
                    <a:pt x="367" y="399"/>
                  </a:cubicBezTo>
                  <a:cubicBezTo>
                    <a:pt x="368" y="399"/>
                    <a:pt x="367" y="400"/>
                    <a:pt x="367" y="400"/>
                  </a:cubicBezTo>
                  <a:close/>
                  <a:moveTo>
                    <a:pt x="378" y="390"/>
                  </a:moveTo>
                  <a:cubicBezTo>
                    <a:pt x="377" y="388"/>
                    <a:pt x="375" y="389"/>
                    <a:pt x="375" y="387"/>
                  </a:cubicBezTo>
                  <a:cubicBezTo>
                    <a:pt x="377" y="387"/>
                    <a:pt x="378" y="389"/>
                    <a:pt x="380" y="390"/>
                  </a:cubicBezTo>
                  <a:cubicBezTo>
                    <a:pt x="379" y="390"/>
                    <a:pt x="379" y="390"/>
                    <a:pt x="378" y="390"/>
                  </a:cubicBezTo>
                  <a:close/>
                  <a:moveTo>
                    <a:pt x="380" y="388"/>
                  </a:moveTo>
                  <a:cubicBezTo>
                    <a:pt x="380" y="387"/>
                    <a:pt x="379" y="388"/>
                    <a:pt x="378" y="387"/>
                  </a:cubicBezTo>
                  <a:cubicBezTo>
                    <a:pt x="378" y="386"/>
                    <a:pt x="379" y="386"/>
                    <a:pt x="380" y="386"/>
                  </a:cubicBezTo>
                  <a:lnTo>
                    <a:pt x="380" y="388"/>
                  </a:lnTo>
                  <a:close/>
                  <a:moveTo>
                    <a:pt x="388" y="383"/>
                  </a:moveTo>
                  <a:cubicBezTo>
                    <a:pt x="388" y="384"/>
                    <a:pt x="388" y="384"/>
                    <a:pt x="388" y="384"/>
                  </a:cubicBezTo>
                  <a:cubicBezTo>
                    <a:pt x="387" y="383"/>
                    <a:pt x="387" y="383"/>
                    <a:pt x="387" y="383"/>
                  </a:cubicBezTo>
                  <a:lnTo>
                    <a:pt x="388" y="38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Freeform 4430"/>
            <p:cNvSpPr/>
            <p:nvPr/>
          </p:nvSpPr>
          <p:spPr bwMode="auto">
            <a:xfrm>
              <a:off x="3166" y="249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 name="Freeform 4431"/>
            <p:cNvSpPr/>
            <p:nvPr/>
          </p:nvSpPr>
          <p:spPr bwMode="auto">
            <a:xfrm>
              <a:off x="3105"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 name="Freeform 4432"/>
            <p:cNvSpPr/>
            <p:nvPr/>
          </p:nvSpPr>
          <p:spPr bwMode="auto">
            <a:xfrm>
              <a:off x="3158" y="249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 name="Freeform 4433"/>
            <p:cNvSpPr/>
            <p:nvPr/>
          </p:nvSpPr>
          <p:spPr bwMode="auto">
            <a:xfrm>
              <a:off x="3140" y="249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 name="Freeform 4434"/>
            <p:cNvSpPr/>
            <p:nvPr/>
          </p:nvSpPr>
          <p:spPr bwMode="auto">
            <a:xfrm>
              <a:off x="3096" y="2501"/>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 name="Freeform 4435"/>
            <p:cNvSpPr/>
            <p:nvPr/>
          </p:nvSpPr>
          <p:spPr bwMode="auto">
            <a:xfrm>
              <a:off x="3097" y="250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 name="Line 4436"/>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 name="Line 4437"/>
            <p:cNvSpPr>
              <a:spLocks noChangeShapeType="1"/>
            </p:cNvSpPr>
            <p:nvPr/>
          </p:nvSpPr>
          <p:spPr bwMode="auto">
            <a:xfrm>
              <a:off x="3117" y="2504"/>
              <a:ext cx="0" cy="0"/>
            </a:xfrm>
            <a:prstGeom prst="line">
              <a:avLst/>
            </a:pr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6" name="Freeform 4438"/>
            <p:cNvSpPr/>
            <p:nvPr/>
          </p:nvSpPr>
          <p:spPr bwMode="auto">
            <a:xfrm>
              <a:off x="3227" y="245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Freeform 4439"/>
            <p:cNvSpPr/>
            <p:nvPr/>
          </p:nvSpPr>
          <p:spPr bwMode="auto">
            <a:xfrm>
              <a:off x="3227" y="2454"/>
              <a:ext cx="2" cy="1"/>
            </a:xfrm>
            <a:custGeom>
              <a:avLst/>
              <a:gdLst>
                <a:gd name="T0" fmla="*/ 0 w 2"/>
                <a:gd name="T1" fmla="*/ 0 h 1"/>
                <a:gd name="T2" fmla="*/ 1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1" y="1"/>
                  </a:cubicBezTo>
                  <a:cubicBezTo>
                    <a:pt x="2"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8" name="Freeform 4440"/>
            <p:cNvSpPr/>
            <p:nvPr/>
          </p:nvSpPr>
          <p:spPr bwMode="auto">
            <a:xfrm>
              <a:off x="3221" y="24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9" name="Freeform 4441"/>
            <p:cNvSpPr/>
            <p:nvPr/>
          </p:nvSpPr>
          <p:spPr bwMode="auto">
            <a:xfrm>
              <a:off x="3204" y="24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0" name="Freeform 4442"/>
            <p:cNvSpPr/>
            <p:nvPr/>
          </p:nvSpPr>
          <p:spPr bwMode="auto">
            <a:xfrm>
              <a:off x="3205" y="2473"/>
              <a:ext cx="2" cy="3"/>
            </a:xfrm>
            <a:custGeom>
              <a:avLst/>
              <a:gdLst>
                <a:gd name="T0" fmla="*/ 3 w 3"/>
                <a:gd name="T1" fmla="*/ 3 h 3"/>
                <a:gd name="T2" fmla="*/ 0 w 3"/>
                <a:gd name="T3" fmla="*/ 0 h 3"/>
                <a:gd name="T4" fmla="*/ 3 w 3"/>
                <a:gd name="T5" fmla="*/ 3 h 3"/>
              </a:gdLst>
              <a:ahLst/>
              <a:cxnLst>
                <a:cxn ang="0">
                  <a:pos x="T0" y="T1"/>
                </a:cxn>
                <a:cxn ang="0">
                  <a:pos x="T2" y="T3"/>
                </a:cxn>
                <a:cxn ang="0">
                  <a:pos x="T4" y="T5"/>
                </a:cxn>
              </a:cxnLst>
              <a:rect l="0" t="0" r="r" b="b"/>
              <a:pathLst>
                <a:path w="3" h="3">
                  <a:moveTo>
                    <a:pt x="3" y="3"/>
                  </a:moveTo>
                  <a:cubicBezTo>
                    <a:pt x="3" y="2"/>
                    <a:pt x="1" y="1"/>
                    <a:pt x="0" y="0"/>
                  </a:cubicBezTo>
                  <a:cubicBezTo>
                    <a:pt x="1" y="1"/>
                    <a:pt x="2" y="3"/>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1" name="Freeform 4443"/>
            <p:cNvSpPr/>
            <p:nvPr/>
          </p:nvSpPr>
          <p:spPr bwMode="auto">
            <a:xfrm>
              <a:off x="3109" y="249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2" name="Freeform 4444"/>
            <p:cNvSpPr/>
            <p:nvPr/>
          </p:nvSpPr>
          <p:spPr bwMode="auto">
            <a:xfrm>
              <a:off x="3049" y="24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3" name="Freeform 4445"/>
            <p:cNvSpPr/>
            <p:nvPr/>
          </p:nvSpPr>
          <p:spPr bwMode="auto">
            <a:xfrm>
              <a:off x="3012" y="2426"/>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4" name="Freeform 4446"/>
            <p:cNvSpPr/>
            <p:nvPr/>
          </p:nvSpPr>
          <p:spPr bwMode="auto">
            <a:xfrm>
              <a:off x="3088" y="247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5" name="Freeform 4447"/>
            <p:cNvSpPr>
              <a:spLocks noEditPoints="1"/>
            </p:cNvSpPr>
            <p:nvPr/>
          </p:nvSpPr>
          <p:spPr bwMode="auto">
            <a:xfrm>
              <a:off x="3002" y="2442"/>
              <a:ext cx="15" cy="11"/>
            </a:xfrm>
            <a:custGeom>
              <a:avLst/>
              <a:gdLst>
                <a:gd name="T0" fmla="*/ 0 w 17"/>
                <a:gd name="T1" fmla="*/ 6 h 13"/>
                <a:gd name="T2" fmla="*/ 2 w 17"/>
                <a:gd name="T3" fmla="*/ 6 h 13"/>
                <a:gd name="T4" fmla="*/ 7 w 17"/>
                <a:gd name="T5" fmla="*/ 6 h 13"/>
                <a:gd name="T6" fmla="*/ 2 w 17"/>
                <a:gd name="T7" fmla="*/ 9 h 13"/>
                <a:gd name="T8" fmla="*/ 3 w 17"/>
                <a:gd name="T9" fmla="*/ 11 h 13"/>
                <a:gd name="T10" fmla="*/ 4 w 17"/>
                <a:gd name="T11" fmla="*/ 9 h 13"/>
                <a:gd name="T12" fmla="*/ 5 w 17"/>
                <a:gd name="T13" fmla="*/ 13 h 13"/>
                <a:gd name="T14" fmla="*/ 7 w 17"/>
                <a:gd name="T15" fmla="*/ 13 h 13"/>
                <a:gd name="T16" fmla="*/ 8 w 17"/>
                <a:gd name="T17" fmla="*/ 11 h 13"/>
                <a:gd name="T18" fmla="*/ 8 w 17"/>
                <a:gd name="T19" fmla="*/ 9 h 13"/>
                <a:gd name="T20" fmla="*/ 10 w 17"/>
                <a:gd name="T21" fmla="*/ 10 h 13"/>
                <a:gd name="T22" fmla="*/ 9 w 17"/>
                <a:gd name="T23" fmla="*/ 7 h 13"/>
                <a:gd name="T24" fmla="*/ 14 w 17"/>
                <a:gd name="T25" fmla="*/ 7 h 13"/>
                <a:gd name="T26" fmla="*/ 9 w 17"/>
                <a:gd name="T27" fmla="*/ 7 h 13"/>
                <a:gd name="T28" fmla="*/ 6 w 17"/>
                <a:gd name="T29" fmla="*/ 3 h 13"/>
                <a:gd name="T30" fmla="*/ 8 w 17"/>
                <a:gd name="T31" fmla="*/ 2 h 13"/>
                <a:gd name="T32" fmla="*/ 9 w 17"/>
                <a:gd name="T33" fmla="*/ 5 h 13"/>
                <a:gd name="T34" fmla="*/ 10 w 17"/>
                <a:gd name="T35" fmla="*/ 5 h 13"/>
                <a:gd name="T36" fmla="*/ 17 w 17"/>
                <a:gd name="T37" fmla="*/ 1 h 13"/>
                <a:gd name="T38" fmla="*/ 14 w 17"/>
                <a:gd name="T39" fmla="*/ 0 h 13"/>
                <a:gd name="T40" fmla="*/ 4 w 17"/>
                <a:gd name="T41" fmla="*/ 3 h 13"/>
                <a:gd name="T42" fmla="*/ 4 w 17"/>
                <a:gd name="T43" fmla="*/ 1 h 13"/>
                <a:gd name="T44" fmla="*/ 2 w 17"/>
                <a:gd name="T45" fmla="*/ 2 h 13"/>
                <a:gd name="T46" fmla="*/ 2 w 17"/>
                <a:gd name="T47" fmla="*/ 2 h 13"/>
                <a:gd name="T48" fmla="*/ 0 w 17"/>
                <a:gd name="T49" fmla="*/ 6 h 13"/>
                <a:gd name="T50" fmla="*/ 6 w 17"/>
                <a:gd name="T51" fmla="*/ 3 h 13"/>
                <a:gd name="T52" fmla="*/ 4 w 17"/>
                <a:gd name="T53" fmla="*/ 4 h 13"/>
                <a:gd name="T54" fmla="*/ 6 w 17"/>
                <a:gd name="T55"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 h="13">
                  <a:moveTo>
                    <a:pt x="0" y="6"/>
                  </a:moveTo>
                  <a:cubicBezTo>
                    <a:pt x="2" y="6"/>
                    <a:pt x="2" y="6"/>
                    <a:pt x="2" y="6"/>
                  </a:cubicBezTo>
                  <a:cubicBezTo>
                    <a:pt x="3" y="9"/>
                    <a:pt x="5" y="4"/>
                    <a:pt x="7" y="6"/>
                  </a:cubicBezTo>
                  <a:cubicBezTo>
                    <a:pt x="6" y="8"/>
                    <a:pt x="4" y="9"/>
                    <a:pt x="2" y="9"/>
                  </a:cubicBezTo>
                  <a:cubicBezTo>
                    <a:pt x="2" y="10"/>
                    <a:pt x="3" y="11"/>
                    <a:pt x="3" y="11"/>
                  </a:cubicBezTo>
                  <a:cubicBezTo>
                    <a:pt x="4" y="9"/>
                    <a:pt x="4" y="9"/>
                    <a:pt x="4" y="9"/>
                  </a:cubicBezTo>
                  <a:cubicBezTo>
                    <a:pt x="4" y="11"/>
                    <a:pt x="7" y="11"/>
                    <a:pt x="5" y="13"/>
                  </a:cubicBezTo>
                  <a:cubicBezTo>
                    <a:pt x="7" y="13"/>
                    <a:pt x="7" y="13"/>
                    <a:pt x="7" y="13"/>
                  </a:cubicBezTo>
                  <a:cubicBezTo>
                    <a:pt x="6" y="12"/>
                    <a:pt x="8" y="12"/>
                    <a:pt x="8" y="11"/>
                  </a:cubicBezTo>
                  <a:cubicBezTo>
                    <a:pt x="8" y="11"/>
                    <a:pt x="6" y="9"/>
                    <a:pt x="8" y="9"/>
                  </a:cubicBezTo>
                  <a:cubicBezTo>
                    <a:pt x="8" y="9"/>
                    <a:pt x="8" y="11"/>
                    <a:pt x="10" y="10"/>
                  </a:cubicBezTo>
                  <a:cubicBezTo>
                    <a:pt x="9" y="9"/>
                    <a:pt x="8" y="8"/>
                    <a:pt x="9" y="7"/>
                  </a:cubicBezTo>
                  <a:cubicBezTo>
                    <a:pt x="10" y="9"/>
                    <a:pt x="12" y="7"/>
                    <a:pt x="14" y="7"/>
                  </a:cubicBezTo>
                  <a:cubicBezTo>
                    <a:pt x="9" y="7"/>
                    <a:pt x="9" y="7"/>
                    <a:pt x="9" y="7"/>
                  </a:cubicBezTo>
                  <a:cubicBezTo>
                    <a:pt x="7" y="6"/>
                    <a:pt x="7" y="5"/>
                    <a:pt x="6" y="3"/>
                  </a:cubicBezTo>
                  <a:cubicBezTo>
                    <a:pt x="7" y="2"/>
                    <a:pt x="7" y="2"/>
                    <a:pt x="8" y="2"/>
                  </a:cubicBezTo>
                  <a:cubicBezTo>
                    <a:pt x="8" y="3"/>
                    <a:pt x="10" y="4"/>
                    <a:pt x="9" y="5"/>
                  </a:cubicBezTo>
                  <a:cubicBezTo>
                    <a:pt x="10" y="5"/>
                    <a:pt x="10" y="5"/>
                    <a:pt x="10" y="5"/>
                  </a:cubicBezTo>
                  <a:cubicBezTo>
                    <a:pt x="10" y="2"/>
                    <a:pt x="15" y="4"/>
                    <a:pt x="17" y="1"/>
                  </a:cubicBezTo>
                  <a:cubicBezTo>
                    <a:pt x="15" y="2"/>
                    <a:pt x="13" y="2"/>
                    <a:pt x="14" y="0"/>
                  </a:cubicBezTo>
                  <a:cubicBezTo>
                    <a:pt x="11" y="1"/>
                    <a:pt x="8" y="2"/>
                    <a:pt x="4" y="3"/>
                  </a:cubicBezTo>
                  <a:cubicBezTo>
                    <a:pt x="4" y="3"/>
                    <a:pt x="4" y="2"/>
                    <a:pt x="4" y="1"/>
                  </a:cubicBezTo>
                  <a:cubicBezTo>
                    <a:pt x="3" y="2"/>
                    <a:pt x="3" y="3"/>
                    <a:pt x="2" y="2"/>
                  </a:cubicBezTo>
                  <a:cubicBezTo>
                    <a:pt x="2" y="2"/>
                    <a:pt x="2" y="2"/>
                    <a:pt x="2" y="2"/>
                  </a:cubicBezTo>
                  <a:cubicBezTo>
                    <a:pt x="1" y="3"/>
                    <a:pt x="0" y="4"/>
                    <a:pt x="0" y="6"/>
                  </a:cubicBezTo>
                  <a:close/>
                  <a:moveTo>
                    <a:pt x="6" y="3"/>
                  </a:moveTo>
                  <a:cubicBezTo>
                    <a:pt x="5" y="3"/>
                    <a:pt x="5" y="5"/>
                    <a:pt x="4" y="4"/>
                  </a:cubicBezTo>
                  <a:cubicBezTo>
                    <a:pt x="4" y="4"/>
                    <a:pt x="5" y="3"/>
                    <a:pt x="6"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6" name="Freeform 4448"/>
            <p:cNvSpPr/>
            <p:nvPr/>
          </p:nvSpPr>
          <p:spPr bwMode="auto">
            <a:xfrm>
              <a:off x="3008" y="24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7" name="Freeform 4449"/>
            <p:cNvSpPr/>
            <p:nvPr/>
          </p:nvSpPr>
          <p:spPr bwMode="auto">
            <a:xfrm>
              <a:off x="3016" y="2429"/>
              <a:ext cx="2" cy="1"/>
            </a:xfrm>
            <a:custGeom>
              <a:avLst/>
              <a:gdLst>
                <a:gd name="T0" fmla="*/ 0 w 2"/>
                <a:gd name="T1" fmla="*/ 1 h 2"/>
                <a:gd name="T2" fmla="*/ 2 w 2"/>
                <a:gd name="T3" fmla="*/ 2 h 2"/>
                <a:gd name="T4" fmla="*/ 1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2" y="2"/>
                    <a:pt x="2" y="2"/>
                    <a:pt x="2" y="2"/>
                  </a:cubicBezTo>
                  <a:cubicBezTo>
                    <a:pt x="1" y="0"/>
                    <a:pt x="1" y="0"/>
                    <a:pt x="1" y="0"/>
                  </a:cubicBezTo>
                  <a:cubicBezTo>
                    <a:pt x="0"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8" name="Freeform 4450"/>
            <p:cNvSpPr/>
            <p:nvPr/>
          </p:nvSpPr>
          <p:spPr bwMode="auto">
            <a:xfrm>
              <a:off x="3101" y="2484"/>
              <a:ext cx="2" cy="2"/>
            </a:xfrm>
            <a:custGeom>
              <a:avLst/>
              <a:gdLst>
                <a:gd name="T0" fmla="*/ 0 w 3"/>
                <a:gd name="T1" fmla="*/ 0 h 3"/>
                <a:gd name="T2" fmla="*/ 3 w 3"/>
                <a:gd name="T3" fmla="*/ 2 h 3"/>
                <a:gd name="T4" fmla="*/ 3 w 3"/>
                <a:gd name="T5" fmla="*/ 0 h 3"/>
                <a:gd name="T6" fmla="*/ 0 w 3"/>
                <a:gd name="T7" fmla="*/ 0 h 3"/>
              </a:gdLst>
              <a:ahLst/>
              <a:cxnLst>
                <a:cxn ang="0">
                  <a:pos x="T0" y="T1"/>
                </a:cxn>
                <a:cxn ang="0">
                  <a:pos x="T2" y="T3"/>
                </a:cxn>
                <a:cxn ang="0">
                  <a:pos x="T4" y="T5"/>
                </a:cxn>
                <a:cxn ang="0">
                  <a:pos x="T6" y="T7"/>
                </a:cxn>
              </a:cxnLst>
              <a:rect l="0" t="0" r="r" b="b"/>
              <a:pathLst>
                <a:path w="3" h="3">
                  <a:moveTo>
                    <a:pt x="0" y="0"/>
                  </a:moveTo>
                  <a:cubicBezTo>
                    <a:pt x="1" y="1"/>
                    <a:pt x="0" y="3"/>
                    <a:pt x="3" y="2"/>
                  </a:cubicBezTo>
                  <a:cubicBezTo>
                    <a:pt x="3" y="0"/>
                    <a:pt x="3" y="0"/>
                    <a:pt x="3" y="0"/>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39" name="Freeform 4451"/>
            <p:cNvSpPr/>
            <p:nvPr/>
          </p:nvSpPr>
          <p:spPr bwMode="auto">
            <a:xfrm>
              <a:off x="3072" y="248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0" name="Freeform 4452"/>
            <p:cNvSpPr/>
            <p:nvPr/>
          </p:nvSpPr>
          <p:spPr bwMode="auto">
            <a:xfrm>
              <a:off x="3076" y="248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1" name="Freeform 4453"/>
            <p:cNvSpPr/>
            <p:nvPr/>
          </p:nvSpPr>
          <p:spPr bwMode="auto">
            <a:xfrm>
              <a:off x="3065" y="247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2" name="Freeform 4454"/>
            <p:cNvSpPr/>
            <p:nvPr/>
          </p:nvSpPr>
          <p:spPr bwMode="auto">
            <a:xfrm>
              <a:off x="3141" y="248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3" name="Freeform 4455"/>
            <p:cNvSpPr/>
            <p:nvPr/>
          </p:nvSpPr>
          <p:spPr bwMode="auto">
            <a:xfrm>
              <a:off x="2980" y="2148"/>
              <a:ext cx="3" cy="2"/>
            </a:xfrm>
            <a:custGeom>
              <a:avLst/>
              <a:gdLst>
                <a:gd name="T0" fmla="*/ 4 w 4"/>
                <a:gd name="T1" fmla="*/ 1 h 2"/>
                <a:gd name="T2" fmla="*/ 0 w 4"/>
                <a:gd name="T3" fmla="*/ 1 h 2"/>
                <a:gd name="T4" fmla="*/ 4 w 4"/>
                <a:gd name="T5" fmla="*/ 1 h 2"/>
              </a:gdLst>
              <a:ahLst/>
              <a:cxnLst>
                <a:cxn ang="0">
                  <a:pos x="T0" y="T1"/>
                </a:cxn>
                <a:cxn ang="0">
                  <a:pos x="T2" y="T3"/>
                </a:cxn>
                <a:cxn ang="0">
                  <a:pos x="T4" y="T5"/>
                </a:cxn>
              </a:cxnLst>
              <a:rect l="0" t="0" r="r" b="b"/>
              <a:pathLst>
                <a:path w="4" h="2">
                  <a:moveTo>
                    <a:pt x="4" y="1"/>
                  </a:moveTo>
                  <a:cubicBezTo>
                    <a:pt x="2" y="1"/>
                    <a:pt x="1" y="0"/>
                    <a:pt x="0" y="1"/>
                  </a:cubicBezTo>
                  <a:cubicBezTo>
                    <a:pt x="2" y="2"/>
                    <a:pt x="3" y="1"/>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4" name="Freeform 4456"/>
            <p:cNvSpPr/>
            <p:nvPr/>
          </p:nvSpPr>
          <p:spPr bwMode="auto">
            <a:xfrm>
              <a:off x="2982" y="2167"/>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5" name="Freeform 4457"/>
            <p:cNvSpPr/>
            <p:nvPr/>
          </p:nvSpPr>
          <p:spPr bwMode="auto">
            <a:xfrm>
              <a:off x="2969" y="2168"/>
              <a:ext cx="3" cy="4"/>
            </a:xfrm>
            <a:custGeom>
              <a:avLst/>
              <a:gdLst>
                <a:gd name="T0" fmla="*/ 4 w 4"/>
                <a:gd name="T1" fmla="*/ 0 h 5"/>
                <a:gd name="T2" fmla="*/ 2 w 4"/>
                <a:gd name="T3" fmla="*/ 2 h 5"/>
                <a:gd name="T4" fmla="*/ 0 w 4"/>
                <a:gd name="T5" fmla="*/ 1 h 5"/>
                <a:gd name="T6" fmla="*/ 4 w 4"/>
                <a:gd name="T7" fmla="*/ 0 h 5"/>
              </a:gdLst>
              <a:ahLst/>
              <a:cxnLst>
                <a:cxn ang="0">
                  <a:pos x="T0" y="T1"/>
                </a:cxn>
                <a:cxn ang="0">
                  <a:pos x="T2" y="T3"/>
                </a:cxn>
                <a:cxn ang="0">
                  <a:pos x="T4" y="T5"/>
                </a:cxn>
                <a:cxn ang="0">
                  <a:pos x="T6" y="T7"/>
                </a:cxn>
              </a:cxnLst>
              <a:rect l="0" t="0" r="r" b="b"/>
              <a:pathLst>
                <a:path w="4" h="5">
                  <a:moveTo>
                    <a:pt x="4" y="0"/>
                  </a:moveTo>
                  <a:cubicBezTo>
                    <a:pt x="3" y="0"/>
                    <a:pt x="2" y="1"/>
                    <a:pt x="2" y="2"/>
                  </a:cubicBezTo>
                  <a:cubicBezTo>
                    <a:pt x="1" y="1"/>
                    <a:pt x="1" y="1"/>
                    <a:pt x="0" y="1"/>
                  </a:cubicBezTo>
                  <a:cubicBezTo>
                    <a:pt x="0" y="5"/>
                    <a:pt x="3" y="1"/>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6" name="Freeform 4458"/>
            <p:cNvSpPr/>
            <p:nvPr/>
          </p:nvSpPr>
          <p:spPr bwMode="auto">
            <a:xfrm>
              <a:off x="2972" y="216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7" name="Freeform 4459"/>
            <p:cNvSpPr/>
            <p:nvPr/>
          </p:nvSpPr>
          <p:spPr bwMode="auto">
            <a:xfrm>
              <a:off x="2966" y="2171"/>
              <a:ext cx="1" cy="1"/>
            </a:xfrm>
            <a:custGeom>
              <a:avLst/>
              <a:gdLst>
                <a:gd name="T0" fmla="*/ 1 w 1"/>
                <a:gd name="T1" fmla="*/ 1 h 1"/>
                <a:gd name="T2" fmla="*/ 0 w 1"/>
                <a:gd name="T3" fmla="*/ 1 h 1"/>
                <a:gd name="T4" fmla="*/ 1 w 1"/>
                <a:gd name="T5" fmla="*/ 1 h 1"/>
              </a:gdLst>
              <a:ahLst/>
              <a:cxnLst>
                <a:cxn ang="0">
                  <a:pos x="T0" y="T1"/>
                </a:cxn>
                <a:cxn ang="0">
                  <a:pos x="T2" y="T3"/>
                </a:cxn>
                <a:cxn ang="0">
                  <a:pos x="T4" y="T5"/>
                </a:cxn>
              </a:cxnLst>
              <a:rect l="0" t="0" r="r" b="b"/>
              <a:pathLst>
                <a:path w="1" h="1">
                  <a:moveTo>
                    <a:pt x="1" y="1"/>
                  </a:moveTo>
                  <a:cubicBezTo>
                    <a:pt x="0" y="0"/>
                    <a:pt x="0" y="0"/>
                    <a:pt x="0" y="1"/>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8" name="Freeform 4460"/>
            <p:cNvSpPr/>
            <p:nvPr/>
          </p:nvSpPr>
          <p:spPr bwMode="auto">
            <a:xfrm>
              <a:off x="2966" y="2172"/>
              <a:ext cx="1" cy="2"/>
            </a:xfrm>
            <a:custGeom>
              <a:avLst/>
              <a:gdLst>
                <a:gd name="T0" fmla="*/ 1 w 1"/>
                <a:gd name="T1" fmla="*/ 1 h 2"/>
                <a:gd name="T2" fmla="*/ 1 w 1"/>
                <a:gd name="T3" fmla="*/ 1 h 2"/>
                <a:gd name="T4" fmla="*/ 1 w 1"/>
                <a:gd name="T5" fmla="*/ 0 h 2"/>
                <a:gd name="T6" fmla="*/ 1 w 1"/>
                <a:gd name="T7" fmla="*/ 0 h 2"/>
                <a:gd name="T8" fmla="*/ 1 w 1"/>
                <a:gd name="T9" fmla="*/ 0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0"/>
                    <a:pt x="1" y="0"/>
                    <a:pt x="1" y="0"/>
                  </a:cubicBezTo>
                  <a:cubicBezTo>
                    <a:pt x="1" y="0"/>
                    <a:pt x="1" y="0"/>
                    <a:pt x="1" y="0"/>
                  </a:cubicBezTo>
                  <a:cubicBezTo>
                    <a:pt x="1" y="0"/>
                    <a:pt x="1" y="0"/>
                    <a:pt x="1" y="0"/>
                  </a:cubicBezTo>
                  <a:cubicBezTo>
                    <a:pt x="1" y="0"/>
                    <a:pt x="0"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49" name="Freeform 4461"/>
            <p:cNvSpPr/>
            <p:nvPr/>
          </p:nvSpPr>
          <p:spPr bwMode="auto">
            <a:xfrm>
              <a:off x="3007" y="2192"/>
              <a:ext cx="7" cy="6"/>
            </a:xfrm>
            <a:custGeom>
              <a:avLst/>
              <a:gdLst>
                <a:gd name="T0" fmla="*/ 3 w 8"/>
                <a:gd name="T1" fmla="*/ 4 h 6"/>
                <a:gd name="T2" fmla="*/ 1 w 8"/>
                <a:gd name="T3" fmla="*/ 0 h 6"/>
                <a:gd name="T4" fmla="*/ 2 w 8"/>
                <a:gd name="T5" fmla="*/ 6 h 6"/>
                <a:gd name="T6" fmla="*/ 3 w 8"/>
                <a:gd name="T7" fmla="*/ 5 h 6"/>
                <a:gd name="T8" fmla="*/ 4 w 8"/>
                <a:gd name="T9" fmla="*/ 6 h 6"/>
                <a:gd name="T10" fmla="*/ 5 w 8"/>
                <a:gd name="T11" fmla="*/ 6 h 6"/>
                <a:gd name="T12" fmla="*/ 6 w 8"/>
                <a:gd name="T13" fmla="*/ 0 h 6"/>
                <a:gd name="T14" fmla="*/ 3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3" y="4"/>
                  </a:moveTo>
                  <a:cubicBezTo>
                    <a:pt x="1" y="3"/>
                    <a:pt x="3" y="1"/>
                    <a:pt x="1" y="0"/>
                  </a:cubicBezTo>
                  <a:cubicBezTo>
                    <a:pt x="2" y="2"/>
                    <a:pt x="0" y="4"/>
                    <a:pt x="2" y="6"/>
                  </a:cubicBezTo>
                  <a:cubicBezTo>
                    <a:pt x="3" y="5"/>
                    <a:pt x="3" y="5"/>
                    <a:pt x="3" y="5"/>
                  </a:cubicBezTo>
                  <a:cubicBezTo>
                    <a:pt x="3" y="5"/>
                    <a:pt x="4" y="6"/>
                    <a:pt x="4" y="6"/>
                  </a:cubicBezTo>
                  <a:cubicBezTo>
                    <a:pt x="5" y="6"/>
                    <a:pt x="5" y="6"/>
                    <a:pt x="5" y="6"/>
                  </a:cubicBezTo>
                  <a:cubicBezTo>
                    <a:pt x="4" y="4"/>
                    <a:pt x="8" y="3"/>
                    <a:pt x="6" y="0"/>
                  </a:cubicBezTo>
                  <a:cubicBezTo>
                    <a:pt x="3" y="0"/>
                    <a:pt x="4" y="3"/>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0" name="Freeform 4462"/>
            <p:cNvSpPr/>
            <p:nvPr/>
          </p:nvSpPr>
          <p:spPr bwMode="auto">
            <a:xfrm>
              <a:off x="2956" y="2207"/>
              <a:ext cx="3" cy="4"/>
            </a:xfrm>
            <a:custGeom>
              <a:avLst/>
              <a:gdLst>
                <a:gd name="T0" fmla="*/ 4 w 4"/>
                <a:gd name="T1" fmla="*/ 1 h 5"/>
                <a:gd name="T2" fmla="*/ 4 w 4"/>
                <a:gd name="T3" fmla="*/ 0 h 5"/>
                <a:gd name="T4" fmla="*/ 0 w 4"/>
                <a:gd name="T5" fmla="*/ 5 h 5"/>
                <a:gd name="T6" fmla="*/ 4 w 4"/>
                <a:gd name="T7" fmla="*/ 1 h 5"/>
              </a:gdLst>
              <a:ahLst/>
              <a:cxnLst>
                <a:cxn ang="0">
                  <a:pos x="T0" y="T1"/>
                </a:cxn>
                <a:cxn ang="0">
                  <a:pos x="T2" y="T3"/>
                </a:cxn>
                <a:cxn ang="0">
                  <a:pos x="T4" y="T5"/>
                </a:cxn>
                <a:cxn ang="0">
                  <a:pos x="T6" y="T7"/>
                </a:cxn>
              </a:cxnLst>
              <a:rect l="0" t="0" r="r" b="b"/>
              <a:pathLst>
                <a:path w="4" h="5">
                  <a:moveTo>
                    <a:pt x="4" y="1"/>
                  </a:moveTo>
                  <a:cubicBezTo>
                    <a:pt x="4" y="0"/>
                    <a:pt x="4" y="0"/>
                    <a:pt x="4" y="0"/>
                  </a:cubicBezTo>
                  <a:cubicBezTo>
                    <a:pt x="1" y="0"/>
                    <a:pt x="2" y="4"/>
                    <a:pt x="0" y="5"/>
                  </a:cubicBezTo>
                  <a:cubicBezTo>
                    <a:pt x="3" y="4"/>
                    <a:pt x="1" y="2"/>
                    <a:pt x="4"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1" name="Freeform 4463"/>
            <p:cNvSpPr/>
            <p:nvPr/>
          </p:nvSpPr>
          <p:spPr bwMode="auto">
            <a:xfrm>
              <a:off x="2962" y="2218"/>
              <a:ext cx="2" cy="3"/>
            </a:xfrm>
            <a:custGeom>
              <a:avLst/>
              <a:gdLst>
                <a:gd name="T0" fmla="*/ 0 w 2"/>
                <a:gd name="T1" fmla="*/ 0 h 3"/>
                <a:gd name="T2" fmla="*/ 0 w 2"/>
                <a:gd name="T3" fmla="*/ 3 h 3"/>
                <a:gd name="T4" fmla="*/ 1 w 2"/>
                <a:gd name="T5" fmla="*/ 2 h 3"/>
                <a:gd name="T6" fmla="*/ 0 w 2"/>
                <a:gd name="T7" fmla="*/ 0 h 3"/>
              </a:gdLst>
              <a:ahLst/>
              <a:cxnLst>
                <a:cxn ang="0">
                  <a:pos x="T0" y="T1"/>
                </a:cxn>
                <a:cxn ang="0">
                  <a:pos x="T2" y="T3"/>
                </a:cxn>
                <a:cxn ang="0">
                  <a:pos x="T4" y="T5"/>
                </a:cxn>
                <a:cxn ang="0">
                  <a:pos x="T6" y="T7"/>
                </a:cxn>
              </a:cxnLst>
              <a:rect l="0" t="0" r="r" b="b"/>
              <a:pathLst>
                <a:path w="2" h="3">
                  <a:moveTo>
                    <a:pt x="0" y="0"/>
                  </a:moveTo>
                  <a:cubicBezTo>
                    <a:pt x="0" y="3"/>
                    <a:pt x="0" y="3"/>
                    <a:pt x="0" y="3"/>
                  </a:cubicBezTo>
                  <a:cubicBezTo>
                    <a:pt x="0" y="3"/>
                    <a:pt x="0" y="2"/>
                    <a:pt x="1" y="2"/>
                  </a:cubicBezTo>
                  <a:cubicBezTo>
                    <a:pt x="2" y="1"/>
                    <a:pt x="0"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2" name="Freeform 4464"/>
            <p:cNvSpPr/>
            <p:nvPr/>
          </p:nvSpPr>
          <p:spPr bwMode="auto">
            <a:xfrm>
              <a:off x="2924" y="2225"/>
              <a:ext cx="1" cy="1"/>
            </a:xfrm>
            <a:custGeom>
              <a:avLst/>
              <a:gdLst>
                <a:gd name="T0" fmla="*/ 1 w 2"/>
                <a:gd name="T1" fmla="*/ 1 h 1"/>
                <a:gd name="T2" fmla="*/ 1 w 2"/>
                <a:gd name="T3" fmla="*/ 0 h 1"/>
                <a:gd name="T4" fmla="*/ 1 w 2"/>
                <a:gd name="T5" fmla="*/ 1 h 1"/>
              </a:gdLst>
              <a:ahLst/>
              <a:cxnLst>
                <a:cxn ang="0">
                  <a:pos x="T0" y="T1"/>
                </a:cxn>
                <a:cxn ang="0">
                  <a:pos x="T2" y="T3"/>
                </a:cxn>
                <a:cxn ang="0">
                  <a:pos x="T4" y="T5"/>
                </a:cxn>
              </a:cxnLst>
              <a:rect l="0" t="0" r="r" b="b"/>
              <a:pathLst>
                <a:path w="2" h="1">
                  <a:moveTo>
                    <a:pt x="1" y="1"/>
                  </a:moveTo>
                  <a:cubicBezTo>
                    <a:pt x="2" y="1"/>
                    <a:pt x="1" y="0"/>
                    <a:pt x="1" y="0"/>
                  </a:cubicBezTo>
                  <a:cubicBezTo>
                    <a:pt x="0" y="0"/>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3" name="Freeform 4465"/>
            <p:cNvSpPr/>
            <p:nvPr/>
          </p:nvSpPr>
          <p:spPr bwMode="auto">
            <a:xfrm>
              <a:off x="2953" y="2229"/>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4" name="Freeform 4466"/>
            <p:cNvSpPr/>
            <p:nvPr/>
          </p:nvSpPr>
          <p:spPr bwMode="auto">
            <a:xfrm>
              <a:off x="2950" y="2230"/>
              <a:ext cx="1" cy="2"/>
            </a:xfrm>
            <a:custGeom>
              <a:avLst/>
              <a:gdLst>
                <a:gd name="T0" fmla="*/ 0 w 1"/>
                <a:gd name="T1" fmla="*/ 3 h 3"/>
                <a:gd name="T2" fmla="*/ 0 w 1"/>
                <a:gd name="T3" fmla="*/ 3 h 3"/>
                <a:gd name="T4" fmla="*/ 1 w 1"/>
                <a:gd name="T5" fmla="*/ 0 h 3"/>
                <a:gd name="T6" fmla="*/ 0 w 1"/>
                <a:gd name="T7" fmla="*/ 3 h 3"/>
              </a:gdLst>
              <a:ahLst/>
              <a:cxnLst>
                <a:cxn ang="0">
                  <a:pos x="T0" y="T1"/>
                </a:cxn>
                <a:cxn ang="0">
                  <a:pos x="T2" y="T3"/>
                </a:cxn>
                <a:cxn ang="0">
                  <a:pos x="T4" y="T5"/>
                </a:cxn>
                <a:cxn ang="0">
                  <a:pos x="T6" y="T7"/>
                </a:cxn>
              </a:cxnLst>
              <a:rect l="0" t="0" r="r" b="b"/>
              <a:pathLst>
                <a:path w="1" h="3">
                  <a:moveTo>
                    <a:pt x="0" y="3"/>
                  </a:moveTo>
                  <a:cubicBezTo>
                    <a:pt x="0" y="3"/>
                    <a:pt x="0" y="3"/>
                    <a:pt x="0" y="3"/>
                  </a:cubicBezTo>
                  <a:cubicBezTo>
                    <a:pt x="1" y="2"/>
                    <a:pt x="1" y="1"/>
                    <a:pt x="1" y="0"/>
                  </a:cubicBezTo>
                  <a:cubicBezTo>
                    <a:pt x="0"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5" name="Freeform 4467"/>
            <p:cNvSpPr/>
            <p:nvPr/>
          </p:nvSpPr>
          <p:spPr bwMode="auto">
            <a:xfrm>
              <a:off x="2931" y="2238"/>
              <a:ext cx="2" cy="2"/>
            </a:xfrm>
            <a:custGeom>
              <a:avLst/>
              <a:gdLst>
                <a:gd name="T0" fmla="*/ 0 w 2"/>
                <a:gd name="T1" fmla="*/ 0 h 2"/>
                <a:gd name="T2" fmla="*/ 0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6" name="Freeform 4468"/>
            <p:cNvSpPr/>
            <p:nvPr/>
          </p:nvSpPr>
          <p:spPr bwMode="auto">
            <a:xfrm>
              <a:off x="2928" y="2238"/>
              <a:ext cx="2" cy="2"/>
            </a:xfrm>
            <a:custGeom>
              <a:avLst/>
              <a:gdLst>
                <a:gd name="T0" fmla="*/ 1 w 2"/>
                <a:gd name="T1" fmla="*/ 0 h 2"/>
                <a:gd name="T2" fmla="*/ 0 w 2"/>
                <a:gd name="T3" fmla="*/ 1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0" y="1"/>
                    <a:pt x="0" y="1"/>
                    <a:pt x="0" y="1"/>
                  </a:cubicBezTo>
                  <a:cubicBezTo>
                    <a:pt x="2" y="2"/>
                    <a:pt x="2" y="2"/>
                    <a:pt x="2" y="2"/>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7" name="Freeform 4469"/>
            <p:cNvSpPr/>
            <p:nvPr/>
          </p:nvSpPr>
          <p:spPr bwMode="auto">
            <a:xfrm>
              <a:off x="2930" y="2240"/>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8" name="Freeform 4470"/>
            <p:cNvSpPr/>
            <p:nvPr/>
          </p:nvSpPr>
          <p:spPr bwMode="auto">
            <a:xfrm>
              <a:off x="2924" y="2238"/>
              <a:ext cx="2" cy="2"/>
            </a:xfrm>
            <a:custGeom>
              <a:avLst/>
              <a:gdLst>
                <a:gd name="T0" fmla="*/ 1 w 2"/>
                <a:gd name="T1" fmla="*/ 3 h 3"/>
                <a:gd name="T2" fmla="*/ 1 w 2"/>
                <a:gd name="T3" fmla="*/ 0 h 3"/>
                <a:gd name="T4" fmla="*/ 0 w 2"/>
                <a:gd name="T5" fmla="*/ 3 h 3"/>
                <a:gd name="T6" fmla="*/ 1 w 2"/>
                <a:gd name="T7" fmla="*/ 3 h 3"/>
              </a:gdLst>
              <a:ahLst/>
              <a:cxnLst>
                <a:cxn ang="0">
                  <a:pos x="T0" y="T1"/>
                </a:cxn>
                <a:cxn ang="0">
                  <a:pos x="T2" y="T3"/>
                </a:cxn>
                <a:cxn ang="0">
                  <a:pos x="T4" y="T5"/>
                </a:cxn>
                <a:cxn ang="0">
                  <a:pos x="T6" y="T7"/>
                </a:cxn>
              </a:cxnLst>
              <a:rect l="0" t="0" r="r" b="b"/>
              <a:pathLst>
                <a:path w="2" h="3">
                  <a:moveTo>
                    <a:pt x="1" y="3"/>
                  </a:moveTo>
                  <a:cubicBezTo>
                    <a:pt x="1" y="2"/>
                    <a:pt x="2" y="1"/>
                    <a:pt x="1" y="0"/>
                  </a:cubicBezTo>
                  <a:cubicBezTo>
                    <a:pt x="0" y="3"/>
                    <a:pt x="0" y="3"/>
                    <a:pt x="0" y="3"/>
                  </a:cubicBezTo>
                  <a:lnTo>
                    <a:pt x="1"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59" name="Freeform 4471"/>
            <p:cNvSpPr/>
            <p:nvPr/>
          </p:nvSpPr>
          <p:spPr bwMode="auto">
            <a:xfrm>
              <a:off x="2934" y="2238"/>
              <a:ext cx="4" cy="2"/>
            </a:xfrm>
            <a:custGeom>
              <a:avLst/>
              <a:gdLst>
                <a:gd name="T0" fmla="*/ 1 w 4"/>
                <a:gd name="T1" fmla="*/ 1 h 3"/>
                <a:gd name="T2" fmla="*/ 0 w 4"/>
                <a:gd name="T3" fmla="*/ 2 h 3"/>
                <a:gd name="T4" fmla="*/ 4 w 4"/>
                <a:gd name="T5" fmla="*/ 2 h 3"/>
                <a:gd name="T6" fmla="*/ 1 w 4"/>
                <a:gd name="T7" fmla="*/ 1 h 3"/>
              </a:gdLst>
              <a:ahLst/>
              <a:cxnLst>
                <a:cxn ang="0">
                  <a:pos x="T0" y="T1"/>
                </a:cxn>
                <a:cxn ang="0">
                  <a:pos x="T2" y="T3"/>
                </a:cxn>
                <a:cxn ang="0">
                  <a:pos x="T4" y="T5"/>
                </a:cxn>
                <a:cxn ang="0">
                  <a:pos x="T6" y="T7"/>
                </a:cxn>
              </a:cxnLst>
              <a:rect l="0" t="0" r="r" b="b"/>
              <a:pathLst>
                <a:path w="4" h="3">
                  <a:moveTo>
                    <a:pt x="1" y="1"/>
                  </a:moveTo>
                  <a:cubicBezTo>
                    <a:pt x="0" y="2"/>
                    <a:pt x="0" y="2"/>
                    <a:pt x="0" y="2"/>
                  </a:cubicBezTo>
                  <a:cubicBezTo>
                    <a:pt x="4" y="2"/>
                    <a:pt x="4" y="2"/>
                    <a:pt x="4" y="2"/>
                  </a:cubicBezTo>
                  <a:cubicBezTo>
                    <a:pt x="3" y="0"/>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0" name="Freeform 4472"/>
            <p:cNvSpPr/>
            <p:nvPr/>
          </p:nvSpPr>
          <p:spPr bwMode="auto">
            <a:xfrm>
              <a:off x="2921" y="2242"/>
              <a:ext cx="9" cy="6"/>
            </a:xfrm>
            <a:custGeom>
              <a:avLst/>
              <a:gdLst>
                <a:gd name="T0" fmla="*/ 2 w 10"/>
                <a:gd name="T1" fmla="*/ 7 h 7"/>
                <a:gd name="T2" fmla="*/ 3 w 10"/>
                <a:gd name="T3" fmla="*/ 6 h 7"/>
                <a:gd name="T4" fmla="*/ 3 w 10"/>
                <a:gd name="T5" fmla="*/ 7 h 7"/>
                <a:gd name="T6" fmla="*/ 7 w 10"/>
                <a:gd name="T7" fmla="*/ 4 h 7"/>
                <a:gd name="T8" fmla="*/ 10 w 10"/>
                <a:gd name="T9" fmla="*/ 5 h 7"/>
                <a:gd name="T10" fmla="*/ 10 w 10"/>
                <a:gd name="T11" fmla="*/ 0 h 7"/>
                <a:gd name="T12" fmla="*/ 8 w 10"/>
                <a:gd name="T13" fmla="*/ 0 h 7"/>
                <a:gd name="T14" fmla="*/ 5 w 10"/>
                <a:gd name="T15" fmla="*/ 6 h 7"/>
                <a:gd name="T16" fmla="*/ 2 w 10"/>
                <a:gd name="T17" fmla="*/ 4 h 7"/>
                <a:gd name="T18" fmla="*/ 0 w 10"/>
                <a:gd name="T19" fmla="*/ 5 h 7"/>
                <a:gd name="T20" fmla="*/ 2 w 10"/>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2" y="7"/>
                  </a:moveTo>
                  <a:cubicBezTo>
                    <a:pt x="3" y="6"/>
                    <a:pt x="3" y="6"/>
                    <a:pt x="3" y="6"/>
                  </a:cubicBezTo>
                  <a:cubicBezTo>
                    <a:pt x="3" y="6"/>
                    <a:pt x="3" y="6"/>
                    <a:pt x="3" y="7"/>
                  </a:cubicBezTo>
                  <a:cubicBezTo>
                    <a:pt x="5" y="7"/>
                    <a:pt x="7" y="7"/>
                    <a:pt x="7" y="4"/>
                  </a:cubicBezTo>
                  <a:cubicBezTo>
                    <a:pt x="8" y="5"/>
                    <a:pt x="9" y="6"/>
                    <a:pt x="10" y="5"/>
                  </a:cubicBezTo>
                  <a:cubicBezTo>
                    <a:pt x="6" y="4"/>
                    <a:pt x="10" y="3"/>
                    <a:pt x="10" y="0"/>
                  </a:cubicBezTo>
                  <a:cubicBezTo>
                    <a:pt x="8" y="0"/>
                    <a:pt x="8" y="0"/>
                    <a:pt x="8" y="0"/>
                  </a:cubicBezTo>
                  <a:cubicBezTo>
                    <a:pt x="4" y="2"/>
                    <a:pt x="8" y="3"/>
                    <a:pt x="5" y="6"/>
                  </a:cubicBezTo>
                  <a:cubicBezTo>
                    <a:pt x="5" y="5"/>
                    <a:pt x="1" y="7"/>
                    <a:pt x="2" y="4"/>
                  </a:cubicBezTo>
                  <a:cubicBezTo>
                    <a:pt x="1" y="4"/>
                    <a:pt x="1" y="4"/>
                    <a:pt x="0" y="5"/>
                  </a:cubicBezTo>
                  <a:cubicBezTo>
                    <a:pt x="0" y="6"/>
                    <a:pt x="2" y="7"/>
                    <a:pt x="2"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1" name="Freeform 4473"/>
            <p:cNvSpPr/>
            <p:nvPr/>
          </p:nvSpPr>
          <p:spPr bwMode="auto">
            <a:xfrm>
              <a:off x="2918" y="2250"/>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1" y="2"/>
                  </a:ln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2" name="Freeform 4474"/>
            <p:cNvSpPr/>
            <p:nvPr/>
          </p:nvSpPr>
          <p:spPr bwMode="auto">
            <a:xfrm>
              <a:off x="2912" y="2255"/>
              <a:ext cx="4" cy="1"/>
            </a:xfrm>
            <a:custGeom>
              <a:avLst/>
              <a:gdLst>
                <a:gd name="T0" fmla="*/ 3 w 4"/>
                <a:gd name="T1" fmla="*/ 0 h 1"/>
                <a:gd name="T2" fmla="*/ 0 w 4"/>
                <a:gd name="T3" fmla="*/ 1 h 1"/>
                <a:gd name="T4" fmla="*/ 4 w 4"/>
                <a:gd name="T5" fmla="*/ 1 h 1"/>
                <a:gd name="T6" fmla="*/ 3 w 4"/>
                <a:gd name="T7" fmla="*/ 0 h 1"/>
              </a:gdLst>
              <a:ahLst/>
              <a:cxnLst>
                <a:cxn ang="0">
                  <a:pos x="T0" y="T1"/>
                </a:cxn>
                <a:cxn ang="0">
                  <a:pos x="T2" y="T3"/>
                </a:cxn>
                <a:cxn ang="0">
                  <a:pos x="T4" y="T5"/>
                </a:cxn>
                <a:cxn ang="0">
                  <a:pos x="T6" y="T7"/>
                </a:cxn>
              </a:cxnLst>
              <a:rect l="0" t="0" r="r" b="b"/>
              <a:pathLst>
                <a:path w="4" h="1">
                  <a:moveTo>
                    <a:pt x="3" y="0"/>
                  </a:moveTo>
                  <a:lnTo>
                    <a:pt x="0" y="1"/>
                  </a:lnTo>
                  <a:lnTo>
                    <a:pt x="4" y="1"/>
                  </a:lnTo>
                  <a:lnTo>
                    <a:pt x="3"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3" name="Freeform 4475"/>
            <p:cNvSpPr/>
            <p:nvPr/>
          </p:nvSpPr>
          <p:spPr bwMode="auto">
            <a:xfrm>
              <a:off x="2875" y="2258"/>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4" name="Freeform 4476"/>
            <p:cNvSpPr/>
            <p:nvPr/>
          </p:nvSpPr>
          <p:spPr bwMode="auto">
            <a:xfrm>
              <a:off x="2896" y="2263"/>
              <a:ext cx="2" cy="0"/>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2" y="1"/>
                    <a:pt x="2" y="1"/>
                    <a:pt x="2" y="1"/>
                  </a:cubicBezTo>
                  <a:cubicBezTo>
                    <a:pt x="2" y="1"/>
                    <a:pt x="1" y="1"/>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5" name="Freeform 4477"/>
            <p:cNvSpPr/>
            <p:nvPr/>
          </p:nvSpPr>
          <p:spPr bwMode="auto">
            <a:xfrm>
              <a:off x="2897" y="2267"/>
              <a:ext cx="2" cy="1"/>
            </a:xfrm>
            <a:custGeom>
              <a:avLst/>
              <a:gdLst>
                <a:gd name="T0" fmla="*/ 0 w 2"/>
                <a:gd name="T1" fmla="*/ 1 h 1"/>
                <a:gd name="T2" fmla="*/ 2 w 2"/>
                <a:gd name="T3" fmla="*/ 1 h 1"/>
                <a:gd name="T4" fmla="*/ 0 w 2"/>
                <a:gd name="T5" fmla="*/ 1 h 1"/>
              </a:gdLst>
              <a:ahLst/>
              <a:cxnLst>
                <a:cxn ang="0">
                  <a:pos x="T0" y="T1"/>
                </a:cxn>
                <a:cxn ang="0">
                  <a:pos x="T2" y="T3"/>
                </a:cxn>
                <a:cxn ang="0">
                  <a:pos x="T4" y="T5"/>
                </a:cxn>
              </a:cxnLst>
              <a:rect l="0" t="0" r="r" b="b"/>
              <a:pathLst>
                <a:path w="2" h="1">
                  <a:moveTo>
                    <a:pt x="0" y="1"/>
                  </a:moveTo>
                  <a:cubicBezTo>
                    <a:pt x="2" y="1"/>
                    <a:pt x="2" y="1"/>
                    <a:pt x="2" y="1"/>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Freeform 4478"/>
            <p:cNvSpPr/>
            <p:nvPr/>
          </p:nvSpPr>
          <p:spPr bwMode="auto">
            <a:xfrm>
              <a:off x="2902" y="2270"/>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0" y="0"/>
                  </a:cubicBezTo>
                  <a:cubicBezTo>
                    <a:pt x="0" y="1"/>
                    <a:pt x="0" y="1"/>
                    <a:pt x="0" y="1"/>
                  </a:cubicBezTo>
                  <a:cubicBezTo>
                    <a:pt x="0" y="1"/>
                    <a:pt x="0"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7" name="Freeform 4479"/>
            <p:cNvSpPr/>
            <p:nvPr/>
          </p:nvSpPr>
          <p:spPr bwMode="auto">
            <a:xfrm>
              <a:off x="2905" y="2273"/>
              <a:ext cx="1" cy="1"/>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1"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8" name="Freeform 4480"/>
            <p:cNvSpPr/>
            <p:nvPr/>
          </p:nvSpPr>
          <p:spPr bwMode="auto">
            <a:xfrm>
              <a:off x="2894" y="2277"/>
              <a:ext cx="2" cy="1"/>
            </a:xfrm>
            <a:custGeom>
              <a:avLst/>
              <a:gdLst>
                <a:gd name="T0" fmla="*/ 1 w 2"/>
                <a:gd name="T1" fmla="*/ 0 h 1"/>
                <a:gd name="T2" fmla="*/ 0 w 2"/>
                <a:gd name="T3" fmla="*/ 0 h 1"/>
                <a:gd name="T4" fmla="*/ 2 w 2"/>
                <a:gd name="T5" fmla="*/ 1 h 1"/>
                <a:gd name="T6" fmla="*/ 1 w 2"/>
                <a:gd name="T7" fmla="*/ 0 h 1"/>
              </a:gdLst>
              <a:ahLst/>
              <a:cxnLst>
                <a:cxn ang="0">
                  <a:pos x="T0" y="T1"/>
                </a:cxn>
                <a:cxn ang="0">
                  <a:pos x="T2" y="T3"/>
                </a:cxn>
                <a:cxn ang="0">
                  <a:pos x="T4" y="T5"/>
                </a:cxn>
                <a:cxn ang="0">
                  <a:pos x="T6" y="T7"/>
                </a:cxn>
              </a:cxnLst>
              <a:rect l="0" t="0" r="r" b="b"/>
              <a:pathLst>
                <a:path w="2" h="1">
                  <a:moveTo>
                    <a:pt x="1" y="0"/>
                  </a:moveTo>
                  <a:lnTo>
                    <a:pt x="0" y="0"/>
                  </a:lnTo>
                  <a:lnTo>
                    <a:pt x="2"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9" name="Freeform 4481"/>
            <p:cNvSpPr/>
            <p:nvPr/>
          </p:nvSpPr>
          <p:spPr bwMode="auto">
            <a:xfrm>
              <a:off x="2899" y="2280"/>
              <a:ext cx="1" cy="2"/>
            </a:xfrm>
            <a:custGeom>
              <a:avLst/>
              <a:gdLst>
                <a:gd name="T0" fmla="*/ 2 w 2"/>
                <a:gd name="T1" fmla="*/ 1 h 2"/>
                <a:gd name="T2" fmla="*/ 0 w 2"/>
                <a:gd name="T3" fmla="*/ 1 h 2"/>
                <a:gd name="T4" fmla="*/ 2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1" y="0"/>
                    <a:pt x="0" y="1"/>
                    <a:pt x="0" y="1"/>
                  </a:cubicBezTo>
                  <a:cubicBezTo>
                    <a:pt x="2" y="2"/>
                    <a:pt x="2" y="2"/>
                    <a:pt x="2" y="2"/>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0" name="Freeform 4482"/>
            <p:cNvSpPr/>
            <p:nvPr/>
          </p:nvSpPr>
          <p:spPr bwMode="auto">
            <a:xfrm>
              <a:off x="2868" y="2282"/>
              <a:ext cx="1" cy="2"/>
            </a:xfrm>
            <a:custGeom>
              <a:avLst/>
              <a:gdLst>
                <a:gd name="T0" fmla="*/ 0 w 1"/>
                <a:gd name="T1" fmla="*/ 2 h 2"/>
                <a:gd name="T2" fmla="*/ 1 w 1"/>
                <a:gd name="T3" fmla="*/ 2 h 2"/>
                <a:gd name="T4" fmla="*/ 1 w 1"/>
                <a:gd name="T5" fmla="*/ 1 h 2"/>
                <a:gd name="T6" fmla="*/ 0 w 1"/>
                <a:gd name="T7" fmla="*/ 2 h 2"/>
              </a:gdLst>
              <a:ahLst/>
              <a:cxnLst>
                <a:cxn ang="0">
                  <a:pos x="T0" y="T1"/>
                </a:cxn>
                <a:cxn ang="0">
                  <a:pos x="T2" y="T3"/>
                </a:cxn>
                <a:cxn ang="0">
                  <a:pos x="T4" y="T5"/>
                </a:cxn>
                <a:cxn ang="0">
                  <a:pos x="T6" y="T7"/>
                </a:cxn>
              </a:cxnLst>
              <a:rect l="0" t="0" r="r" b="b"/>
              <a:pathLst>
                <a:path w="1" h="2">
                  <a:moveTo>
                    <a:pt x="0" y="2"/>
                  </a:moveTo>
                  <a:cubicBezTo>
                    <a:pt x="1" y="2"/>
                    <a:pt x="1" y="2"/>
                    <a:pt x="1" y="2"/>
                  </a:cubicBezTo>
                  <a:cubicBezTo>
                    <a:pt x="1" y="1"/>
                    <a:pt x="1" y="1"/>
                    <a:pt x="1" y="1"/>
                  </a:cubicBezTo>
                  <a:cubicBezTo>
                    <a:pt x="0"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1" name="Freeform 4483"/>
            <p:cNvSpPr/>
            <p:nvPr/>
          </p:nvSpPr>
          <p:spPr bwMode="auto">
            <a:xfrm>
              <a:off x="2893" y="2283"/>
              <a:ext cx="5" cy="3"/>
            </a:xfrm>
            <a:custGeom>
              <a:avLst/>
              <a:gdLst>
                <a:gd name="T0" fmla="*/ 5 w 5"/>
                <a:gd name="T1" fmla="*/ 3 h 3"/>
                <a:gd name="T2" fmla="*/ 1 w 5"/>
                <a:gd name="T3" fmla="*/ 0 h 3"/>
                <a:gd name="T4" fmla="*/ 5 w 5"/>
                <a:gd name="T5" fmla="*/ 3 h 3"/>
              </a:gdLst>
              <a:ahLst/>
              <a:cxnLst>
                <a:cxn ang="0">
                  <a:pos x="T0" y="T1"/>
                </a:cxn>
                <a:cxn ang="0">
                  <a:pos x="T2" y="T3"/>
                </a:cxn>
                <a:cxn ang="0">
                  <a:pos x="T4" y="T5"/>
                </a:cxn>
              </a:cxnLst>
              <a:rect l="0" t="0" r="r" b="b"/>
              <a:pathLst>
                <a:path w="5" h="3">
                  <a:moveTo>
                    <a:pt x="5" y="3"/>
                  </a:moveTo>
                  <a:cubicBezTo>
                    <a:pt x="5" y="2"/>
                    <a:pt x="2" y="0"/>
                    <a:pt x="1" y="0"/>
                  </a:cubicBezTo>
                  <a:cubicBezTo>
                    <a:pt x="0" y="2"/>
                    <a:pt x="4" y="2"/>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2" name="Freeform 4484"/>
            <p:cNvSpPr/>
            <p:nvPr/>
          </p:nvSpPr>
          <p:spPr bwMode="auto">
            <a:xfrm>
              <a:off x="2896" y="2289"/>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3" name="Freeform 4485"/>
            <p:cNvSpPr/>
            <p:nvPr/>
          </p:nvSpPr>
          <p:spPr bwMode="auto">
            <a:xfrm>
              <a:off x="2889" y="2293"/>
              <a:ext cx="3" cy="3"/>
            </a:xfrm>
            <a:custGeom>
              <a:avLst/>
              <a:gdLst>
                <a:gd name="T0" fmla="*/ 1 w 4"/>
                <a:gd name="T1" fmla="*/ 0 h 4"/>
                <a:gd name="T2" fmla="*/ 1 w 4"/>
                <a:gd name="T3" fmla="*/ 4 h 4"/>
                <a:gd name="T4" fmla="*/ 2 w 4"/>
                <a:gd name="T5" fmla="*/ 4 h 4"/>
                <a:gd name="T6" fmla="*/ 2 w 4"/>
                <a:gd name="T7" fmla="*/ 1 h 4"/>
                <a:gd name="T8" fmla="*/ 1 w 4"/>
                <a:gd name="T9" fmla="*/ 0 h 4"/>
              </a:gdLst>
              <a:ahLst/>
              <a:cxnLst>
                <a:cxn ang="0">
                  <a:pos x="T0" y="T1"/>
                </a:cxn>
                <a:cxn ang="0">
                  <a:pos x="T2" y="T3"/>
                </a:cxn>
                <a:cxn ang="0">
                  <a:pos x="T4" y="T5"/>
                </a:cxn>
                <a:cxn ang="0">
                  <a:pos x="T6" y="T7"/>
                </a:cxn>
                <a:cxn ang="0">
                  <a:pos x="T8" y="T9"/>
                </a:cxn>
              </a:cxnLst>
              <a:rect l="0" t="0" r="r" b="b"/>
              <a:pathLst>
                <a:path w="4" h="4">
                  <a:moveTo>
                    <a:pt x="1" y="0"/>
                  </a:moveTo>
                  <a:cubicBezTo>
                    <a:pt x="4" y="1"/>
                    <a:pt x="0" y="2"/>
                    <a:pt x="1" y="4"/>
                  </a:cubicBezTo>
                  <a:cubicBezTo>
                    <a:pt x="2" y="4"/>
                    <a:pt x="2" y="4"/>
                    <a:pt x="2" y="4"/>
                  </a:cubicBezTo>
                  <a:cubicBezTo>
                    <a:pt x="1" y="3"/>
                    <a:pt x="3" y="2"/>
                    <a:pt x="2" y="1"/>
                  </a:cubicBezTo>
                  <a:cubicBezTo>
                    <a:pt x="2" y="1"/>
                    <a:pt x="2"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4486"/>
            <p:cNvSpPr/>
            <p:nvPr/>
          </p:nvSpPr>
          <p:spPr bwMode="auto">
            <a:xfrm>
              <a:off x="2892" y="2310"/>
              <a:ext cx="8" cy="4"/>
            </a:xfrm>
            <a:custGeom>
              <a:avLst/>
              <a:gdLst>
                <a:gd name="T0" fmla="*/ 0 w 8"/>
                <a:gd name="T1" fmla="*/ 3 h 5"/>
                <a:gd name="T2" fmla="*/ 0 w 8"/>
                <a:gd name="T3" fmla="*/ 4 h 5"/>
                <a:gd name="T4" fmla="*/ 3 w 8"/>
                <a:gd name="T5" fmla="*/ 3 h 5"/>
                <a:gd name="T6" fmla="*/ 5 w 8"/>
                <a:gd name="T7" fmla="*/ 4 h 5"/>
                <a:gd name="T8" fmla="*/ 5 w 8"/>
                <a:gd name="T9" fmla="*/ 4 h 5"/>
                <a:gd name="T10" fmla="*/ 8 w 8"/>
                <a:gd name="T11" fmla="*/ 3 h 5"/>
                <a:gd name="T12" fmla="*/ 3 w 8"/>
                <a:gd name="T13" fmla="*/ 2 h 5"/>
                <a:gd name="T14" fmla="*/ 1 w 8"/>
                <a:gd name="T15" fmla="*/ 4 h 5"/>
                <a:gd name="T16" fmla="*/ 0 w 8"/>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0" y="3"/>
                  </a:moveTo>
                  <a:cubicBezTo>
                    <a:pt x="0" y="4"/>
                    <a:pt x="0" y="4"/>
                    <a:pt x="0" y="4"/>
                  </a:cubicBezTo>
                  <a:cubicBezTo>
                    <a:pt x="2" y="5"/>
                    <a:pt x="2" y="3"/>
                    <a:pt x="3" y="3"/>
                  </a:cubicBezTo>
                  <a:cubicBezTo>
                    <a:pt x="5" y="4"/>
                    <a:pt x="5" y="4"/>
                    <a:pt x="5" y="4"/>
                  </a:cubicBezTo>
                  <a:cubicBezTo>
                    <a:pt x="5" y="4"/>
                    <a:pt x="5" y="4"/>
                    <a:pt x="5" y="4"/>
                  </a:cubicBezTo>
                  <a:cubicBezTo>
                    <a:pt x="8" y="3"/>
                    <a:pt x="8" y="3"/>
                    <a:pt x="8" y="3"/>
                  </a:cubicBezTo>
                  <a:cubicBezTo>
                    <a:pt x="7" y="0"/>
                    <a:pt x="5" y="4"/>
                    <a:pt x="3" y="2"/>
                  </a:cubicBezTo>
                  <a:cubicBezTo>
                    <a:pt x="1" y="4"/>
                    <a:pt x="1" y="4"/>
                    <a:pt x="1" y="4"/>
                  </a:cubicBezTo>
                  <a:cubicBezTo>
                    <a:pt x="0" y="5"/>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4487"/>
            <p:cNvSpPr/>
            <p:nvPr/>
          </p:nvSpPr>
          <p:spPr bwMode="auto">
            <a:xfrm>
              <a:off x="2900" y="2319"/>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2" y="0"/>
                    <a:pt x="2" y="0"/>
                    <a:pt x="2" y="0"/>
                  </a:cubicBezTo>
                  <a:cubicBezTo>
                    <a:pt x="1" y="0"/>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4488"/>
            <p:cNvSpPr/>
            <p:nvPr/>
          </p:nvSpPr>
          <p:spPr bwMode="auto">
            <a:xfrm>
              <a:off x="2901" y="2319"/>
              <a:ext cx="2" cy="1"/>
            </a:xfrm>
            <a:custGeom>
              <a:avLst/>
              <a:gdLst>
                <a:gd name="T0" fmla="*/ 0 w 2"/>
                <a:gd name="T1" fmla="*/ 0 h 1"/>
                <a:gd name="T2" fmla="*/ 2 w 2"/>
                <a:gd name="T3" fmla="*/ 0 h 1"/>
                <a:gd name="T4" fmla="*/ 0 w 2"/>
                <a:gd name="T5" fmla="*/ 0 h 1"/>
              </a:gdLst>
              <a:ahLst/>
              <a:cxnLst>
                <a:cxn ang="0">
                  <a:pos x="T0" y="T1"/>
                </a:cxn>
                <a:cxn ang="0">
                  <a:pos x="T2" y="T3"/>
                </a:cxn>
                <a:cxn ang="0">
                  <a:pos x="T4" y="T5"/>
                </a:cxn>
              </a:cxnLst>
              <a:rect l="0" t="0" r="r" b="b"/>
              <a:pathLst>
                <a:path w="2" h="1">
                  <a:moveTo>
                    <a:pt x="0" y="0"/>
                  </a:moveTo>
                  <a:cubicBezTo>
                    <a:pt x="1" y="1"/>
                    <a:pt x="1" y="1"/>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4489"/>
            <p:cNvSpPr/>
            <p:nvPr/>
          </p:nvSpPr>
          <p:spPr bwMode="auto">
            <a:xfrm>
              <a:off x="2892" y="2318"/>
              <a:ext cx="8" cy="5"/>
            </a:xfrm>
            <a:custGeom>
              <a:avLst/>
              <a:gdLst>
                <a:gd name="T0" fmla="*/ 6 w 9"/>
                <a:gd name="T1" fmla="*/ 2 h 6"/>
                <a:gd name="T2" fmla="*/ 3 w 9"/>
                <a:gd name="T3" fmla="*/ 2 h 6"/>
                <a:gd name="T4" fmla="*/ 5 w 9"/>
                <a:gd name="T5" fmla="*/ 0 h 6"/>
                <a:gd name="T6" fmla="*/ 1 w 9"/>
                <a:gd name="T7" fmla="*/ 0 h 6"/>
                <a:gd name="T8" fmla="*/ 0 w 9"/>
                <a:gd name="T9" fmla="*/ 2 h 6"/>
                <a:gd name="T10" fmla="*/ 4 w 9"/>
                <a:gd name="T11" fmla="*/ 5 h 6"/>
                <a:gd name="T12" fmla="*/ 9 w 9"/>
                <a:gd name="T13" fmla="*/ 5 h 6"/>
                <a:gd name="T14" fmla="*/ 8 w 9"/>
                <a:gd name="T15" fmla="*/ 4 h 6"/>
                <a:gd name="T16" fmla="*/ 8 w 9"/>
                <a:gd name="T17" fmla="*/ 3 h 6"/>
                <a:gd name="T18" fmla="*/ 6 w 9"/>
                <a:gd name="T19" fmla="*/ 3 h 6"/>
                <a:gd name="T20" fmla="*/ 6 w 9"/>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2"/>
                  </a:moveTo>
                  <a:cubicBezTo>
                    <a:pt x="3" y="2"/>
                    <a:pt x="3" y="2"/>
                    <a:pt x="3" y="2"/>
                  </a:cubicBezTo>
                  <a:cubicBezTo>
                    <a:pt x="3" y="0"/>
                    <a:pt x="5" y="1"/>
                    <a:pt x="5" y="0"/>
                  </a:cubicBezTo>
                  <a:cubicBezTo>
                    <a:pt x="1" y="0"/>
                    <a:pt x="1" y="0"/>
                    <a:pt x="1" y="0"/>
                  </a:cubicBezTo>
                  <a:cubicBezTo>
                    <a:pt x="0" y="2"/>
                    <a:pt x="0" y="2"/>
                    <a:pt x="0" y="2"/>
                  </a:cubicBezTo>
                  <a:cubicBezTo>
                    <a:pt x="2" y="2"/>
                    <a:pt x="5" y="3"/>
                    <a:pt x="4" y="5"/>
                  </a:cubicBezTo>
                  <a:cubicBezTo>
                    <a:pt x="6" y="6"/>
                    <a:pt x="7" y="6"/>
                    <a:pt x="9" y="5"/>
                  </a:cubicBezTo>
                  <a:cubicBezTo>
                    <a:pt x="8" y="4"/>
                    <a:pt x="8" y="4"/>
                    <a:pt x="8" y="4"/>
                  </a:cubicBezTo>
                  <a:cubicBezTo>
                    <a:pt x="8" y="3"/>
                    <a:pt x="8" y="3"/>
                    <a:pt x="8" y="3"/>
                  </a:cubicBezTo>
                  <a:cubicBezTo>
                    <a:pt x="6" y="3"/>
                    <a:pt x="6" y="3"/>
                    <a:pt x="6" y="3"/>
                  </a:cubicBezTo>
                  <a:cubicBezTo>
                    <a:pt x="6" y="3"/>
                    <a:pt x="5" y="2"/>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Rectangle 4490"/>
            <p:cNvSpPr>
              <a:spLocks noChangeArrowheads="1"/>
            </p:cNvSpPr>
            <p:nvPr/>
          </p:nvSpPr>
          <p:spPr bwMode="auto">
            <a:xfrm>
              <a:off x="2901" y="2322"/>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4491"/>
            <p:cNvSpPr/>
            <p:nvPr/>
          </p:nvSpPr>
          <p:spPr bwMode="auto">
            <a:xfrm>
              <a:off x="2888" y="233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4492"/>
            <p:cNvSpPr/>
            <p:nvPr/>
          </p:nvSpPr>
          <p:spPr bwMode="auto">
            <a:xfrm>
              <a:off x="2888" y="2328"/>
              <a:ext cx="2" cy="2"/>
            </a:xfrm>
            <a:custGeom>
              <a:avLst/>
              <a:gdLst>
                <a:gd name="T0" fmla="*/ 0 w 2"/>
                <a:gd name="T1" fmla="*/ 2 h 2"/>
                <a:gd name="T2" fmla="*/ 1 w 2"/>
                <a:gd name="T3" fmla="*/ 2 h 2"/>
                <a:gd name="T4" fmla="*/ 2 w 2"/>
                <a:gd name="T5" fmla="*/ 1 h 2"/>
                <a:gd name="T6" fmla="*/ 0 w 2"/>
                <a:gd name="T7" fmla="*/ 2 h 2"/>
              </a:gdLst>
              <a:ahLst/>
              <a:cxnLst>
                <a:cxn ang="0">
                  <a:pos x="T0" y="T1"/>
                </a:cxn>
                <a:cxn ang="0">
                  <a:pos x="T2" y="T3"/>
                </a:cxn>
                <a:cxn ang="0">
                  <a:pos x="T4" y="T5"/>
                </a:cxn>
                <a:cxn ang="0">
                  <a:pos x="T6" y="T7"/>
                </a:cxn>
              </a:cxnLst>
              <a:rect l="0" t="0" r="r" b="b"/>
              <a:pathLst>
                <a:path w="2" h="2">
                  <a:moveTo>
                    <a:pt x="0" y="2"/>
                  </a:moveTo>
                  <a:cubicBezTo>
                    <a:pt x="1" y="2"/>
                    <a:pt x="1" y="2"/>
                    <a:pt x="1" y="2"/>
                  </a:cubicBezTo>
                  <a:cubicBezTo>
                    <a:pt x="1" y="2"/>
                    <a:pt x="2" y="2"/>
                    <a:pt x="2" y="1"/>
                  </a:cubicBezTo>
                  <a:cubicBezTo>
                    <a:pt x="1" y="0"/>
                    <a:pt x="1"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4493"/>
            <p:cNvSpPr/>
            <p:nvPr/>
          </p:nvSpPr>
          <p:spPr bwMode="auto">
            <a:xfrm>
              <a:off x="2896" y="2336"/>
              <a:ext cx="4" cy="7"/>
            </a:xfrm>
            <a:custGeom>
              <a:avLst/>
              <a:gdLst>
                <a:gd name="T0" fmla="*/ 0 w 5"/>
                <a:gd name="T1" fmla="*/ 7 h 7"/>
                <a:gd name="T2" fmla="*/ 2 w 5"/>
                <a:gd name="T3" fmla="*/ 7 h 7"/>
                <a:gd name="T4" fmla="*/ 5 w 5"/>
                <a:gd name="T5" fmla="*/ 3 h 7"/>
                <a:gd name="T6" fmla="*/ 2 w 5"/>
                <a:gd name="T7" fmla="*/ 0 h 7"/>
                <a:gd name="T8" fmla="*/ 1 w 5"/>
                <a:gd name="T9" fmla="*/ 1 h 7"/>
                <a:gd name="T10" fmla="*/ 2 w 5"/>
                <a:gd name="T11" fmla="*/ 1 h 7"/>
                <a:gd name="T12" fmla="*/ 0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7"/>
                  </a:moveTo>
                  <a:cubicBezTo>
                    <a:pt x="2" y="7"/>
                    <a:pt x="2" y="7"/>
                    <a:pt x="2" y="7"/>
                  </a:cubicBezTo>
                  <a:cubicBezTo>
                    <a:pt x="4" y="5"/>
                    <a:pt x="4" y="5"/>
                    <a:pt x="5" y="3"/>
                  </a:cubicBezTo>
                  <a:cubicBezTo>
                    <a:pt x="3" y="4"/>
                    <a:pt x="2" y="1"/>
                    <a:pt x="2" y="0"/>
                  </a:cubicBezTo>
                  <a:cubicBezTo>
                    <a:pt x="1" y="1"/>
                    <a:pt x="1" y="1"/>
                    <a:pt x="1" y="1"/>
                  </a:cubicBezTo>
                  <a:cubicBezTo>
                    <a:pt x="2" y="1"/>
                    <a:pt x="2" y="1"/>
                    <a:pt x="2" y="1"/>
                  </a:cubicBezTo>
                  <a:cubicBezTo>
                    <a:pt x="1" y="3"/>
                    <a:pt x="2" y="6"/>
                    <a:pt x="0"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4494"/>
            <p:cNvSpPr/>
            <p:nvPr/>
          </p:nvSpPr>
          <p:spPr bwMode="auto">
            <a:xfrm>
              <a:off x="2922" y="2341"/>
              <a:ext cx="4" cy="4"/>
            </a:xfrm>
            <a:custGeom>
              <a:avLst/>
              <a:gdLst>
                <a:gd name="T0" fmla="*/ 0 w 5"/>
                <a:gd name="T1" fmla="*/ 2 h 5"/>
                <a:gd name="T2" fmla="*/ 4 w 5"/>
                <a:gd name="T3" fmla="*/ 5 h 5"/>
                <a:gd name="T4" fmla="*/ 4 w 5"/>
                <a:gd name="T5" fmla="*/ 5 h 5"/>
                <a:gd name="T6" fmla="*/ 5 w 5"/>
                <a:gd name="T7" fmla="*/ 5 h 5"/>
                <a:gd name="T8" fmla="*/ 0 w 5"/>
                <a:gd name="T9" fmla="*/ 2 h 5"/>
              </a:gdLst>
              <a:ahLst/>
              <a:cxnLst>
                <a:cxn ang="0">
                  <a:pos x="T0" y="T1"/>
                </a:cxn>
                <a:cxn ang="0">
                  <a:pos x="T2" y="T3"/>
                </a:cxn>
                <a:cxn ang="0">
                  <a:pos x="T4" y="T5"/>
                </a:cxn>
                <a:cxn ang="0">
                  <a:pos x="T6" y="T7"/>
                </a:cxn>
                <a:cxn ang="0">
                  <a:pos x="T8" y="T9"/>
                </a:cxn>
              </a:cxnLst>
              <a:rect l="0" t="0" r="r" b="b"/>
              <a:pathLst>
                <a:path w="5" h="5">
                  <a:moveTo>
                    <a:pt x="0" y="2"/>
                  </a:moveTo>
                  <a:cubicBezTo>
                    <a:pt x="3" y="1"/>
                    <a:pt x="2" y="5"/>
                    <a:pt x="4" y="5"/>
                  </a:cubicBezTo>
                  <a:cubicBezTo>
                    <a:pt x="4" y="5"/>
                    <a:pt x="4" y="5"/>
                    <a:pt x="4" y="5"/>
                  </a:cubicBezTo>
                  <a:cubicBezTo>
                    <a:pt x="5" y="5"/>
                    <a:pt x="5" y="5"/>
                    <a:pt x="5" y="5"/>
                  </a:cubicBezTo>
                  <a:cubicBezTo>
                    <a:pt x="3" y="4"/>
                    <a:pt x="3"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4495"/>
            <p:cNvSpPr/>
            <p:nvPr/>
          </p:nvSpPr>
          <p:spPr bwMode="auto">
            <a:xfrm>
              <a:off x="2927" y="2342"/>
              <a:ext cx="2" cy="1"/>
            </a:xfrm>
            <a:custGeom>
              <a:avLst/>
              <a:gdLst>
                <a:gd name="T0" fmla="*/ 2 w 2"/>
                <a:gd name="T1" fmla="*/ 1 h 2"/>
                <a:gd name="T2" fmla="*/ 0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0" y="0"/>
                    <a:pt x="0" y="0"/>
                    <a:pt x="0" y="0"/>
                  </a:cubicBezTo>
                  <a:cubicBezTo>
                    <a:pt x="0" y="2"/>
                    <a:pt x="0" y="2"/>
                    <a:pt x="0" y="2"/>
                  </a:cubicBezTo>
                  <a:cubicBezTo>
                    <a:pt x="1" y="2"/>
                    <a:pt x="2"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4496"/>
            <p:cNvSpPr/>
            <p:nvPr/>
          </p:nvSpPr>
          <p:spPr bwMode="auto">
            <a:xfrm>
              <a:off x="2895" y="2343"/>
              <a:ext cx="5" cy="9"/>
            </a:xfrm>
            <a:custGeom>
              <a:avLst/>
              <a:gdLst>
                <a:gd name="T0" fmla="*/ 3 w 6"/>
                <a:gd name="T1" fmla="*/ 9 h 10"/>
                <a:gd name="T2" fmla="*/ 3 w 6"/>
                <a:gd name="T3" fmla="*/ 8 h 10"/>
                <a:gd name="T4" fmla="*/ 5 w 6"/>
                <a:gd name="T5" fmla="*/ 5 h 10"/>
                <a:gd name="T6" fmla="*/ 5 w 6"/>
                <a:gd name="T7" fmla="*/ 2 h 10"/>
                <a:gd name="T8" fmla="*/ 4 w 6"/>
                <a:gd name="T9" fmla="*/ 2 h 10"/>
                <a:gd name="T10" fmla="*/ 5 w 6"/>
                <a:gd name="T11" fmla="*/ 5 h 10"/>
                <a:gd name="T12" fmla="*/ 1 w 6"/>
                <a:gd name="T13" fmla="*/ 0 h 10"/>
                <a:gd name="T14" fmla="*/ 3 w 6"/>
                <a:gd name="T15" fmla="*/ 3 h 10"/>
                <a:gd name="T16" fmla="*/ 2 w 6"/>
                <a:gd name="T17" fmla="*/ 4 h 10"/>
                <a:gd name="T18" fmla="*/ 1 w 6"/>
                <a:gd name="T19" fmla="*/ 8 h 10"/>
                <a:gd name="T20" fmla="*/ 3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3" y="9"/>
                  </a:moveTo>
                  <a:cubicBezTo>
                    <a:pt x="3" y="8"/>
                    <a:pt x="3" y="8"/>
                    <a:pt x="3" y="8"/>
                  </a:cubicBezTo>
                  <a:cubicBezTo>
                    <a:pt x="3" y="7"/>
                    <a:pt x="3" y="5"/>
                    <a:pt x="5" y="5"/>
                  </a:cubicBezTo>
                  <a:cubicBezTo>
                    <a:pt x="5" y="2"/>
                    <a:pt x="5" y="2"/>
                    <a:pt x="5" y="2"/>
                  </a:cubicBezTo>
                  <a:cubicBezTo>
                    <a:pt x="4" y="2"/>
                    <a:pt x="4" y="2"/>
                    <a:pt x="4" y="2"/>
                  </a:cubicBezTo>
                  <a:cubicBezTo>
                    <a:pt x="5" y="5"/>
                    <a:pt x="5" y="5"/>
                    <a:pt x="5" y="5"/>
                  </a:cubicBezTo>
                  <a:cubicBezTo>
                    <a:pt x="0" y="8"/>
                    <a:pt x="6" y="1"/>
                    <a:pt x="1" y="0"/>
                  </a:cubicBezTo>
                  <a:cubicBezTo>
                    <a:pt x="1" y="2"/>
                    <a:pt x="1" y="2"/>
                    <a:pt x="3" y="3"/>
                  </a:cubicBezTo>
                  <a:cubicBezTo>
                    <a:pt x="2" y="4"/>
                    <a:pt x="2" y="4"/>
                    <a:pt x="2" y="4"/>
                  </a:cubicBezTo>
                  <a:cubicBezTo>
                    <a:pt x="3" y="6"/>
                    <a:pt x="2" y="7"/>
                    <a:pt x="1" y="8"/>
                  </a:cubicBezTo>
                  <a:cubicBezTo>
                    <a:pt x="2" y="8"/>
                    <a:pt x="3" y="10"/>
                    <a:pt x="3"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4497"/>
            <p:cNvSpPr/>
            <p:nvPr/>
          </p:nvSpPr>
          <p:spPr bwMode="auto">
            <a:xfrm>
              <a:off x="2929" y="2343"/>
              <a:ext cx="3" cy="2"/>
            </a:xfrm>
            <a:custGeom>
              <a:avLst/>
              <a:gdLst>
                <a:gd name="T0" fmla="*/ 3 w 3"/>
                <a:gd name="T1" fmla="*/ 1 h 2"/>
                <a:gd name="T2" fmla="*/ 0 w 3"/>
                <a:gd name="T3" fmla="*/ 1 h 2"/>
                <a:gd name="T4" fmla="*/ 3 w 3"/>
                <a:gd name="T5" fmla="*/ 1 h 2"/>
              </a:gdLst>
              <a:ahLst/>
              <a:cxnLst>
                <a:cxn ang="0">
                  <a:pos x="T0" y="T1"/>
                </a:cxn>
                <a:cxn ang="0">
                  <a:pos x="T2" y="T3"/>
                </a:cxn>
                <a:cxn ang="0">
                  <a:pos x="T4" y="T5"/>
                </a:cxn>
              </a:cxnLst>
              <a:rect l="0" t="0" r="r" b="b"/>
              <a:pathLst>
                <a:path w="3" h="2">
                  <a:moveTo>
                    <a:pt x="3" y="1"/>
                  </a:moveTo>
                  <a:cubicBezTo>
                    <a:pt x="2" y="0"/>
                    <a:pt x="1" y="1"/>
                    <a:pt x="0" y="1"/>
                  </a:cubicBezTo>
                  <a:cubicBezTo>
                    <a:pt x="1" y="1"/>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4498"/>
            <p:cNvSpPr/>
            <p:nvPr/>
          </p:nvSpPr>
          <p:spPr bwMode="auto">
            <a:xfrm>
              <a:off x="2929" y="234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4499"/>
            <p:cNvSpPr/>
            <p:nvPr/>
          </p:nvSpPr>
          <p:spPr bwMode="auto">
            <a:xfrm>
              <a:off x="2892" y="2345"/>
              <a:ext cx="1" cy="3"/>
            </a:xfrm>
            <a:custGeom>
              <a:avLst/>
              <a:gdLst>
                <a:gd name="T0" fmla="*/ 1 w 2"/>
                <a:gd name="T1" fmla="*/ 0 h 3"/>
                <a:gd name="T2" fmla="*/ 1 w 2"/>
                <a:gd name="T3" fmla="*/ 3 h 3"/>
                <a:gd name="T4" fmla="*/ 2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1" y="2"/>
                    <a:pt x="1" y="3"/>
                  </a:cubicBezTo>
                  <a:cubicBezTo>
                    <a:pt x="2" y="1"/>
                    <a:pt x="2" y="1"/>
                    <a:pt x="2" y="1"/>
                  </a:cubicBezTo>
                  <a:cubicBezTo>
                    <a:pt x="2" y="1"/>
                    <a:pt x="1"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4500"/>
            <p:cNvSpPr/>
            <p:nvPr/>
          </p:nvSpPr>
          <p:spPr bwMode="auto">
            <a:xfrm>
              <a:off x="2892" y="234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4501"/>
            <p:cNvSpPr/>
            <p:nvPr/>
          </p:nvSpPr>
          <p:spPr bwMode="auto">
            <a:xfrm>
              <a:off x="2894" y="2353"/>
              <a:ext cx="3" cy="2"/>
            </a:xfrm>
            <a:custGeom>
              <a:avLst/>
              <a:gdLst>
                <a:gd name="T0" fmla="*/ 3 w 3"/>
                <a:gd name="T1" fmla="*/ 0 h 2"/>
                <a:gd name="T2" fmla="*/ 2 w 3"/>
                <a:gd name="T3" fmla="*/ 0 h 2"/>
                <a:gd name="T4" fmla="*/ 2 w 3"/>
                <a:gd name="T5" fmla="*/ 1 h 2"/>
                <a:gd name="T6" fmla="*/ 0 w 3"/>
                <a:gd name="T7" fmla="*/ 1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cubicBezTo>
                    <a:pt x="3" y="0"/>
                    <a:pt x="3" y="0"/>
                    <a:pt x="2" y="0"/>
                  </a:cubicBezTo>
                  <a:cubicBezTo>
                    <a:pt x="2" y="1"/>
                    <a:pt x="2" y="1"/>
                    <a:pt x="2" y="1"/>
                  </a:cubicBezTo>
                  <a:cubicBezTo>
                    <a:pt x="2" y="0"/>
                    <a:pt x="1" y="1"/>
                    <a:pt x="0" y="1"/>
                  </a:cubicBezTo>
                  <a:cubicBezTo>
                    <a:pt x="1" y="2"/>
                    <a:pt x="1" y="2"/>
                    <a:pt x="1" y="2"/>
                  </a:cubicBezTo>
                  <a:cubicBezTo>
                    <a:pt x="2" y="2"/>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4502"/>
            <p:cNvSpPr/>
            <p:nvPr/>
          </p:nvSpPr>
          <p:spPr bwMode="auto">
            <a:xfrm>
              <a:off x="2898" y="2354"/>
              <a:ext cx="2" cy="4"/>
            </a:xfrm>
            <a:custGeom>
              <a:avLst/>
              <a:gdLst>
                <a:gd name="T0" fmla="*/ 2 w 2"/>
                <a:gd name="T1" fmla="*/ 1 h 5"/>
                <a:gd name="T2" fmla="*/ 0 w 2"/>
                <a:gd name="T3" fmla="*/ 0 h 5"/>
                <a:gd name="T4" fmla="*/ 0 w 2"/>
                <a:gd name="T5" fmla="*/ 3 h 5"/>
                <a:gd name="T6" fmla="*/ 2 w 2"/>
                <a:gd name="T7" fmla="*/ 1 h 5"/>
              </a:gdLst>
              <a:ahLst/>
              <a:cxnLst>
                <a:cxn ang="0">
                  <a:pos x="T0" y="T1"/>
                </a:cxn>
                <a:cxn ang="0">
                  <a:pos x="T2" y="T3"/>
                </a:cxn>
                <a:cxn ang="0">
                  <a:pos x="T4" y="T5"/>
                </a:cxn>
                <a:cxn ang="0">
                  <a:pos x="T6" y="T7"/>
                </a:cxn>
              </a:cxnLst>
              <a:rect l="0" t="0" r="r" b="b"/>
              <a:pathLst>
                <a:path w="2" h="5">
                  <a:moveTo>
                    <a:pt x="2" y="1"/>
                  </a:moveTo>
                  <a:cubicBezTo>
                    <a:pt x="0" y="0"/>
                    <a:pt x="0" y="0"/>
                    <a:pt x="0" y="0"/>
                  </a:cubicBezTo>
                  <a:cubicBezTo>
                    <a:pt x="0" y="3"/>
                    <a:pt x="0" y="3"/>
                    <a:pt x="0" y="3"/>
                  </a:cubicBezTo>
                  <a:cubicBezTo>
                    <a:pt x="1" y="5"/>
                    <a:pt x="0" y="2"/>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4503"/>
            <p:cNvSpPr/>
            <p:nvPr/>
          </p:nvSpPr>
          <p:spPr bwMode="auto">
            <a:xfrm>
              <a:off x="2909" y="2358"/>
              <a:ext cx="4" cy="3"/>
            </a:xfrm>
            <a:custGeom>
              <a:avLst/>
              <a:gdLst>
                <a:gd name="T0" fmla="*/ 0 w 4"/>
                <a:gd name="T1" fmla="*/ 2 h 3"/>
                <a:gd name="T2" fmla="*/ 1 w 4"/>
                <a:gd name="T3" fmla="*/ 3 h 3"/>
                <a:gd name="T4" fmla="*/ 4 w 4"/>
                <a:gd name="T5" fmla="*/ 2 h 3"/>
                <a:gd name="T6" fmla="*/ 0 w 4"/>
                <a:gd name="T7" fmla="*/ 2 h 3"/>
              </a:gdLst>
              <a:ahLst/>
              <a:cxnLst>
                <a:cxn ang="0">
                  <a:pos x="T0" y="T1"/>
                </a:cxn>
                <a:cxn ang="0">
                  <a:pos x="T2" y="T3"/>
                </a:cxn>
                <a:cxn ang="0">
                  <a:pos x="T4" y="T5"/>
                </a:cxn>
                <a:cxn ang="0">
                  <a:pos x="T6" y="T7"/>
                </a:cxn>
              </a:cxnLst>
              <a:rect l="0" t="0" r="r" b="b"/>
              <a:pathLst>
                <a:path w="4" h="3">
                  <a:moveTo>
                    <a:pt x="0" y="2"/>
                  </a:moveTo>
                  <a:cubicBezTo>
                    <a:pt x="1" y="2"/>
                    <a:pt x="1" y="3"/>
                    <a:pt x="1" y="3"/>
                  </a:cubicBezTo>
                  <a:cubicBezTo>
                    <a:pt x="4" y="2"/>
                    <a:pt x="4" y="2"/>
                    <a:pt x="4" y="2"/>
                  </a:cubicBezTo>
                  <a:cubicBezTo>
                    <a:pt x="3" y="0"/>
                    <a:pt x="2" y="2"/>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4504"/>
            <p:cNvSpPr/>
            <p:nvPr/>
          </p:nvSpPr>
          <p:spPr bwMode="auto">
            <a:xfrm>
              <a:off x="2897" y="2361"/>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4505"/>
            <p:cNvSpPr/>
            <p:nvPr/>
          </p:nvSpPr>
          <p:spPr bwMode="auto">
            <a:xfrm>
              <a:off x="2900" y="2364"/>
              <a:ext cx="6" cy="3"/>
            </a:xfrm>
            <a:custGeom>
              <a:avLst/>
              <a:gdLst>
                <a:gd name="T0" fmla="*/ 5 w 7"/>
                <a:gd name="T1" fmla="*/ 2 h 4"/>
                <a:gd name="T2" fmla="*/ 7 w 7"/>
                <a:gd name="T3" fmla="*/ 4 h 4"/>
                <a:gd name="T4" fmla="*/ 7 w 7"/>
                <a:gd name="T5" fmla="*/ 1 h 4"/>
                <a:gd name="T6" fmla="*/ 0 w 7"/>
                <a:gd name="T7" fmla="*/ 0 h 4"/>
                <a:gd name="T8" fmla="*/ 5 w 7"/>
                <a:gd name="T9" fmla="*/ 2 h 4"/>
              </a:gdLst>
              <a:ahLst/>
              <a:cxnLst>
                <a:cxn ang="0">
                  <a:pos x="T0" y="T1"/>
                </a:cxn>
                <a:cxn ang="0">
                  <a:pos x="T2" y="T3"/>
                </a:cxn>
                <a:cxn ang="0">
                  <a:pos x="T4" y="T5"/>
                </a:cxn>
                <a:cxn ang="0">
                  <a:pos x="T6" y="T7"/>
                </a:cxn>
                <a:cxn ang="0">
                  <a:pos x="T8" y="T9"/>
                </a:cxn>
              </a:cxnLst>
              <a:rect l="0" t="0" r="r" b="b"/>
              <a:pathLst>
                <a:path w="7" h="4">
                  <a:moveTo>
                    <a:pt x="5" y="2"/>
                  </a:moveTo>
                  <a:cubicBezTo>
                    <a:pt x="7" y="4"/>
                    <a:pt x="7" y="4"/>
                    <a:pt x="7" y="4"/>
                  </a:cubicBezTo>
                  <a:cubicBezTo>
                    <a:pt x="7" y="1"/>
                    <a:pt x="7" y="1"/>
                    <a:pt x="7" y="1"/>
                  </a:cubicBezTo>
                  <a:cubicBezTo>
                    <a:pt x="5" y="0"/>
                    <a:pt x="3" y="0"/>
                    <a:pt x="0" y="0"/>
                  </a:cubicBezTo>
                  <a:cubicBezTo>
                    <a:pt x="1" y="0"/>
                    <a:pt x="3" y="3"/>
                    <a:pt x="5"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4506"/>
            <p:cNvSpPr/>
            <p:nvPr/>
          </p:nvSpPr>
          <p:spPr bwMode="auto">
            <a:xfrm>
              <a:off x="2896" y="2366"/>
              <a:ext cx="4" cy="4"/>
            </a:xfrm>
            <a:custGeom>
              <a:avLst/>
              <a:gdLst>
                <a:gd name="T0" fmla="*/ 4 w 5"/>
                <a:gd name="T1" fmla="*/ 4 h 5"/>
                <a:gd name="T2" fmla="*/ 3 w 5"/>
                <a:gd name="T3" fmla="*/ 0 h 5"/>
                <a:gd name="T4" fmla="*/ 2 w 5"/>
                <a:gd name="T5" fmla="*/ 0 h 5"/>
                <a:gd name="T6" fmla="*/ 0 w 5"/>
                <a:gd name="T7" fmla="*/ 4 h 5"/>
                <a:gd name="T8" fmla="*/ 1 w 5"/>
                <a:gd name="T9" fmla="*/ 5 h 5"/>
                <a:gd name="T10" fmla="*/ 2 w 5"/>
                <a:gd name="T11" fmla="*/ 5 h 5"/>
                <a:gd name="T12" fmla="*/ 2 w 5"/>
                <a:gd name="T13" fmla="*/ 4 h 5"/>
                <a:gd name="T14" fmla="*/ 4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4"/>
                  </a:moveTo>
                  <a:cubicBezTo>
                    <a:pt x="2" y="3"/>
                    <a:pt x="3" y="1"/>
                    <a:pt x="3" y="0"/>
                  </a:cubicBezTo>
                  <a:cubicBezTo>
                    <a:pt x="2" y="0"/>
                    <a:pt x="2" y="0"/>
                    <a:pt x="2" y="0"/>
                  </a:cubicBezTo>
                  <a:cubicBezTo>
                    <a:pt x="5" y="2"/>
                    <a:pt x="1" y="2"/>
                    <a:pt x="0" y="4"/>
                  </a:cubicBezTo>
                  <a:cubicBezTo>
                    <a:pt x="0" y="4"/>
                    <a:pt x="1" y="4"/>
                    <a:pt x="1" y="5"/>
                  </a:cubicBezTo>
                  <a:cubicBezTo>
                    <a:pt x="2" y="5"/>
                    <a:pt x="2" y="5"/>
                    <a:pt x="2" y="5"/>
                  </a:cubicBezTo>
                  <a:cubicBezTo>
                    <a:pt x="2" y="4"/>
                    <a:pt x="2" y="4"/>
                    <a:pt x="2" y="4"/>
                  </a:cubicBezTo>
                  <a:cubicBezTo>
                    <a:pt x="1" y="3"/>
                    <a:pt x="3" y="4"/>
                    <a:pt x="4"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4507"/>
            <p:cNvSpPr/>
            <p:nvPr/>
          </p:nvSpPr>
          <p:spPr bwMode="auto">
            <a:xfrm>
              <a:off x="2915" y="2365"/>
              <a:ext cx="2" cy="4"/>
            </a:xfrm>
            <a:custGeom>
              <a:avLst/>
              <a:gdLst>
                <a:gd name="T0" fmla="*/ 3 w 3"/>
                <a:gd name="T1" fmla="*/ 5 h 5"/>
                <a:gd name="T2" fmla="*/ 0 w 3"/>
                <a:gd name="T3" fmla="*/ 1 h 5"/>
                <a:gd name="T4" fmla="*/ 0 w 3"/>
                <a:gd name="T5" fmla="*/ 3 h 5"/>
                <a:gd name="T6" fmla="*/ 1 w 3"/>
                <a:gd name="T7" fmla="*/ 3 h 5"/>
                <a:gd name="T8" fmla="*/ 1 w 3"/>
                <a:gd name="T9" fmla="*/ 2 h 5"/>
                <a:gd name="T10" fmla="*/ 3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3" y="5"/>
                  </a:moveTo>
                  <a:cubicBezTo>
                    <a:pt x="2" y="3"/>
                    <a:pt x="3" y="0"/>
                    <a:pt x="0" y="1"/>
                  </a:cubicBezTo>
                  <a:cubicBezTo>
                    <a:pt x="0" y="3"/>
                    <a:pt x="0" y="3"/>
                    <a:pt x="0" y="3"/>
                  </a:cubicBezTo>
                  <a:cubicBezTo>
                    <a:pt x="1" y="3"/>
                    <a:pt x="1" y="3"/>
                    <a:pt x="1" y="3"/>
                  </a:cubicBezTo>
                  <a:cubicBezTo>
                    <a:pt x="1" y="3"/>
                    <a:pt x="1" y="2"/>
                    <a:pt x="1" y="2"/>
                  </a:cubicBezTo>
                  <a:cubicBezTo>
                    <a:pt x="2" y="3"/>
                    <a:pt x="3" y="4"/>
                    <a:pt x="3"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4508"/>
            <p:cNvSpPr/>
            <p:nvPr/>
          </p:nvSpPr>
          <p:spPr bwMode="auto">
            <a:xfrm>
              <a:off x="2915" y="2369"/>
              <a:ext cx="1" cy="1"/>
            </a:xfrm>
            <a:custGeom>
              <a:avLst/>
              <a:gdLst>
                <a:gd name="T0" fmla="*/ 0 w 2"/>
                <a:gd name="T1" fmla="*/ 0 h 1"/>
                <a:gd name="T2" fmla="*/ 0 w 2"/>
                <a:gd name="T3" fmla="*/ 1 h 1"/>
                <a:gd name="T4" fmla="*/ 1 w 2"/>
                <a:gd name="T5" fmla="*/ 0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0" y="1"/>
                    <a:pt x="2" y="1"/>
                    <a:pt x="1"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4509"/>
            <p:cNvSpPr/>
            <p:nvPr/>
          </p:nvSpPr>
          <p:spPr bwMode="auto">
            <a:xfrm>
              <a:off x="2899" y="2372"/>
              <a:ext cx="3" cy="5"/>
            </a:xfrm>
            <a:custGeom>
              <a:avLst/>
              <a:gdLst>
                <a:gd name="T0" fmla="*/ 2 w 4"/>
                <a:gd name="T1" fmla="*/ 0 h 6"/>
                <a:gd name="T2" fmla="*/ 1 w 4"/>
                <a:gd name="T3" fmla="*/ 6 h 6"/>
                <a:gd name="T4" fmla="*/ 2 w 4"/>
                <a:gd name="T5" fmla="*/ 0 h 6"/>
              </a:gdLst>
              <a:ahLst/>
              <a:cxnLst>
                <a:cxn ang="0">
                  <a:pos x="T0" y="T1"/>
                </a:cxn>
                <a:cxn ang="0">
                  <a:pos x="T2" y="T3"/>
                </a:cxn>
                <a:cxn ang="0">
                  <a:pos x="T4" y="T5"/>
                </a:cxn>
              </a:cxnLst>
              <a:rect l="0" t="0" r="r" b="b"/>
              <a:pathLst>
                <a:path w="4" h="6">
                  <a:moveTo>
                    <a:pt x="2" y="0"/>
                  </a:moveTo>
                  <a:cubicBezTo>
                    <a:pt x="1" y="2"/>
                    <a:pt x="0" y="4"/>
                    <a:pt x="1" y="6"/>
                  </a:cubicBezTo>
                  <a:cubicBezTo>
                    <a:pt x="4" y="4"/>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4510"/>
            <p:cNvSpPr/>
            <p:nvPr/>
          </p:nvSpPr>
          <p:spPr bwMode="auto">
            <a:xfrm>
              <a:off x="2906" y="2375"/>
              <a:ext cx="4" cy="8"/>
            </a:xfrm>
            <a:custGeom>
              <a:avLst/>
              <a:gdLst>
                <a:gd name="T0" fmla="*/ 5 w 5"/>
                <a:gd name="T1" fmla="*/ 6 h 9"/>
                <a:gd name="T2" fmla="*/ 3 w 5"/>
                <a:gd name="T3" fmla="*/ 6 h 9"/>
                <a:gd name="T4" fmla="*/ 5 w 5"/>
                <a:gd name="T5" fmla="*/ 3 h 9"/>
                <a:gd name="T6" fmla="*/ 2 w 5"/>
                <a:gd name="T7" fmla="*/ 1 h 9"/>
                <a:gd name="T8" fmla="*/ 3 w 5"/>
                <a:gd name="T9" fmla="*/ 5 h 9"/>
                <a:gd name="T10" fmla="*/ 0 w 5"/>
                <a:gd name="T11" fmla="*/ 2 h 9"/>
                <a:gd name="T12" fmla="*/ 0 w 5"/>
                <a:gd name="T13" fmla="*/ 5 h 9"/>
                <a:gd name="T14" fmla="*/ 2 w 5"/>
                <a:gd name="T15" fmla="*/ 5 h 9"/>
                <a:gd name="T16" fmla="*/ 1 w 5"/>
                <a:gd name="T17" fmla="*/ 6 h 9"/>
                <a:gd name="T18" fmla="*/ 2 w 5"/>
                <a:gd name="T19" fmla="*/ 7 h 9"/>
                <a:gd name="T20" fmla="*/ 0 w 5"/>
                <a:gd name="T21" fmla="*/ 9 h 9"/>
                <a:gd name="T22" fmla="*/ 5 w 5"/>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5" y="6"/>
                  </a:moveTo>
                  <a:cubicBezTo>
                    <a:pt x="3" y="6"/>
                    <a:pt x="3" y="6"/>
                    <a:pt x="3" y="6"/>
                  </a:cubicBezTo>
                  <a:cubicBezTo>
                    <a:pt x="3" y="4"/>
                    <a:pt x="5" y="4"/>
                    <a:pt x="5" y="3"/>
                  </a:cubicBezTo>
                  <a:cubicBezTo>
                    <a:pt x="4" y="2"/>
                    <a:pt x="4" y="0"/>
                    <a:pt x="2" y="1"/>
                  </a:cubicBezTo>
                  <a:cubicBezTo>
                    <a:pt x="2" y="2"/>
                    <a:pt x="5" y="3"/>
                    <a:pt x="3" y="5"/>
                  </a:cubicBezTo>
                  <a:cubicBezTo>
                    <a:pt x="0" y="6"/>
                    <a:pt x="2" y="2"/>
                    <a:pt x="0" y="2"/>
                  </a:cubicBezTo>
                  <a:cubicBezTo>
                    <a:pt x="0" y="5"/>
                    <a:pt x="0" y="5"/>
                    <a:pt x="0" y="5"/>
                  </a:cubicBezTo>
                  <a:cubicBezTo>
                    <a:pt x="1" y="5"/>
                    <a:pt x="1" y="5"/>
                    <a:pt x="2" y="5"/>
                  </a:cubicBezTo>
                  <a:cubicBezTo>
                    <a:pt x="2" y="6"/>
                    <a:pt x="2" y="6"/>
                    <a:pt x="1" y="6"/>
                  </a:cubicBezTo>
                  <a:cubicBezTo>
                    <a:pt x="2" y="7"/>
                    <a:pt x="2" y="7"/>
                    <a:pt x="2" y="7"/>
                  </a:cubicBezTo>
                  <a:cubicBezTo>
                    <a:pt x="0" y="9"/>
                    <a:pt x="0" y="9"/>
                    <a:pt x="0" y="9"/>
                  </a:cubicBezTo>
                  <a:cubicBezTo>
                    <a:pt x="2" y="9"/>
                    <a:pt x="3" y="8"/>
                    <a:pt x="5"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4511"/>
            <p:cNvSpPr/>
            <p:nvPr/>
          </p:nvSpPr>
          <p:spPr bwMode="auto">
            <a:xfrm>
              <a:off x="2913" y="2376"/>
              <a:ext cx="5" cy="7"/>
            </a:xfrm>
            <a:custGeom>
              <a:avLst/>
              <a:gdLst>
                <a:gd name="T0" fmla="*/ 3 w 6"/>
                <a:gd name="T1" fmla="*/ 5 h 8"/>
                <a:gd name="T2" fmla="*/ 5 w 6"/>
                <a:gd name="T3" fmla="*/ 8 h 8"/>
                <a:gd name="T4" fmla="*/ 5 w 6"/>
                <a:gd name="T5" fmla="*/ 7 h 8"/>
                <a:gd name="T6" fmla="*/ 6 w 6"/>
                <a:gd name="T7" fmla="*/ 4 h 8"/>
                <a:gd name="T8" fmla="*/ 2 w 6"/>
                <a:gd name="T9" fmla="*/ 0 h 8"/>
                <a:gd name="T10" fmla="*/ 3 w 6"/>
                <a:gd name="T11" fmla="*/ 2 h 8"/>
                <a:gd name="T12" fmla="*/ 1 w 6"/>
                <a:gd name="T13" fmla="*/ 5 h 8"/>
                <a:gd name="T14" fmla="*/ 3 w 6"/>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5"/>
                  </a:moveTo>
                  <a:cubicBezTo>
                    <a:pt x="5" y="6"/>
                    <a:pt x="2" y="8"/>
                    <a:pt x="5" y="8"/>
                  </a:cubicBezTo>
                  <a:cubicBezTo>
                    <a:pt x="5" y="7"/>
                    <a:pt x="5" y="7"/>
                    <a:pt x="5" y="7"/>
                  </a:cubicBezTo>
                  <a:cubicBezTo>
                    <a:pt x="5" y="5"/>
                    <a:pt x="4" y="4"/>
                    <a:pt x="6" y="4"/>
                  </a:cubicBezTo>
                  <a:cubicBezTo>
                    <a:pt x="5" y="1"/>
                    <a:pt x="3" y="1"/>
                    <a:pt x="2" y="0"/>
                  </a:cubicBezTo>
                  <a:cubicBezTo>
                    <a:pt x="0" y="1"/>
                    <a:pt x="2" y="2"/>
                    <a:pt x="3" y="2"/>
                  </a:cubicBezTo>
                  <a:cubicBezTo>
                    <a:pt x="1" y="5"/>
                    <a:pt x="1" y="5"/>
                    <a:pt x="1" y="5"/>
                  </a:cubicBezTo>
                  <a:lnTo>
                    <a:pt x="3" y="5"/>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0" name="Freeform 4512"/>
            <p:cNvSpPr/>
            <p:nvPr/>
          </p:nvSpPr>
          <p:spPr bwMode="auto">
            <a:xfrm>
              <a:off x="2911" y="2378"/>
              <a:ext cx="3" cy="2"/>
            </a:xfrm>
            <a:custGeom>
              <a:avLst/>
              <a:gdLst>
                <a:gd name="T0" fmla="*/ 0 w 3"/>
                <a:gd name="T1" fmla="*/ 2 h 2"/>
                <a:gd name="T2" fmla="*/ 2 w 3"/>
                <a:gd name="T3" fmla="*/ 0 h 2"/>
                <a:gd name="T4" fmla="*/ 0 w 3"/>
                <a:gd name="T5" fmla="*/ 2 h 2"/>
              </a:gdLst>
              <a:ahLst/>
              <a:cxnLst>
                <a:cxn ang="0">
                  <a:pos x="T0" y="T1"/>
                </a:cxn>
                <a:cxn ang="0">
                  <a:pos x="T2" y="T3"/>
                </a:cxn>
                <a:cxn ang="0">
                  <a:pos x="T4" y="T5"/>
                </a:cxn>
              </a:cxnLst>
              <a:rect l="0" t="0" r="r" b="b"/>
              <a:pathLst>
                <a:path w="3" h="2">
                  <a:moveTo>
                    <a:pt x="0" y="2"/>
                  </a:moveTo>
                  <a:cubicBezTo>
                    <a:pt x="3" y="2"/>
                    <a:pt x="1" y="1"/>
                    <a:pt x="2" y="0"/>
                  </a:cubicBez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1" name="Freeform 4513"/>
            <p:cNvSpPr/>
            <p:nvPr/>
          </p:nvSpPr>
          <p:spPr bwMode="auto">
            <a:xfrm>
              <a:off x="2911" y="2382"/>
              <a:ext cx="4" cy="4"/>
            </a:xfrm>
            <a:custGeom>
              <a:avLst/>
              <a:gdLst>
                <a:gd name="T0" fmla="*/ 1 w 4"/>
                <a:gd name="T1" fmla="*/ 4 h 5"/>
                <a:gd name="T2" fmla="*/ 4 w 4"/>
                <a:gd name="T3" fmla="*/ 3 h 5"/>
                <a:gd name="T4" fmla="*/ 0 w 4"/>
                <a:gd name="T5" fmla="*/ 0 h 5"/>
                <a:gd name="T6" fmla="*/ 1 w 4"/>
                <a:gd name="T7" fmla="*/ 4 h 5"/>
              </a:gdLst>
              <a:ahLst/>
              <a:cxnLst>
                <a:cxn ang="0">
                  <a:pos x="T0" y="T1"/>
                </a:cxn>
                <a:cxn ang="0">
                  <a:pos x="T2" y="T3"/>
                </a:cxn>
                <a:cxn ang="0">
                  <a:pos x="T4" y="T5"/>
                </a:cxn>
                <a:cxn ang="0">
                  <a:pos x="T6" y="T7"/>
                </a:cxn>
              </a:cxnLst>
              <a:rect l="0" t="0" r="r" b="b"/>
              <a:pathLst>
                <a:path w="4" h="5">
                  <a:moveTo>
                    <a:pt x="1" y="4"/>
                  </a:moveTo>
                  <a:cubicBezTo>
                    <a:pt x="2" y="5"/>
                    <a:pt x="3" y="3"/>
                    <a:pt x="4" y="3"/>
                  </a:cubicBezTo>
                  <a:cubicBezTo>
                    <a:pt x="0" y="0"/>
                    <a:pt x="0" y="0"/>
                    <a:pt x="0" y="0"/>
                  </a:cubicBezTo>
                  <a:cubicBezTo>
                    <a:pt x="0" y="2"/>
                    <a:pt x="0" y="3"/>
                    <a:pt x="1"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4514"/>
            <p:cNvSpPr/>
            <p:nvPr/>
          </p:nvSpPr>
          <p:spPr bwMode="auto">
            <a:xfrm>
              <a:off x="2909" y="2385"/>
              <a:ext cx="8" cy="3"/>
            </a:xfrm>
            <a:custGeom>
              <a:avLst/>
              <a:gdLst>
                <a:gd name="T0" fmla="*/ 9 w 9"/>
                <a:gd name="T1" fmla="*/ 1 h 3"/>
                <a:gd name="T2" fmla="*/ 7 w 9"/>
                <a:gd name="T3" fmla="*/ 2 h 3"/>
                <a:gd name="T4" fmla="*/ 0 w 9"/>
                <a:gd name="T5" fmla="*/ 2 h 3"/>
                <a:gd name="T6" fmla="*/ 9 w 9"/>
                <a:gd name="T7" fmla="*/ 1 h 3"/>
              </a:gdLst>
              <a:ahLst/>
              <a:cxnLst>
                <a:cxn ang="0">
                  <a:pos x="T0" y="T1"/>
                </a:cxn>
                <a:cxn ang="0">
                  <a:pos x="T2" y="T3"/>
                </a:cxn>
                <a:cxn ang="0">
                  <a:pos x="T4" y="T5"/>
                </a:cxn>
                <a:cxn ang="0">
                  <a:pos x="T6" y="T7"/>
                </a:cxn>
              </a:cxnLst>
              <a:rect l="0" t="0" r="r" b="b"/>
              <a:pathLst>
                <a:path w="9" h="3">
                  <a:moveTo>
                    <a:pt x="9" y="1"/>
                  </a:moveTo>
                  <a:cubicBezTo>
                    <a:pt x="8" y="1"/>
                    <a:pt x="7" y="1"/>
                    <a:pt x="7" y="2"/>
                  </a:cubicBezTo>
                  <a:cubicBezTo>
                    <a:pt x="7" y="0"/>
                    <a:pt x="2" y="2"/>
                    <a:pt x="0" y="2"/>
                  </a:cubicBezTo>
                  <a:cubicBezTo>
                    <a:pt x="3" y="2"/>
                    <a:pt x="7" y="3"/>
                    <a:pt x="9"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4515"/>
            <p:cNvSpPr/>
            <p:nvPr/>
          </p:nvSpPr>
          <p:spPr bwMode="auto">
            <a:xfrm>
              <a:off x="2932" y="2389"/>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4516"/>
            <p:cNvSpPr/>
            <p:nvPr/>
          </p:nvSpPr>
          <p:spPr bwMode="auto">
            <a:xfrm>
              <a:off x="2932" y="2387"/>
              <a:ext cx="2" cy="2"/>
            </a:xfrm>
            <a:custGeom>
              <a:avLst/>
              <a:gdLst>
                <a:gd name="T0" fmla="*/ 1 w 2"/>
                <a:gd name="T1" fmla="*/ 0 h 2"/>
                <a:gd name="T2" fmla="*/ 0 w 2"/>
                <a:gd name="T3" fmla="*/ 2 h 2"/>
                <a:gd name="T4" fmla="*/ 1 w 2"/>
                <a:gd name="T5" fmla="*/ 2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1" y="2"/>
                    <a:pt x="0" y="2"/>
                  </a:cubicBezTo>
                  <a:cubicBezTo>
                    <a:pt x="1" y="2"/>
                    <a:pt x="1" y="2"/>
                    <a:pt x="1" y="2"/>
                  </a:cubicBezTo>
                  <a:cubicBezTo>
                    <a:pt x="1" y="2"/>
                    <a:pt x="2" y="1"/>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4517"/>
            <p:cNvSpPr/>
            <p:nvPr/>
          </p:nvSpPr>
          <p:spPr bwMode="auto">
            <a:xfrm>
              <a:off x="2924" y="2388"/>
              <a:ext cx="2" cy="2"/>
            </a:xfrm>
            <a:custGeom>
              <a:avLst/>
              <a:gdLst>
                <a:gd name="T0" fmla="*/ 0 w 2"/>
                <a:gd name="T1" fmla="*/ 0 h 2"/>
                <a:gd name="T2" fmla="*/ 1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1"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4518"/>
            <p:cNvSpPr/>
            <p:nvPr/>
          </p:nvSpPr>
          <p:spPr bwMode="auto">
            <a:xfrm>
              <a:off x="2911" y="2389"/>
              <a:ext cx="2" cy="1"/>
            </a:xfrm>
            <a:custGeom>
              <a:avLst/>
              <a:gdLst>
                <a:gd name="T0" fmla="*/ 1 w 2"/>
                <a:gd name="T1" fmla="*/ 0 h 1"/>
                <a:gd name="T2" fmla="*/ 0 w 2"/>
                <a:gd name="T3" fmla="*/ 1 h 1"/>
                <a:gd name="T4" fmla="*/ 2 w 2"/>
                <a:gd name="T5" fmla="*/ 0 h 1"/>
                <a:gd name="T6" fmla="*/ 1 w 2"/>
                <a:gd name="T7" fmla="*/ 0 h 1"/>
              </a:gdLst>
              <a:ahLst/>
              <a:cxnLst>
                <a:cxn ang="0">
                  <a:pos x="T0" y="T1"/>
                </a:cxn>
                <a:cxn ang="0">
                  <a:pos x="T2" y="T3"/>
                </a:cxn>
                <a:cxn ang="0">
                  <a:pos x="T4" y="T5"/>
                </a:cxn>
                <a:cxn ang="0">
                  <a:pos x="T6" y="T7"/>
                </a:cxn>
              </a:cxnLst>
              <a:rect l="0" t="0" r="r" b="b"/>
              <a:pathLst>
                <a:path w="2" h="1">
                  <a:moveTo>
                    <a:pt x="1" y="0"/>
                  </a:moveTo>
                  <a:lnTo>
                    <a:pt x="0" y="1"/>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4519"/>
            <p:cNvSpPr/>
            <p:nvPr/>
          </p:nvSpPr>
          <p:spPr bwMode="auto">
            <a:xfrm>
              <a:off x="2921" y="2389"/>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4520"/>
            <p:cNvSpPr/>
            <p:nvPr/>
          </p:nvSpPr>
          <p:spPr bwMode="auto">
            <a:xfrm>
              <a:off x="2916" y="239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4521"/>
            <p:cNvSpPr/>
            <p:nvPr/>
          </p:nvSpPr>
          <p:spPr bwMode="auto">
            <a:xfrm>
              <a:off x="2916" y="2391"/>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4522"/>
            <p:cNvSpPr/>
            <p:nvPr/>
          </p:nvSpPr>
          <p:spPr bwMode="auto">
            <a:xfrm>
              <a:off x="2916" y="2389"/>
              <a:ext cx="3" cy="2"/>
            </a:xfrm>
            <a:custGeom>
              <a:avLst/>
              <a:gdLst>
                <a:gd name="T0" fmla="*/ 1 w 3"/>
                <a:gd name="T1" fmla="*/ 2 h 3"/>
                <a:gd name="T2" fmla="*/ 2 w 3"/>
                <a:gd name="T3" fmla="*/ 3 h 3"/>
                <a:gd name="T4" fmla="*/ 3 w 3"/>
                <a:gd name="T5" fmla="*/ 1 h 3"/>
                <a:gd name="T6" fmla="*/ 2 w 3"/>
                <a:gd name="T7" fmla="*/ 0 h 3"/>
                <a:gd name="T8" fmla="*/ 0 w 3"/>
                <a:gd name="T9" fmla="*/ 2 h 3"/>
                <a:gd name="T10" fmla="*/ 1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1" y="2"/>
                  </a:moveTo>
                  <a:cubicBezTo>
                    <a:pt x="2" y="3"/>
                    <a:pt x="2" y="3"/>
                    <a:pt x="2" y="3"/>
                  </a:cubicBezTo>
                  <a:cubicBezTo>
                    <a:pt x="3" y="1"/>
                    <a:pt x="3" y="1"/>
                    <a:pt x="3" y="1"/>
                  </a:cubicBezTo>
                  <a:cubicBezTo>
                    <a:pt x="2" y="0"/>
                    <a:pt x="2" y="0"/>
                    <a:pt x="2" y="0"/>
                  </a:cubicBezTo>
                  <a:cubicBezTo>
                    <a:pt x="2" y="1"/>
                    <a:pt x="1" y="2"/>
                    <a:pt x="0" y="2"/>
                  </a:cubicBezTo>
                  <a:cubicBezTo>
                    <a:pt x="0"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4523"/>
            <p:cNvSpPr/>
            <p:nvPr/>
          </p:nvSpPr>
          <p:spPr bwMode="auto">
            <a:xfrm>
              <a:off x="2916" y="239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4524"/>
            <p:cNvSpPr/>
            <p:nvPr/>
          </p:nvSpPr>
          <p:spPr bwMode="auto">
            <a:xfrm>
              <a:off x="2906" y="2390"/>
              <a:ext cx="7" cy="5"/>
            </a:xfrm>
            <a:custGeom>
              <a:avLst/>
              <a:gdLst>
                <a:gd name="T0" fmla="*/ 2 w 8"/>
                <a:gd name="T1" fmla="*/ 0 h 6"/>
                <a:gd name="T2" fmla="*/ 0 w 8"/>
                <a:gd name="T3" fmla="*/ 3 h 6"/>
                <a:gd name="T4" fmla="*/ 4 w 8"/>
                <a:gd name="T5" fmla="*/ 2 h 6"/>
                <a:gd name="T6" fmla="*/ 3 w 8"/>
                <a:gd name="T7" fmla="*/ 3 h 6"/>
                <a:gd name="T8" fmla="*/ 6 w 8"/>
                <a:gd name="T9" fmla="*/ 6 h 6"/>
                <a:gd name="T10" fmla="*/ 8 w 8"/>
                <a:gd name="T11" fmla="*/ 5 h 6"/>
                <a:gd name="T12" fmla="*/ 6 w 8"/>
                <a:gd name="T13" fmla="*/ 4 h 6"/>
                <a:gd name="T14" fmla="*/ 7 w 8"/>
                <a:gd name="T15" fmla="*/ 3 h 6"/>
                <a:gd name="T16" fmla="*/ 2 w 8"/>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2" y="0"/>
                  </a:moveTo>
                  <a:cubicBezTo>
                    <a:pt x="0" y="3"/>
                    <a:pt x="0" y="3"/>
                    <a:pt x="0" y="3"/>
                  </a:cubicBezTo>
                  <a:cubicBezTo>
                    <a:pt x="1" y="1"/>
                    <a:pt x="3" y="3"/>
                    <a:pt x="4" y="2"/>
                  </a:cubicBezTo>
                  <a:cubicBezTo>
                    <a:pt x="3" y="3"/>
                    <a:pt x="3" y="3"/>
                    <a:pt x="3" y="3"/>
                  </a:cubicBezTo>
                  <a:cubicBezTo>
                    <a:pt x="6" y="6"/>
                    <a:pt x="6" y="6"/>
                    <a:pt x="6" y="6"/>
                  </a:cubicBezTo>
                  <a:cubicBezTo>
                    <a:pt x="6" y="5"/>
                    <a:pt x="7" y="4"/>
                    <a:pt x="8" y="5"/>
                  </a:cubicBezTo>
                  <a:cubicBezTo>
                    <a:pt x="6" y="4"/>
                    <a:pt x="6" y="4"/>
                    <a:pt x="6" y="4"/>
                  </a:cubicBezTo>
                  <a:cubicBezTo>
                    <a:pt x="7" y="3"/>
                    <a:pt x="7" y="3"/>
                    <a:pt x="7" y="3"/>
                  </a:cubicBezTo>
                  <a:cubicBezTo>
                    <a:pt x="5" y="3"/>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4525"/>
            <p:cNvSpPr/>
            <p:nvPr/>
          </p:nvSpPr>
          <p:spPr bwMode="auto">
            <a:xfrm>
              <a:off x="2912" y="239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4526"/>
            <p:cNvSpPr/>
            <p:nvPr/>
          </p:nvSpPr>
          <p:spPr bwMode="auto">
            <a:xfrm>
              <a:off x="2902" y="2390"/>
              <a:ext cx="1"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3"/>
                    <a:pt x="0" y="3"/>
                    <a:pt x="0" y="3"/>
                  </a:cubicBezTo>
                  <a:cubicBezTo>
                    <a:pt x="1" y="2"/>
                    <a:pt x="1" y="1"/>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4527"/>
            <p:cNvSpPr/>
            <p:nvPr/>
          </p:nvSpPr>
          <p:spPr bwMode="auto">
            <a:xfrm>
              <a:off x="2923" y="2391"/>
              <a:ext cx="1" cy="3"/>
            </a:xfrm>
            <a:custGeom>
              <a:avLst/>
              <a:gdLst>
                <a:gd name="T0" fmla="*/ 1 w 1"/>
                <a:gd name="T1" fmla="*/ 0 h 3"/>
                <a:gd name="T2" fmla="*/ 0 w 1"/>
                <a:gd name="T3" fmla="*/ 3 h 3"/>
                <a:gd name="T4" fmla="*/ 1 w 1"/>
                <a:gd name="T5" fmla="*/ 0 h 3"/>
              </a:gdLst>
              <a:ahLst/>
              <a:cxnLst>
                <a:cxn ang="0">
                  <a:pos x="T0" y="T1"/>
                </a:cxn>
                <a:cxn ang="0">
                  <a:pos x="T2" y="T3"/>
                </a:cxn>
                <a:cxn ang="0">
                  <a:pos x="T4" y="T5"/>
                </a:cxn>
              </a:cxnLst>
              <a:rect l="0" t="0" r="r" b="b"/>
              <a:pathLst>
                <a:path w="1" h="3">
                  <a:moveTo>
                    <a:pt x="1" y="0"/>
                  </a:moveTo>
                  <a:cubicBezTo>
                    <a:pt x="1" y="0"/>
                    <a:pt x="1" y="2"/>
                    <a:pt x="0" y="3"/>
                  </a:cubicBezTo>
                  <a:cubicBezTo>
                    <a:pt x="1" y="3"/>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4528"/>
            <p:cNvSpPr/>
            <p:nvPr/>
          </p:nvSpPr>
          <p:spPr bwMode="auto">
            <a:xfrm>
              <a:off x="2921" y="2394"/>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cubicBezTo>
                    <a:pt x="2" y="0"/>
                    <a:pt x="2" y="0"/>
                    <a:pt x="2" y="0"/>
                  </a:cubicBezTo>
                  <a:cubicBezTo>
                    <a:pt x="0" y="0"/>
                    <a:pt x="0" y="0"/>
                    <a:pt x="0" y="0"/>
                  </a:cubicBezTo>
                  <a:cubicBezTo>
                    <a:pt x="1"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4529"/>
            <p:cNvSpPr/>
            <p:nvPr/>
          </p:nvSpPr>
          <p:spPr bwMode="auto">
            <a:xfrm>
              <a:off x="2920" y="2391"/>
              <a:ext cx="1" cy="2"/>
            </a:xfrm>
            <a:custGeom>
              <a:avLst/>
              <a:gdLst>
                <a:gd name="T0" fmla="*/ 0 w 1"/>
                <a:gd name="T1" fmla="*/ 1 h 2"/>
                <a:gd name="T2" fmla="*/ 1 w 1"/>
                <a:gd name="T3" fmla="*/ 2 h 2"/>
                <a:gd name="T4" fmla="*/ 1 w 1"/>
                <a:gd name="T5" fmla="*/ 1 h 2"/>
                <a:gd name="T6" fmla="*/ 0 w 1"/>
                <a:gd name="T7" fmla="*/ 1 h 2"/>
              </a:gdLst>
              <a:ahLst/>
              <a:cxnLst>
                <a:cxn ang="0">
                  <a:pos x="T0" y="T1"/>
                </a:cxn>
                <a:cxn ang="0">
                  <a:pos x="T2" y="T3"/>
                </a:cxn>
                <a:cxn ang="0">
                  <a:pos x="T4" y="T5"/>
                </a:cxn>
                <a:cxn ang="0">
                  <a:pos x="T6" y="T7"/>
                </a:cxn>
              </a:cxnLst>
              <a:rect l="0" t="0" r="r" b="b"/>
              <a:pathLst>
                <a:path w="1" h="2">
                  <a:moveTo>
                    <a:pt x="0" y="1"/>
                  </a:moveTo>
                  <a:cubicBezTo>
                    <a:pt x="1" y="2"/>
                    <a:pt x="1" y="2"/>
                    <a:pt x="1" y="2"/>
                  </a:cubicBezTo>
                  <a:cubicBezTo>
                    <a:pt x="1" y="2"/>
                    <a:pt x="1" y="2"/>
                    <a:pt x="1" y="1"/>
                  </a:cubicBezTo>
                  <a:cubicBezTo>
                    <a:pt x="1" y="1"/>
                    <a:pt x="1"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4530"/>
            <p:cNvSpPr/>
            <p:nvPr/>
          </p:nvSpPr>
          <p:spPr bwMode="auto">
            <a:xfrm>
              <a:off x="2959" y="2394"/>
              <a:ext cx="3" cy="4"/>
            </a:xfrm>
            <a:custGeom>
              <a:avLst/>
              <a:gdLst>
                <a:gd name="T0" fmla="*/ 0 w 3"/>
                <a:gd name="T1" fmla="*/ 3 h 4"/>
                <a:gd name="T2" fmla="*/ 3 w 3"/>
                <a:gd name="T3" fmla="*/ 3 h 4"/>
                <a:gd name="T4" fmla="*/ 0 w 3"/>
                <a:gd name="T5" fmla="*/ 0 h 4"/>
                <a:gd name="T6" fmla="*/ 0 w 3"/>
                <a:gd name="T7" fmla="*/ 3 h 4"/>
              </a:gdLst>
              <a:ahLst/>
              <a:cxnLst>
                <a:cxn ang="0">
                  <a:pos x="T0" y="T1"/>
                </a:cxn>
                <a:cxn ang="0">
                  <a:pos x="T2" y="T3"/>
                </a:cxn>
                <a:cxn ang="0">
                  <a:pos x="T4" y="T5"/>
                </a:cxn>
                <a:cxn ang="0">
                  <a:pos x="T6" y="T7"/>
                </a:cxn>
              </a:cxnLst>
              <a:rect l="0" t="0" r="r" b="b"/>
              <a:pathLst>
                <a:path w="3" h="4">
                  <a:moveTo>
                    <a:pt x="0" y="3"/>
                  </a:moveTo>
                  <a:cubicBezTo>
                    <a:pt x="1" y="3"/>
                    <a:pt x="3" y="4"/>
                    <a:pt x="3" y="3"/>
                  </a:cubicBezTo>
                  <a:cubicBezTo>
                    <a:pt x="0"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4531"/>
            <p:cNvSpPr/>
            <p:nvPr/>
          </p:nvSpPr>
          <p:spPr bwMode="auto">
            <a:xfrm>
              <a:off x="2908" y="2394"/>
              <a:ext cx="12" cy="10"/>
            </a:xfrm>
            <a:custGeom>
              <a:avLst/>
              <a:gdLst>
                <a:gd name="T0" fmla="*/ 7 w 14"/>
                <a:gd name="T1" fmla="*/ 11 h 11"/>
                <a:gd name="T2" fmla="*/ 12 w 14"/>
                <a:gd name="T3" fmla="*/ 8 h 11"/>
                <a:gd name="T4" fmla="*/ 11 w 14"/>
                <a:gd name="T5" fmla="*/ 8 h 11"/>
                <a:gd name="T6" fmla="*/ 14 w 14"/>
                <a:gd name="T7" fmla="*/ 3 h 11"/>
                <a:gd name="T8" fmla="*/ 14 w 14"/>
                <a:gd name="T9" fmla="*/ 2 h 11"/>
                <a:gd name="T10" fmla="*/ 10 w 14"/>
                <a:gd name="T11" fmla="*/ 0 h 11"/>
                <a:gd name="T12" fmla="*/ 8 w 14"/>
                <a:gd name="T13" fmla="*/ 3 h 11"/>
                <a:gd name="T14" fmla="*/ 11 w 14"/>
                <a:gd name="T15" fmla="*/ 4 h 11"/>
                <a:gd name="T16" fmla="*/ 9 w 14"/>
                <a:gd name="T17" fmla="*/ 9 h 11"/>
                <a:gd name="T18" fmla="*/ 6 w 14"/>
                <a:gd name="T19" fmla="*/ 9 h 11"/>
                <a:gd name="T20" fmla="*/ 7 w 14"/>
                <a:gd name="T21" fmla="*/ 6 h 11"/>
                <a:gd name="T22" fmla="*/ 3 w 14"/>
                <a:gd name="T23" fmla="*/ 7 h 11"/>
                <a:gd name="T24" fmla="*/ 4 w 14"/>
                <a:gd name="T25" fmla="*/ 4 h 11"/>
                <a:gd name="T26" fmla="*/ 6 w 14"/>
                <a:gd name="T27" fmla="*/ 4 h 11"/>
                <a:gd name="T28" fmla="*/ 5 w 14"/>
                <a:gd name="T29" fmla="*/ 5 h 11"/>
                <a:gd name="T30" fmla="*/ 5 w 14"/>
                <a:gd name="T31" fmla="*/ 3 h 11"/>
                <a:gd name="T32" fmla="*/ 1 w 14"/>
                <a:gd name="T33" fmla="*/ 4 h 11"/>
                <a:gd name="T34" fmla="*/ 0 w 14"/>
                <a:gd name="T35" fmla="*/ 9 h 11"/>
                <a:gd name="T36" fmla="*/ 7 w 1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7" y="11"/>
                  </a:moveTo>
                  <a:cubicBezTo>
                    <a:pt x="9" y="10"/>
                    <a:pt x="10" y="7"/>
                    <a:pt x="12" y="8"/>
                  </a:cubicBezTo>
                  <a:cubicBezTo>
                    <a:pt x="11" y="8"/>
                    <a:pt x="11" y="8"/>
                    <a:pt x="11" y="8"/>
                  </a:cubicBezTo>
                  <a:cubicBezTo>
                    <a:pt x="12" y="5"/>
                    <a:pt x="11" y="3"/>
                    <a:pt x="14" y="3"/>
                  </a:cubicBezTo>
                  <a:cubicBezTo>
                    <a:pt x="14" y="2"/>
                    <a:pt x="14" y="2"/>
                    <a:pt x="14" y="2"/>
                  </a:cubicBezTo>
                  <a:cubicBezTo>
                    <a:pt x="13" y="3"/>
                    <a:pt x="10" y="2"/>
                    <a:pt x="10" y="0"/>
                  </a:cubicBezTo>
                  <a:cubicBezTo>
                    <a:pt x="8" y="3"/>
                    <a:pt x="8" y="3"/>
                    <a:pt x="8" y="3"/>
                  </a:cubicBezTo>
                  <a:cubicBezTo>
                    <a:pt x="11" y="4"/>
                    <a:pt x="11" y="4"/>
                    <a:pt x="11" y="4"/>
                  </a:cubicBezTo>
                  <a:cubicBezTo>
                    <a:pt x="12" y="7"/>
                    <a:pt x="9" y="7"/>
                    <a:pt x="9" y="9"/>
                  </a:cubicBezTo>
                  <a:cubicBezTo>
                    <a:pt x="8" y="9"/>
                    <a:pt x="7" y="9"/>
                    <a:pt x="6" y="9"/>
                  </a:cubicBezTo>
                  <a:cubicBezTo>
                    <a:pt x="6" y="8"/>
                    <a:pt x="6" y="7"/>
                    <a:pt x="7" y="6"/>
                  </a:cubicBezTo>
                  <a:cubicBezTo>
                    <a:pt x="6" y="5"/>
                    <a:pt x="5" y="9"/>
                    <a:pt x="3" y="7"/>
                  </a:cubicBezTo>
                  <a:cubicBezTo>
                    <a:pt x="4" y="6"/>
                    <a:pt x="2" y="5"/>
                    <a:pt x="4" y="4"/>
                  </a:cubicBezTo>
                  <a:cubicBezTo>
                    <a:pt x="5" y="3"/>
                    <a:pt x="5" y="4"/>
                    <a:pt x="6" y="4"/>
                  </a:cubicBezTo>
                  <a:cubicBezTo>
                    <a:pt x="5" y="5"/>
                    <a:pt x="5" y="5"/>
                    <a:pt x="5" y="5"/>
                  </a:cubicBezTo>
                  <a:cubicBezTo>
                    <a:pt x="7" y="5"/>
                    <a:pt x="5" y="4"/>
                    <a:pt x="5" y="3"/>
                  </a:cubicBezTo>
                  <a:cubicBezTo>
                    <a:pt x="3" y="2"/>
                    <a:pt x="2" y="5"/>
                    <a:pt x="1" y="4"/>
                  </a:cubicBezTo>
                  <a:cubicBezTo>
                    <a:pt x="2" y="6"/>
                    <a:pt x="0" y="7"/>
                    <a:pt x="0" y="9"/>
                  </a:cubicBezTo>
                  <a:cubicBezTo>
                    <a:pt x="2" y="9"/>
                    <a:pt x="5" y="9"/>
                    <a:pt x="7"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4532"/>
            <p:cNvSpPr/>
            <p:nvPr/>
          </p:nvSpPr>
          <p:spPr bwMode="auto">
            <a:xfrm>
              <a:off x="2906" y="2401"/>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Rectangle 4533"/>
            <p:cNvSpPr>
              <a:spLocks noChangeArrowheads="1"/>
            </p:cNvSpPr>
            <p:nvPr/>
          </p:nvSpPr>
          <p:spPr bwMode="auto">
            <a:xfrm>
              <a:off x="2908" y="240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4534"/>
            <p:cNvSpPr/>
            <p:nvPr/>
          </p:nvSpPr>
          <p:spPr bwMode="auto">
            <a:xfrm>
              <a:off x="2963" y="2396"/>
              <a:ext cx="3" cy="2"/>
            </a:xfrm>
            <a:custGeom>
              <a:avLst/>
              <a:gdLst>
                <a:gd name="T0" fmla="*/ 1 w 4"/>
                <a:gd name="T1" fmla="*/ 1 h 3"/>
                <a:gd name="T2" fmla="*/ 0 w 4"/>
                <a:gd name="T3" fmla="*/ 2 h 3"/>
                <a:gd name="T4" fmla="*/ 1 w 4"/>
                <a:gd name="T5" fmla="*/ 2 h 3"/>
                <a:gd name="T6" fmla="*/ 2 w 4"/>
                <a:gd name="T7" fmla="*/ 3 h 3"/>
                <a:gd name="T8" fmla="*/ 4 w 4"/>
                <a:gd name="T9" fmla="*/ 2 h 3"/>
                <a:gd name="T10" fmla="*/ 1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1" y="1"/>
                  </a:moveTo>
                  <a:cubicBezTo>
                    <a:pt x="1" y="0"/>
                    <a:pt x="0" y="1"/>
                    <a:pt x="0" y="2"/>
                  </a:cubicBezTo>
                  <a:cubicBezTo>
                    <a:pt x="1" y="2"/>
                    <a:pt x="1" y="2"/>
                    <a:pt x="1" y="2"/>
                  </a:cubicBezTo>
                  <a:cubicBezTo>
                    <a:pt x="2" y="3"/>
                    <a:pt x="2" y="3"/>
                    <a:pt x="2" y="3"/>
                  </a:cubicBezTo>
                  <a:cubicBezTo>
                    <a:pt x="4" y="2"/>
                    <a:pt x="4" y="2"/>
                    <a:pt x="4" y="2"/>
                  </a:cubicBezTo>
                  <a:cubicBezTo>
                    <a:pt x="3" y="2"/>
                    <a:pt x="1" y="3"/>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4535"/>
            <p:cNvSpPr/>
            <p:nvPr/>
          </p:nvSpPr>
          <p:spPr bwMode="auto">
            <a:xfrm>
              <a:off x="2953" y="2398"/>
              <a:ext cx="2" cy="2"/>
            </a:xfrm>
            <a:custGeom>
              <a:avLst/>
              <a:gdLst>
                <a:gd name="T0" fmla="*/ 0 w 2"/>
                <a:gd name="T1" fmla="*/ 3 h 3"/>
                <a:gd name="T2" fmla="*/ 2 w 2"/>
                <a:gd name="T3" fmla="*/ 0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cubicBezTo>
                    <a:pt x="0" y="1"/>
                    <a:pt x="2" y="2"/>
                    <a:pt x="2" y="0"/>
                  </a:cubicBezTo>
                  <a:cubicBezTo>
                    <a:pt x="1" y="0"/>
                    <a:pt x="0" y="0"/>
                    <a:pt x="0" y="0"/>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4536"/>
            <p:cNvSpPr/>
            <p:nvPr/>
          </p:nvSpPr>
          <p:spPr bwMode="auto">
            <a:xfrm>
              <a:off x="2940" y="2399"/>
              <a:ext cx="2" cy="2"/>
            </a:xfrm>
            <a:custGeom>
              <a:avLst/>
              <a:gdLst>
                <a:gd name="T0" fmla="*/ 3 w 3"/>
                <a:gd name="T1" fmla="*/ 1 h 2"/>
                <a:gd name="T2" fmla="*/ 0 w 3"/>
                <a:gd name="T3" fmla="*/ 0 h 2"/>
                <a:gd name="T4" fmla="*/ 0 w 3"/>
                <a:gd name="T5" fmla="*/ 1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1" y="1"/>
                    <a:pt x="0" y="0"/>
                  </a:cubicBezTo>
                  <a:cubicBezTo>
                    <a:pt x="0" y="1"/>
                    <a:pt x="0" y="1"/>
                    <a:pt x="0" y="1"/>
                  </a:cubicBezTo>
                  <a:cubicBezTo>
                    <a:pt x="1" y="0"/>
                    <a:pt x="3" y="2"/>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4537"/>
            <p:cNvSpPr/>
            <p:nvPr/>
          </p:nvSpPr>
          <p:spPr bwMode="auto">
            <a:xfrm>
              <a:off x="2960" y="2399"/>
              <a:ext cx="2" cy="1"/>
            </a:xfrm>
            <a:custGeom>
              <a:avLst/>
              <a:gdLst>
                <a:gd name="T0" fmla="*/ 2 w 2"/>
                <a:gd name="T1" fmla="*/ 1 h 1"/>
                <a:gd name="T2" fmla="*/ 0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cubicBezTo>
                    <a:pt x="0" y="0"/>
                    <a:pt x="0" y="0"/>
                    <a:pt x="0" y="0"/>
                  </a:cubicBezTo>
                  <a:cubicBezTo>
                    <a:pt x="0" y="1"/>
                    <a:pt x="0" y="1"/>
                    <a:pt x="0" y="1"/>
                  </a:cubicBezTo>
                  <a:cubicBezTo>
                    <a:pt x="1" y="1"/>
                    <a:pt x="1" y="1"/>
                    <a:pt x="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4538"/>
            <p:cNvSpPr/>
            <p:nvPr/>
          </p:nvSpPr>
          <p:spPr bwMode="auto">
            <a:xfrm>
              <a:off x="2920" y="2401"/>
              <a:ext cx="3" cy="4"/>
            </a:xfrm>
            <a:custGeom>
              <a:avLst/>
              <a:gdLst>
                <a:gd name="T0" fmla="*/ 3 w 3"/>
                <a:gd name="T1" fmla="*/ 4 h 4"/>
                <a:gd name="T2" fmla="*/ 0 w 3"/>
                <a:gd name="T3" fmla="*/ 0 h 4"/>
                <a:gd name="T4" fmla="*/ 3 w 3"/>
                <a:gd name="T5" fmla="*/ 4 h 4"/>
              </a:gdLst>
              <a:ahLst/>
              <a:cxnLst>
                <a:cxn ang="0">
                  <a:pos x="T0" y="T1"/>
                </a:cxn>
                <a:cxn ang="0">
                  <a:pos x="T2" y="T3"/>
                </a:cxn>
                <a:cxn ang="0">
                  <a:pos x="T4" y="T5"/>
                </a:cxn>
              </a:cxnLst>
              <a:rect l="0" t="0" r="r" b="b"/>
              <a:pathLst>
                <a:path w="3" h="4">
                  <a:moveTo>
                    <a:pt x="3" y="4"/>
                  </a:moveTo>
                  <a:cubicBezTo>
                    <a:pt x="3" y="2"/>
                    <a:pt x="2" y="2"/>
                    <a:pt x="0" y="0"/>
                  </a:cubicBezTo>
                  <a:cubicBezTo>
                    <a:pt x="1" y="2"/>
                    <a:pt x="1"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4539"/>
            <p:cNvSpPr/>
            <p:nvPr/>
          </p:nvSpPr>
          <p:spPr bwMode="auto">
            <a:xfrm>
              <a:off x="2964" y="2401"/>
              <a:ext cx="1" cy="2"/>
            </a:xfrm>
            <a:custGeom>
              <a:avLst/>
              <a:gdLst>
                <a:gd name="T0" fmla="*/ 2 w 2"/>
                <a:gd name="T1" fmla="*/ 0 h 2"/>
                <a:gd name="T2" fmla="*/ 0 w 2"/>
                <a:gd name="T3" fmla="*/ 1 h 2"/>
                <a:gd name="T4" fmla="*/ 2 w 2"/>
                <a:gd name="T5" fmla="*/ 0 h 2"/>
              </a:gdLst>
              <a:ahLst/>
              <a:cxnLst>
                <a:cxn ang="0">
                  <a:pos x="T0" y="T1"/>
                </a:cxn>
                <a:cxn ang="0">
                  <a:pos x="T2" y="T3"/>
                </a:cxn>
                <a:cxn ang="0">
                  <a:pos x="T4" y="T5"/>
                </a:cxn>
              </a:cxnLst>
              <a:rect l="0" t="0" r="r" b="b"/>
              <a:pathLst>
                <a:path w="2" h="2">
                  <a:moveTo>
                    <a:pt x="2" y="0"/>
                  </a:moveTo>
                  <a:cubicBezTo>
                    <a:pt x="1" y="0"/>
                    <a:pt x="0" y="1"/>
                    <a:pt x="0" y="1"/>
                  </a:cubicBezTo>
                  <a:cubicBezTo>
                    <a:pt x="1" y="1"/>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8" name="Freeform 4540"/>
            <p:cNvSpPr/>
            <p:nvPr/>
          </p:nvSpPr>
          <p:spPr bwMode="auto">
            <a:xfrm>
              <a:off x="2963" y="240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9" name="Freeform 4541"/>
            <p:cNvSpPr/>
            <p:nvPr/>
          </p:nvSpPr>
          <p:spPr bwMode="auto">
            <a:xfrm>
              <a:off x="2968" y="2404"/>
              <a:ext cx="2" cy="2"/>
            </a:xfrm>
            <a:custGeom>
              <a:avLst/>
              <a:gdLst>
                <a:gd name="T0" fmla="*/ 1 w 2"/>
                <a:gd name="T1" fmla="*/ 0 h 2"/>
                <a:gd name="T2" fmla="*/ 0 w 2"/>
                <a:gd name="T3" fmla="*/ 2 h 2"/>
                <a:gd name="T4" fmla="*/ 2 w 2"/>
                <a:gd name="T5" fmla="*/ 2 h 2"/>
                <a:gd name="T6" fmla="*/ 1 w 2"/>
                <a:gd name="T7" fmla="*/ 0 h 2"/>
              </a:gdLst>
              <a:ahLst/>
              <a:cxnLst>
                <a:cxn ang="0">
                  <a:pos x="T0" y="T1"/>
                </a:cxn>
                <a:cxn ang="0">
                  <a:pos x="T2" y="T3"/>
                </a:cxn>
                <a:cxn ang="0">
                  <a:pos x="T4" y="T5"/>
                </a:cxn>
                <a:cxn ang="0">
                  <a:pos x="T6" y="T7"/>
                </a:cxn>
              </a:cxnLst>
              <a:rect l="0" t="0" r="r" b="b"/>
              <a:pathLst>
                <a:path w="2" h="2">
                  <a:moveTo>
                    <a:pt x="1" y="0"/>
                  </a:moveTo>
                  <a:lnTo>
                    <a:pt x="0" y="2"/>
                  </a:lnTo>
                  <a:lnTo>
                    <a:pt x="2"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4542"/>
            <p:cNvSpPr/>
            <p:nvPr/>
          </p:nvSpPr>
          <p:spPr bwMode="auto">
            <a:xfrm>
              <a:off x="2908" y="2405"/>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4543"/>
            <p:cNvSpPr/>
            <p:nvPr/>
          </p:nvSpPr>
          <p:spPr bwMode="auto">
            <a:xfrm>
              <a:off x="2914" y="240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4544"/>
            <p:cNvSpPr/>
            <p:nvPr/>
          </p:nvSpPr>
          <p:spPr bwMode="auto">
            <a:xfrm>
              <a:off x="2912" y="2405"/>
              <a:ext cx="3" cy="1"/>
            </a:xfrm>
            <a:custGeom>
              <a:avLst/>
              <a:gdLst>
                <a:gd name="T0" fmla="*/ 2 w 3"/>
                <a:gd name="T1" fmla="*/ 0 h 2"/>
                <a:gd name="T2" fmla="*/ 2 w 3"/>
                <a:gd name="T3" fmla="*/ 2 h 2"/>
                <a:gd name="T4" fmla="*/ 2 w 3"/>
                <a:gd name="T5" fmla="*/ 0 h 2"/>
              </a:gdLst>
              <a:ahLst/>
              <a:cxnLst>
                <a:cxn ang="0">
                  <a:pos x="T0" y="T1"/>
                </a:cxn>
                <a:cxn ang="0">
                  <a:pos x="T2" y="T3"/>
                </a:cxn>
                <a:cxn ang="0">
                  <a:pos x="T4" y="T5"/>
                </a:cxn>
              </a:cxnLst>
              <a:rect l="0" t="0" r="r" b="b"/>
              <a:pathLst>
                <a:path w="3" h="2">
                  <a:moveTo>
                    <a:pt x="2" y="0"/>
                  </a:moveTo>
                  <a:cubicBezTo>
                    <a:pt x="0" y="1"/>
                    <a:pt x="2" y="2"/>
                    <a:pt x="2" y="2"/>
                  </a:cubicBezTo>
                  <a:cubicBezTo>
                    <a:pt x="2" y="2"/>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4545"/>
            <p:cNvSpPr/>
            <p:nvPr/>
          </p:nvSpPr>
          <p:spPr bwMode="auto">
            <a:xfrm>
              <a:off x="2920" y="2406"/>
              <a:ext cx="5" cy="3"/>
            </a:xfrm>
            <a:custGeom>
              <a:avLst/>
              <a:gdLst>
                <a:gd name="T0" fmla="*/ 3 w 6"/>
                <a:gd name="T1" fmla="*/ 4 h 4"/>
                <a:gd name="T2" fmla="*/ 2 w 6"/>
                <a:gd name="T3" fmla="*/ 3 h 4"/>
                <a:gd name="T4" fmla="*/ 3 w 6"/>
                <a:gd name="T5" fmla="*/ 2 h 4"/>
                <a:gd name="T6" fmla="*/ 4 w 6"/>
                <a:gd name="T7" fmla="*/ 3 h 4"/>
                <a:gd name="T8" fmla="*/ 4 w 6"/>
                <a:gd name="T9" fmla="*/ 0 h 4"/>
                <a:gd name="T10" fmla="*/ 3 w 6"/>
                <a:gd name="T11" fmla="*/ 2 h 4"/>
                <a:gd name="T12" fmla="*/ 3 w 6"/>
                <a:gd name="T13" fmla="*/ 1 h 4"/>
                <a:gd name="T14" fmla="*/ 1 w 6"/>
                <a:gd name="T15" fmla="*/ 0 h 4"/>
                <a:gd name="T16" fmla="*/ 1 w 6"/>
                <a:gd name="T17" fmla="*/ 2 h 4"/>
                <a:gd name="T18" fmla="*/ 0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cubicBezTo>
                    <a:pt x="2" y="3"/>
                    <a:pt x="2" y="3"/>
                    <a:pt x="2" y="3"/>
                  </a:cubicBezTo>
                  <a:cubicBezTo>
                    <a:pt x="3" y="2"/>
                    <a:pt x="3" y="2"/>
                    <a:pt x="3" y="2"/>
                  </a:cubicBezTo>
                  <a:cubicBezTo>
                    <a:pt x="3" y="2"/>
                    <a:pt x="4" y="3"/>
                    <a:pt x="4" y="3"/>
                  </a:cubicBezTo>
                  <a:cubicBezTo>
                    <a:pt x="4" y="2"/>
                    <a:pt x="6" y="0"/>
                    <a:pt x="4" y="0"/>
                  </a:cubicBezTo>
                  <a:cubicBezTo>
                    <a:pt x="4" y="0"/>
                    <a:pt x="4" y="1"/>
                    <a:pt x="3" y="2"/>
                  </a:cubicBezTo>
                  <a:cubicBezTo>
                    <a:pt x="3" y="2"/>
                    <a:pt x="3" y="1"/>
                    <a:pt x="3" y="1"/>
                  </a:cubicBezTo>
                  <a:cubicBezTo>
                    <a:pt x="2" y="1"/>
                    <a:pt x="1" y="1"/>
                    <a:pt x="1" y="0"/>
                  </a:cubicBezTo>
                  <a:cubicBezTo>
                    <a:pt x="1" y="1"/>
                    <a:pt x="0" y="2"/>
                    <a:pt x="1" y="2"/>
                  </a:cubicBezTo>
                  <a:cubicBezTo>
                    <a:pt x="0" y="3"/>
                    <a:pt x="0" y="3"/>
                    <a:pt x="0" y="3"/>
                  </a:cubicBezTo>
                  <a:cubicBezTo>
                    <a:pt x="1" y="4"/>
                    <a:pt x="3" y="4"/>
                    <a:pt x="3"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4546"/>
            <p:cNvSpPr/>
            <p:nvPr/>
          </p:nvSpPr>
          <p:spPr bwMode="auto">
            <a:xfrm>
              <a:off x="2944" y="2405"/>
              <a:ext cx="12" cy="7"/>
            </a:xfrm>
            <a:custGeom>
              <a:avLst/>
              <a:gdLst>
                <a:gd name="T0" fmla="*/ 3 w 14"/>
                <a:gd name="T1" fmla="*/ 6 h 8"/>
                <a:gd name="T2" fmla="*/ 7 w 14"/>
                <a:gd name="T3" fmla="*/ 6 h 8"/>
                <a:gd name="T4" fmla="*/ 8 w 14"/>
                <a:gd name="T5" fmla="*/ 5 h 8"/>
                <a:gd name="T6" fmla="*/ 8 w 14"/>
                <a:gd name="T7" fmla="*/ 5 h 8"/>
                <a:gd name="T8" fmla="*/ 8 w 14"/>
                <a:gd name="T9" fmla="*/ 5 h 8"/>
                <a:gd name="T10" fmla="*/ 12 w 14"/>
                <a:gd name="T11" fmla="*/ 6 h 8"/>
                <a:gd name="T12" fmla="*/ 12 w 14"/>
                <a:gd name="T13" fmla="*/ 4 h 8"/>
                <a:gd name="T14" fmla="*/ 14 w 14"/>
                <a:gd name="T15" fmla="*/ 3 h 8"/>
                <a:gd name="T16" fmla="*/ 13 w 14"/>
                <a:gd name="T17" fmla="*/ 3 h 8"/>
                <a:gd name="T18" fmla="*/ 13 w 14"/>
                <a:gd name="T19" fmla="*/ 3 h 8"/>
                <a:gd name="T20" fmla="*/ 9 w 14"/>
                <a:gd name="T21" fmla="*/ 2 h 8"/>
                <a:gd name="T22" fmla="*/ 9 w 14"/>
                <a:gd name="T23" fmla="*/ 4 h 8"/>
                <a:gd name="T24" fmla="*/ 2 w 14"/>
                <a:gd name="T25" fmla="*/ 3 h 8"/>
                <a:gd name="T26" fmla="*/ 4 w 14"/>
                <a:gd name="T27" fmla="*/ 3 h 8"/>
                <a:gd name="T28" fmla="*/ 7 w 14"/>
                <a:gd name="T29" fmla="*/ 3 h 8"/>
                <a:gd name="T30" fmla="*/ 7 w 14"/>
                <a:gd name="T31" fmla="*/ 2 h 8"/>
                <a:gd name="T32" fmla="*/ 1 w 14"/>
                <a:gd name="T33" fmla="*/ 2 h 8"/>
                <a:gd name="T34" fmla="*/ 3 w 14"/>
                <a:gd name="T3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8">
                  <a:moveTo>
                    <a:pt x="3" y="6"/>
                  </a:moveTo>
                  <a:cubicBezTo>
                    <a:pt x="5" y="8"/>
                    <a:pt x="6" y="5"/>
                    <a:pt x="7" y="6"/>
                  </a:cubicBezTo>
                  <a:cubicBezTo>
                    <a:pt x="8" y="5"/>
                    <a:pt x="8" y="5"/>
                    <a:pt x="8" y="5"/>
                  </a:cubicBezTo>
                  <a:cubicBezTo>
                    <a:pt x="8" y="5"/>
                    <a:pt x="8" y="5"/>
                    <a:pt x="8" y="5"/>
                  </a:cubicBezTo>
                  <a:cubicBezTo>
                    <a:pt x="8" y="5"/>
                    <a:pt x="8" y="5"/>
                    <a:pt x="8" y="5"/>
                  </a:cubicBezTo>
                  <a:cubicBezTo>
                    <a:pt x="10" y="4"/>
                    <a:pt x="12" y="7"/>
                    <a:pt x="12" y="6"/>
                  </a:cubicBezTo>
                  <a:cubicBezTo>
                    <a:pt x="12" y="4"/>
                    <a:pt x="12" y="4"/>
                    <a:pt x="12" y="4"/>
                  </a:cubicBezTo>
                  <a:cubicBezTo>
                    <a:pt x="14" y="3"/>
                    <a:pt x="14" y="3"/>
                    <a:pt x="14" y="3"/>
                  </a:cubicBezTo>
                  <a:cubicBezTo>
                    <a:pt x="13" y="3"/>
                    <a:pt x="13" y="3"/>
                    <a:pt x="13" y="3"/>
                  </a:cubicBezTo>
                  <a:cubicBezTo>
                    <a:pt x="13" y="3"/>
                    <a:pt x="13" y="3"/>
                    <a:pt x="13" y="3"/>
                  </a:cubicBezTo>
                  <a:cubicBezTo>
                    <a:pt x="12" y="3"/>
                    <a:pt x="10" y="4"/>
                    <a:pt x="9" y="2"/>
                  </a:cubicBezTo>
                  <a:cubicBezTo>
                    <a:pt x="9" y="4"/>
                    <a:pt x="9" y="4"/>
                    <a:pt x="9" y="4"/>
                  </a:cubicBezTo>
                  <a:cubicBezTo>
                    <a:pt x="6" y="3"/>
                    <a:pt x="4" y="8"/>
                    <a:pt x="2" y="3"/>
                  </a:cubicBezTo>
                  <a:cubicBezTo>
                    <a:pt x="2" y="1"/>
                    <a:pt x="4" y="3"/>
                    <a:pt x="4" y="3"/>
                  </a:cubicBezTo>
                  <a:cubicBezTo>
                    <a:pt x="5" y="2"/>
                    <a:pt x="5" y="4"/>
                    <a:pt x="7" y="3"/>
                  </a:cubicBezTo>
                  <a:cubicBezTo>
                    <a:pt x="7" y="3"/>
                    <a:pt x="8" y="3"/>
                    <a:pt x="7" y="2"/>
                  </a:cubicBezTo>
                  <a:cubicBezTo>
                    <a:pt x="5" y="1"/>
                    <a:pt x="3" y="0"/>
                    <a:pt x="1" y="2"/>
                  </a:cubicBezTo>
                  <a:cubicBezTo>
                    <a:pt x="0" y="4"/>
                    <a:pt x="4" y="4"/>
                    <a:pt x="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4547"/>
            <p:cNvSpPr/>
            <p:nvPr/>
          </p:nvSpPr>
          <p:spPr bwMode="auto">
            <a:xfrm>
              <a:off x="2950" y="2410"/>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1"/>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4548"/>
            <p:cNvSpPr/>
            <p:nvPr/>
          </p:nvSpPr>
          <p:spPr bwMode="auto">
            <a:xfrm>
              <a:off x="2948" y="240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4549"/>
            <p:cNvSpPr/>
            <p:nvPr/>
          </p:nvSpPr>
          <p:spPr bwMode="auto">
            <a:xfrm>
              <a:off x="2951" y="24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4550"/>
            <p:cNvSpPr/>
            <p:nvPr/>
          </p:nvSpPr>
          <p:spPr bwMode="auto">
            <a:xfrm>
              <a:off x="2917" y="2408"/>
              <a:ext cx="5" cy="5"/>
            </a:xfrm>
            <a:custGeom>
              <a:avLst/>
              <a:gdLst>
                <a:gd name="T0" fmla="*/ 3 w 5"/>
                <a:gd name="T1" fmla="*/ 2 h 5"/>
                <a:gd name="T2" fmla="*/ 2 w 5"/>
                <a:gd name="T3" fmla="*/ 2 h 5"/>
                <a:gd name="T4" fmla="*/ 1 w 5"/>
                <a:gd name="T5" fmla="*/ 1 h 5"/>
                <a:gd name="T6" fmla="*/ 1 w 5"/>
                <a:gd name="T7" fmla="*/ 0 h 5"/>
                <a:gd name="T8" fmla="*/ 0 w 5"/>
                <a:gd name="T9" fmla="*/ 2 h 5"/>
                <a:gd name="T10" fmla="*/ 3 w 5"/>
                <a:gd name="T11" fmla="*/ 5 h 5"/>
                <a:gd name="T12" fmla="*/ 3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2"/>
                  </a:moveTo>
                  <a:cubicBezTo>
                    <a:pt x="2" y="2"/>
                    <a:pt x="2" y="2"/>
                    <a:pt x="2" y="2"/>
                  </a:cubicBezTo>
                  <a:cubicBezTo>
                    <a:pt x="1" y="2"/>
                    <a:pt x="1" y="1"/>
                    <a:pt x="1" y="1"/>
                  </a:cubicBezTo>
                  <a:cubicBezTo>
                    <a:pt x="1" y="0"/>
                    <a:pt x="1" y="0"/>
                    <a:pt x="1" y="0"/>
                  </a:cubicBezTo>
                  <a:cubicBezTo>
                    <a:pt x="1" y="1"/>
                    <a:pt x="0" y="1"/>
                    <a:pt x="0" y="2"/>
                  </a:cubicBezTo>
                  <a:cubicBezTo>
                    <a:pt x="4" y="2"/>
                    <a:pt x="0" y="5"/>
                    <a:pt x="3" y="5"/>
                  </a:cubicBezTo>
                  <a:cubicBezTo>
                    <a:pt x="5" y="4"/>
                    <a:pt x="2" y="3"/>
                    <a:pt x="3"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4551"/>
            <p:cNvSpPr/>
            <p:nvPr/>
          </p:nvSpPr>
          <p:spPr bwMode="auto">
            <a:xfrm>
              <a:off x="2918" y="2408"/>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4552"/>
            <p:cNvSpPr/>
            <p:nvPr/>
          </p:nvSpPr>
          <p:spPr bwMode="auto">
            <a:xfrm>
              <a:off x="2918" y="240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lnTo>
                    <a:pt x="1"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4553"/>
            <p:cNvSpPr/>
            <p:nvPr/>
          </p:nvSpPr>
          <p:spPr bwMode="auto">
            <a:xfrm>
              <a:off x="2918" y="2407"/>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1"/>
                    <a:pt x="0" y="1"/>
                  </a:cubicBezTo>
                  <a:cubicBezTo>
                    <a:pt x="1" y="1"/>
                    <a:pt x="1" y="1"/>
                    <a:pt x="1" y="1"/>
                  </a:cubicBezTo>
                  <a:cubicBezTo>
                    <a:pt x="1"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Rectangle 4554"/>
            <p:cNvSpPr>
              <a:spLocks noChangeArrowheads="1"/>
            </p:cNvSpPr>
            <p:nvPr/>
          </p:nvSpPr>
          <p:spPr bwMode="auto">
            <a:xfrm>
              <a:off x="2928" y="2408"/>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4555"/>
            <p:cNvSpPr/>
            <p:nvPr/>
          </p:nvSpPr>
          <p:spPr bwMode="auto">
            <a:xfrm>
              <a:off x="2912" y="2409"/>
              <a:ext cx="3" cy="1"/>
            </a:xfrm>
            <a:custGeom>
              <a:avLst/>
              <a:gdLst>
                <a:gd name="T0" fmla="*/ 1 w 3"/>
                <a:gd name="T1" fmla="*/ 0 h 1"/>
                <a:gd name="T2" fmla="*/ 0 w 3"/>
                <a:gd name="T3" fmla="*/ 1 h 1"/>
                <a:gd name="T4" fmla="*/ 3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0" y="1"/>
                    <a:pt x="0" y="1"/>
                    <a:pt x="0" y="1"/>
                  </a:cubicBezTo>
                  <a:cubicBezTo>
                    <a:pt x="3" y="0"/>
                    <a:pt x="3" y="0"/>
                    <a:pt x="3" y="0"/>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4556"/>
            <p:cNvSpPr/>
            <p:nvPr/>
          </p:nvSpPr>
          <p:spPr bwMode="auto">
            <a:xfrm>
              <a:off x="2940" y="2409"/>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4557"/>
            <p:cNvSpPr/>
            <p:nvPr/>
          </p:nvSpPr>
          <p:spPr bwMode="auto">
            <a:xfrm>
              <a:off x="2924" y="2409"/>
              <a:ext cx="2" cy="1"/>
            </a:xfrm>
            <a:custGeom>
              <a:avLst/>
              <a:gdLst>
                <a:gd name="T0" fmla="*/ 2 w 2"/>
                <a:gd name="T1" fmla="*/ 1 h 1"/>
                <a:gd name="T2" fmla="*/ 0 w 2"/>
                <a:gd name="T3" fmla="*/ 1 h 1"/>
                <a:gd name="T4" fmla="*/ 2 w 2"/>
                <a:gd name="T5" fmla="*/ 1 h 1"/>
              </a:gdLst>
              <a:ahLst/>
              <a:cxnLst>
                <a:cxn ang="0">
                  <a:pos x="T0" y="T1"/>
                </a:cxn>
                <a:cxn ang="0">
                  <a:pos x="T2" y="T3"/>
                </a:cxn>
                <a:cxn ang="0">
                  <a:pos x="T4" y="T5"/>
                </a:cxn>
              </a:cxnLst>
              <a:rect l="0" t="0" r="r" b="b"/>
              <a:pathLst>
                <a:path w="2" h="1">
                  <a:moveTo>
                    <a:pt x="2" y="1"/>
                  </a:moveTo>
                  <a:cubicBezTo>
                    <a:pt x="1" y="0"/>
                    <a:pt x="1" y="1"/>
                    <a:pt x="0" y="1"/>
                  </a:cubicBez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4558"/>
            <p:cNvSpPr/>
            <p:nvPr/>
          </p:nvSpPr>
          <p:spPr bwMode="auto">
            <a:xfrm>
              <a:off x="2922" y="2410"/>
              <a:ext cx="2" cy="3"/>
            </a:xfrm>
            <a:custGeom>
              <a:avLst/>
              <a:gdLst>
                <a:gd name="T0" fmla="*/ 0 w 2"/>
                <a:gd name="T1" fmla="*/ 0 h 3"/>
                <a:gd name="T2" fmla="*/ 1 w 2"/>
                <a:gd name="T3" fmla="*/ 3 h 3"/>
                <a:gd name="T4" fmla="*/ 1 w 2"/>
                <a:gd name="T5" fmla="*/ 1 h 3"/>
                <a:gd name="T6" fmla="*/ 0 w 2"/>
                <a:gd name="T7" fmla="*/ 0 h 3"/>
              </a:gdLst>
              <a:ahLst/>
              <a:cxnLst>
                <a:cxn ang="0">
                  <a:pos x="T0" y="T1"/>
                </a:cxn>
                <a:cxn ang="0">
                  <a:pos x="T2" y="T3"/>
                </a:cxn>
                <a:cxn ang="0">
                  <a:pos x="T4" y="T5"/>
                </a:cxn>
                <a:cxn ang="0">
                  <a:pos x="T6" y="T7"/>
                </a:cxn>
              </a:cxnLst>
              <a:rect l="0" t="0" r="r" b="b"/>
              <a:pathLst>
                <a:path w="2" h="3">
                  <a:moveTo>
                    <a:pt x="0" y="0"/>
                  </a:moveTo>
                  <a:cubicBezTo>
                    <a:pt x="1" y="3"/>
                    <a:pt x="1" y="3"/>
                    <a:pt x="1" y="3"/>
                  </a:cubicBezTo>
                  <a:cubicBezTo>
                    <a:pt x="2" y="3"/>
                    <a:pt x="1" y="2"/>
                    <a:pt x="1" y="1"/>
                  </a:cubicBezTo>
                  <a:cubicBezTo>
                    <a:pt x="1" y="1"/>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4559"/>
            <p:cNvSpPr/>
            <p:nvPr/>
          </p:nvSpPr>
          <p:spPr bwMode="auto">
            <a:xfrm>
              <a:off x="2953" y="2411"/>
              <a:ext cx="3" cy="3"/>
            </a:xfrm>
            <a:custGeom>
              <a:avLst/>
              <a:gdLst>
                <a:gd name="T0" fmla="*/ 0 w 3"/>
                <a:gd name="T1" fmla="*/ 0 h 3"/>
                <a:gd name="T2" fmla="*/ 3 w 3"/>
                <a:gd name="T3" fmla="*/ 3 h 3"/>
                <a:gd name="T4" fmla="*/ 2 w 3"/>
                <a:gd name="T5" fmla="*/ 1 h 3"/>
                <a:gd name="T6" fmla="*/ 2 w 3"/>
                <a:gd name="T7" fmla="*/ 1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3" y="3"/>
                  </a:lnTo>
                  <a:lnTo>
                    <a:pt x="2"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4560"/>
            <p:cNvSpPr/>
            <p:nvPr/>
          </p:nvSpPr>
          <p:spPr bwMode="auto">
            <a:xfrm>
              <a:off x="2956" y="2411"/>
              <a:ext cx="4" cy="3"/>
            </a:xfrm>
            <a:custGeom>
              <a:avLst/>
              <a:gdLst>
                <a:gd name="T0" fmla="*/ 5 w 5"/>
                <a:gd name="T1" fmla="*/ 3 h 3"/>
                <a:gd name="T2" fmla="*/ 4 w 5"/>
                <a:gd name="T3" fmla="*/ 0 h 3"/>
                <a:gd name="T4" fmla="*/ 5 w 5"/>
                <a:gd name="T5" fmla="*/ 3 h 3"/>
              </a:gdLst>
              <a:ahLst/>
              <a:cxnLst>
                <a:cxn ang="0">
                  <a:pos x="T0" y="T1"/>
                </a:cxn>
                <a:cxn ang="0">
                  <a:pos x="T2" y="T3"/>
                </a:cxn>
                <a:cxn ang="0">
                  <a:pos x="T4" y="T5"/>
                </a:cxn>
              </a:cxnLst>
              <a:rect l="0" t="0" r="r" b="b"/>
              <a:pathLst>
                <a:path w="5" h="3">
                  <a:moveTo>
                    <a:pt x="5" y="3"/>
                  </a:moveTo>
                  <a:cubicBezTo>
                    <a:pt x="4" y="0"/>
                    <a:pt x="4" y="0"/>
                    <a:pt x="4" y="0"/>
                  </a:cubicBezTo>
                  <a:cubicBezTo>
                    <a:pt x="0" y="0"/>
                    <a:pt x="4"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4561"/>
            <p:cNvSpPr/>
            <p:nvPr/>
          </p:nvSpPr>
          <p:spPr bwMode="auto">
            <a:xfrm>
              <a:off x="2925" y="2412"/>
              <a:ext cx="2" cy="2"/>
            </a:xfrm>
            <a:custGeom>
              <a:avLst/>
              <a:gdLst>
                <a:gd name="T0" fmla="*/ 2 w 2"/>
                <a:gd name="T1" fmla="*/ 2 h 3"/>
                <a:gd name="T2" fmla="*/ 1 w 2"/>
                <a:gd name="T3" fmla="*/ 0 h 3"/>
                <a:gd name="T4" fmla="*/ 1 w 2"/>
                <a:gd name="T5" fmla="*/ 2 h 3"/>
                <a:gd name="T6" fmla="*/ 0 w 2"/>
                <a:gd name="T7" fmla="*/ 2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cubicBezTo>
                    <a:pt x="1" y="0"/>
                    <a:pt x="1" y="0"/>
                    <a:pt x="1" y="0"/>
                  </a:cubicBezTo>
                  <a:cubicBezTo>
                    <a:pt x="1" y="2"/>
                    <a:pt x="1" y="2"/>
                    <a:pt x="1" y="2"/>
                  </a:cubicBezTo>
                  <a:cubicBezTo>
                    <a:pt x="0" y="2"/>
                    <a:pt x="0" y="2"/>
                    <a:pt x="0" y="2"/>
                  </a:cubicBezTo>
                  <a:cubicBezTo>
                    <a:pt x="2" y="3"/>
                    <a:pt x="1" y="1"/>
                    <a:pt x="2"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4562"/>
            <p:cNvSpPr/>
            <p:nvPr/>
          </p:nvSpPr>
          <p:spPr bwMode="auto">
            <a:xfrm>
              <a:off x="2946" y="2412"/>
              <a:ext cx="2" cy="2"/>
            </a:xfrm>
            <a:custGeom>
              <a:avLst/>
              <a:gdLst>
                <a:gd name="T0" fmla="*/ 3 w 3"/>
                <a:gd name="T1" fmla="*/ 1 h 2"/>
                <a:gd name="T2" fmla="*/ 1 w 3"/>
                <a:gd name="T3" fmla="*/ 0 h 2"/>
                <a:gd name="T4" fmla="*/ 3 w 3"/>
                <a:gd name="T5" fmla="*/ 2 h 2"/>
                <a:gd name="T6" fmla="*/ 3 w 3"/>
                <a:gd name="T7" fmla="*/ 1 h 2"/>
              </a:gdLst>
              <a:ahLst/>
              <a:cxnLst>
                <a:cxn ang="0">
                  <a:pos x="T0" y="T1"/>
                </a:cxn>
                <a:cxn ang="0">
                  <a:pos x="T2" y="T3"/>
                </a:cxn>
                <a:cxn ang="0">
                  <a:pos x="T4" y="T5"/>
                </a:cxn>
                <a:cxn ang="0">
                  <a:pos x="T6" y="T7"/>
                </a:cxn>
              </a:cxnLst>
              <a:rect l="0" t="0" r="r" b="b"/>
              <a:pathLst>
                <a:path w="3" h="2">
                  <a:moveTo>
                    <a:pt x="3" y="1"/>
                  </a:moveTo>
                  <a:cubicBezTo>
                    <a:pt x="2" y="1"/>
                    <a:pt x="2" y="0"/>
                    <a:pt x="1" y="0"/>
                  </a:cubicBezTo>
                  <a:cubicBezTo>
                    <a:pt x="0" y="2"/>
                    <a:pt x="2" y="1"/>
                    <a:pt x="3" y="2"/>
                  </a:cubicBez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4563"/>
            <p:cNvSpPr/>
            <p:nvPr/>
          </p:nvSpPr>
          <p:spPr bwMode="auto">
            <a:xfrm>
              <a:off x="2949" y="241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4564"/>
            <p:cNvSpPr/>
            <p:nvPr/>
          </p:nvSpPr>
          <p:spPr bwMode="auto">
            <a:xfrm>
              <a:off x="2928" y="2414"/>
              <a:ext cx="3" cy="0"/>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2"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4565"/>
            <p:cNvSpPr/>
            <p:nvPr/>
          </p:nvSpPr>
          <p:spPr bwMode="auto">
            <a:xfrm>
              <a:off x="2942" y="2415"/>
              <a:ext cx="2" cy="1"/>
            </a:xfrm>
            <a:custGeom>
              <a:avLst/>
              <a:gdLst>
                <a:gd name="T0" fmla="*/ 2 w 2"/>
                <a:gd name="T1" fmla="*/ 0 h 1"/>
                <a:gd name="T2" fmla="*/ 0 w 2"/>
                <a:gd name="T3" fmla="*/ 0 h 1"/>
                <a:gd name="T4" fmla="*/ 1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0"/>
                    <a:pt x="0" y="0"/>
                  </a:cubicBezTo>
                  <a:cubicBezTo>
                    <a:pt x="1" y="1"/>
                    <a:pt x="1" y="1"/>
                    <a:pt x="1" y="1"/>
                  </a:cubicBezTo>
                  <a:cubicBezTo>
                    <a:pt x="2" y="1"/>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4566"/>
            <p:cNvSpPr/>
            <p:nvPr/>
          </p:nvSpPr>
          <p:spPr bwMode="auto">
            <a:xfrm>
              <a:off x="2977" y="2414"/>
              <a:ext cx="4" cy="2"/>
            </a:xfrm>
            <a:custGeom>
              <a:avLst/>
              <a:gdLst>
                <a:gd name="T0" fmla="*/ 1 w 4"/>
                <a:gd name="T1" fmla="*/ 2 h 2"/>
                <a:gd name="T2" fmla="*/ 4 w 4"/>
                <a:gd name="T3" fmla="*/ 1 h 2"/>
                <a:gd name="T4" fmla="*/ 0 w 4"/>
                <a:gd name="T5" fmla="*/ 1 h 2"/>
                <a:gd name="T6" fmla="*/ 1 w 4"/>
                <a:gd name="T7" fmla="*/ 2 h 2"/>
              </a:gdLst>
              <a:ahLst/>
              <a:cxnLst>
                <a:cxn ang="0">
                  <a:pos x="T0" y="T1"/>
                </a:cxn>
                <a:cxn ang="0">
                  <a:pos x="T2" y="T3"/>
                </a:cxn>
                <a:cxn ang="0">
                  <a:pos x="T4" y="T5"/>
                </a:cxn>
                <a:cxn ang="0">
                  <a:pos x="T6" y="T7"/>
                </a:cxn>
              </a:cxnLst>
              <a:rect l="0" t="0" r="r" b="b"/>
              <a:pathLst>
                <a:path w="4" h="2">
                  <a:moveTo>
                    <a:pt x="1" y="2"/>
                  </a:moveTo>
                  <a:cubicBezTo>
                    <a:pt x="1" y="0"/>
                    <a:pt x="3" y="2"/>
                    <a:pt x="4" y="1"/>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4567"/>
            <p:cNvSpPr/>
            <p:nvPr/>
          </p:nvSpPr>
          <p:spPr bwMode="auto">
            <a:xfrm>
              <a:off x="2919" y="2415"/>
              <a:ext cx="4" cy="4"/>
            </a:xfrm>
            <a:custGeom>
              <a:avLst/>
              <a:gdLst>
                <a:gd name="T0" fmla="*/ 3 w 4"/>
                <a:gd name="T1" fmla="*/ 0 h 4"/>
                <a:gd name="T2" fmla="*/ 2 w 4"/>
                <a:gd name="T3" fmla="*/ 0 h 4"/>
                <a:gd name="T4" fmla="*/ 1 w 4"/>
                <a:gd name="T5" fmla="*/ 4 h 4"/>
                <a:gd name="T6" fmla="*/ 3 w 4"/>
                <a:gd name="T7" fmla="*/ 0 h 4"/>
              </a:gdLst>
              <a:ahLst/>
              <a:cxnLst>
                <a:cxn ang="0">
                  <a:pos x="T0" y="T1"/>
                </a:cxn>
                <a:cxn ang="0">
                  <a:pos x="T2" y="T3"/>
                </a:cxn>
                <a:cxn ang="0">
                  <a:pos x="T4" y="T5"/>
                </a:cxn>
                <a:cxn ang="0">
                  <a:pos x="T6" y="T7"/>
                </a:cxn>
              </a:cxnLst>
              <a:rect l="0" t="0" r="r" b="b"/>
              <a:pathLst>
                <a:path w="4" h="4">
                  <a:moveTo>
                    <a:pt x="3" y="0"/>
                  </a:moveTo>
                  <a:cubicBezTo>
                    <a:pt x="2" y="0"/>
                    <a:pt x="2" y="0"/>
                    <a:pt x="2" y="0"/>
                  </a:cubicBezTo>
                  <a:cubicBezTo>
                    <a:pt x="1" y="4"/>
                    <a:pt x="1" y="4"/>
                    <a:pt x="1" y="4"/>
                  </a:cubicBezTo>
                  <a:cubicBezTo>
                    <a:pt x="4" y="4"/>
                    <a:pt x="0"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6" name="Freeform 4568"/>
            <p:cNvSpPr/>
            <p:nvPr/>
          </p:nvSpPr>
          <p:spPr bwMode="auto">
            <a:xfrm>
              <a:off x="2960" y="2416"/>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7" name="Freeform 4569"/>
            <p:cNvSpPr/>
            <p:nvPr/>
          </p:nvSpPr>
          <p:spPr bwMode="auto">
            <a:xfrm>
              <a:off x="2923" y="2418"/>
              <a:ext cx="1"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2" y="0"/>
                    <a:pt x="2" y="0"/>
                    <a:pt x="2" y="0"/>
                  </a:cubicBezTo>
                  <a:cubicBezTo>
                    <a:pt x="2" y="0"/>
                    <a:pt x="2"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8" name="Freeform 4570"/>
            <p:cNvSpPr/>
            <p:nvPr/>
          </p:nvSpPr>
          <p:spPr bwMode="auto">
            <a:xfrm>
              <a:off x="2925" y="2418"/>
              <a:ext cx="2" cy="0"/>
            </a:xfrm>
            <a:custGeom>
              <a:avLst/>
              <a:gdLst>
                <a:gd name="T0" fmla="*/ 1 w 2"/>
                <a:gd name="T1" fmla="*/ 0 w 2"/>
                <a:gd name="T2" fmla="*/ 2 w 2"/>
                <a:gd name="T3" fmla="*/ 1 w 2"/>
              </a:gdLst>
              <a:ahLst/>
              <a:cxnLst>
                <a:cxn ang="0">
                  <a:pos x="T0" y="0"/>
                </a:cxn>
                <a:cxn ang="0">
                  <a:pos x="T1" y="0"/>
                </a:cxn>
                <a:cxn ang="0">
                  <a:pos x="T2" y="0"/>
                </a:cxn>
                <a:cxn ang="0">
                  <a:pos x="T3" y="0"/>
                </a:cxn>
              </a:cxnLst>
              <a:rect l="0" t="0" r="r" b="b"/>
              <a:pathLst>
                <a:path w="2">
                  <a:moveTo>
                    <a:pt x="1" y="0"/>
                  </a:moveTo>
                  <a:lnTo>
                    <a:pt x="0" y="0"/>
                  </a:lnTo>
                  <a:lnTo>
                    <a:pt x="2"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9" name="Freeform 4571"/>
            <p:cNvSpPr/>
            <p:nvPr/>
          </p:nvSpPr>
          <p:spPr bwMode="auto">
            <a:xfrm>
              <a:off x="2950" y="2418"/>
              <a:ext cx="10" cy="3"/>
            </a:xfrm>
            <a:custGeom>
              <a:avLst/>
              <a:gdLst>
                <a:gd name="T0" fmla="*/ 10 w 11"/>
                <a:gd name="T1" fmla="*/ 3 h 3"/>
                <a:gd name="T2" fmla="*/ 10 w 11"/>
                <a:gd name="T3" fmla="*/ 2 h 3"/>
                <a:gd name="T4" fmla="*/ 7 w 11"/>
                <a:gd name="T5" fmla="*/ 2 h 3"/>
                <a:gd name="T6" fmla="*/ 6 w 11"/>
                <a:gd name="T7" fmla="*/ 0 h 3"/>
                <a:gd name="T8" fmla="*/ 5 w 11"/>
                <a:gd name="T9" fmla="*/ 1 h 3"/>
                <a:gd name="T10" fmla="*/ 2 w 11"/>
                <a:gd name="T11" fmla="*/ 0 h 3"/>
                <a:gd name="T12" fmla="*/ 2 w 11"/>
                <a:gd name="T13" fmla="*/ 0 h 3"/>
                <a:gd name="T14" fmla="*/ 0 w 11"/>
                <a:gd name="T15" fmla="*/ 2 h 3"/>
                <a:gd name="T16" fmla="*/ 3 w 11"/>
                <a:gd name="T17" fmla="*/ 0 h 3"/>
                <a:gd name="T18" fmla="*/ 5 w 11"/>
                <a:gd name="T19" fmla="*/ 3 h 3"/>
                <a:gd name="T20" fmla="*/ 8 w 11"/>
                <a:gd name="T21" fmla="*/ 3 h 3"/>
                <a:gd name="T22" fmla="*/ 10 w 1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
                  <a:moveTo>
                    <a:pt x="10" y="3"/>
                  </a:moveTo>
                  <a:cubicBezTo>
                    <a:pt x="11" y="2"/>
                    <a:pt x="10" y="2"/>
                    <a:pt x="10" y="2"/>
                  </a:cubicBezTo>
                  <a:cubicBezTo>
                    <a:pt x="9" y="2"/>
                    <a:pt x="7" y="2"/>
                    <a:pt x="7" y="2"/>
                  </a:cubicBezTo>
                  <a:cubicBezTo>
                    <a:pt x="5" y="2"/>
                    <a:pt x="7" y="0"/>
                    <a:pt x="6" y="0"/>
                  </a:cubicBezTo>
                  <a:cubicBezTo>
                    <a:pt x="5" y="1"/>
                    <a:pt x="5" y="1"/>
                    <a:pt x="5" y="1"/>
                  </a:cubicBezTo>
                  <a:cubicBezTo>
                    <a:pt x="5" y="0"/>
                    <a:pt x="3" y="0"/>
                    <a:pt x="2" y="0"/>
                  </a:cubicBezTo>
                  <a:cubicBezTo>
                    <a:pt x="2" y="0"/>
                    <a:pt x="2" y="0"/>
                    <a:pt x="2" y="0"/>
                  </a:cubicBezTo>
                  <a:cubicBezTo>
                    <a:pt x="0" y="2"/>
                    <a:pt x="0" y="2"/>
                    <a:pt x="0" y="2"/>
                  </a:cubicBezTo>
                  <a:cubicBezTo>
                    <a:pt x="1" y="3"/>
                    <a:pt x="2" y="1"/>
                    <a:pt x="3" y="0"/>
                  </a:cubicBezTo>
                  <a:cubicBezTo>
                    <a:pt x="4" y="1"/>
                    <a:pt x="5" y="2"/>
                    <a:pt x="5" y="3"/>
                  </a:cubicBezTo>
                  <a:cubicBezTo>
                    <a:pt x="5" y="2"/>
                    <a:pt x="7" y="2"/>
                    <a:pt x="8" y="3"/>
                  </a:cubicBezTo>
                  <a:cubicBezTo>
                    <a:pt x="9" y="1"/>
                    <a:pt x="10" y="3"/>
                    <a:pt x="1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0" name="Freeform 4572"/>
            <p:cNvSpPr/>
            <p:nvPr/>
          </p:nvSpPr>
          <p:spPr bwMode="auto">
            <a:xfrm>
              <a:off x="2981" y="2417"/>
              <a:ext cx="6" cy="4"/>
            </a:xfrm>
            <a:custGeom>
              <a:avLst/>
              <a:gdLst>
                <a:gd name="T0" fmla="*/ 4 w 7"/>
                <a:gd name="T1" fmla="*/ 2 h 4"/>
                <a:gd name="T2" fmla="*/ 5 w 7"/>
                <a:gd name="T3" fmla="*/ 4 h 4"/>
                <a:gd name="T4" fmla="*/ 7 w 7"/>
                <a:gd name="T5" fmla="*/ 1 h 4"/>
                <a:gd name="T6" fmla="*/ 3 w 7"/>
                <a:gd name="T7" fmla="*/ 2 h 4"/>
                <a:gd name="T8" fmla="*/ 0 w 7"/>
                <a:gd name="T9" fmla="*/ 2 h 4"/>
                <a:gd name="T10" fmla="*/ 4 w 7"/>
                <a:gd name="T11" fmla="*/ 2 h 4"/>
              </a:gdLst>
              <a:ahLst/>
              <a:cxnLst>
                <a:cxn ang="0">
                  <a:pos x="T0" y="T1"/>
                </a:cxn>
                <a:cxn ang="0">
                  <a:pos x="T2" y="T3"/>
                </a:cxn>
                <a:cxn ang="0">
                  <a:pos x="T4" y="T5"/>
                </a:cxn>
                <a:cxn ang="0">
                  <a:pos x="T6" y="T7"/>
                </a:cxn>
                <a:cxn ang="0">
                  <a:pos x="T8" y="T9"/>
                </a:cxn>
                <a:cxn ang="0">
                  <a:pos x="T10" y="T11"/>
                </a:cxn>
              </a:cxnLst>
              <a:rect l="0" t="0" r="r" b="b"/>
              <a:pathLst>
                <a:path w="7" h="4">
                  <a:moveTo>
                    <a:pt x="4" y="2"/>
                  </a:moveTo>
                  <a:cubicBezTo>
                    <a:pt x="4" y="3"/>
                    <a:pt x="5" y="3"/>
                    <a:pt x="5" y="4"/>
                  </a:cubicBezTo>
                  <a:cubicBezTo>
                    <a:pt x="7" y="1"/>
                    <a:pt x="7" y="1"/>
                    <a:pt x="7" y="1"/>
                  </a:cubicBezTo>
                  <a:cubicBezTo>
                    <a:pt x="3" y="2"/>
                    <a:pt x="3" y="2"/>
                    <a:pt x="3" y="2"/>
                  </a:cubicBezTo>
                  <a:cubicBezTo>
                    <a:pt x="2" y="0"/>
                    <a:pt x="1" y="2"/>
                    <a:pt x="0" y="2"/>
                  </a:cubicBezTo>
                  <a:cubicBezTo>
                    <a:pt x="1" y="2"/>
                    <a:pt x="3" y="4"/>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1" name="Freeform 4573"/>
            <p:cNvSpPr/>
            <p:nvPr/>
          </p:nvSpPr>
          <p:spPr bwMode="auto">
            <a:xfrm>
              <a:off x="2958" y="2421"/>
              <a:ext cx="7" cy="3"/>
            </a:xfrm>
            <a:custGeom>
              <a:avLst/>
              <a:gdLst>
                <a:gd name="T0" fmla="*/ 0 w 8"/>
                <a:gd name="T1" fmla="*/ 4 h 4"/>
                <a:gd name="T2" fmla="*/ 5 w 8"/>
                <a:gd name="T3" fmla="*/ 3 h 4"/>
                <a:gd name="T4" fmla="*/ 3 w 8"/>
                <a:gd name="T5" fmla="*/ 2 h 4"/>
                <a:gd name="T6" fmla="*/ 8 w 8"/>
                <a:gd name="T7" fmla="*/ 2 h 4"/>
                <a:gd name="T8" fmla="*/ 4 w 8"/>
                <a:gd name="T9" fmla="*/ 0 h 4"/>
                <a:gd name="T10" fmla="*/ 0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0" y="4"/>
                  </a:moveTo>
                  <a:cubicBezTo>
                    <a:pt x="5" y="3"/>
                    <a:pt x="5" y="3"/>
                    <a:pt x="5" y="3"/>
                  </a:cubicBezTo>
                  <a:cubicBezTo>
                    <a:pt x="4" y="3"/>
                    <a:pt x="4" y="3"/>
                    <a:pt x="3" y="2"/>
                  </a:cubicBezTo>
                  <a:cubicBezTo>
                    <a:pt x="8" y="2"/>
                    <a:pt x="8" y="2"/>
                    <a:pt x="8" y="2"/>
                  </a:cubicBezTo>
                  <a:cubicBezTo>
                    <a:pt x="4" y="0"/>
                    <a:pt x="4" y="0"/>
                    <a:pt x="4" y="0"/>
                  </a:cubicBezTo>
                  <a:cubicBezTo>
                    <a:pt x="2" y="1"/>
                    <a:pt x="1" y="2"/>
                    <a:pt x="0"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2" name="Freeform 4574"/>
            <p:cNvSpPr/>
            <p:nvPr/>
          </p:nvSpPr>
          <p:spPr bwMode="auto">
            <a:xfrm>
              <a:off x="2917" y="2422"/>
              <a:ext cx="3" cy="3"/>
            </a:xfrm>
            <a:custGeom>
              <a:avLst/>
              <a:gdLst>
                <a:gd name="T0" fmla="*/ 0 w 3"/>
                <a:gd name="T1" fmla="*/ 0 h 3"/>
                <a:gd name="T2" fmla="*/ 0 w 3"/>
                <a:gd name="T3" fmla="*/ 3 h 3"/>
                <a:gd name="T4" fmla="*/ 1 w 3"/>
                <a:gd name="T5" fmla="*/ 3 h 3"/>
                <a:gd name="T6" fmla="*/ 2 w 3"/>
                <a:gd name="T7" fmla="*/ 2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cubicBezTo>
                    <a:pt x="0" y="3"/>
                    <a:pt x="0" y="3"/>
                    <a:pt x="0" y="3"/>
                  </a:cubicBezTo>
                  <a:cubicBezTo>
                    <a:pt x="1" y="3"/>
                    <a:pt x="1" y="3"/>
                    <a:pt x="1" y="3"/>
                  </a:cubicBezTo>
                  <a:cubicBezTo>
                    <a:pt x="1" y="3"/>
                    <a:pt x="2" y="2"/>
                    <a:pt x="2" y="2"/>
                  </a:cubicBezTo>
                  <a:cubicBezTo>
                    <a:pt x="3" y="1"/>
                    <a:pt x="0" y="3"/>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3" name="Freeform 4575"/>
            <p:cNvSpPr/>
            <p:nvPr/>
          </p:nvSpPr>
          <p:spPr bwMode="auto">
            <a:xfrm>
              <a:off x="2926" y="2422"/>
              <a:ext cx="5" cy="3"/>
            </a:xfrm>
            <a:custGeom>
              <a:avLst/>
              <a:gdLst>
                <a:gd name="T0" fmla="*/ 1 w 5"/>
                <a:gd name="T1" fmla="*/ 2 h 3"/>
                <a:gd name="T2" fmla="*/ 2 w 5"/>
                <a:gd name="T3" fmla="*/ 1 h 3"/>
                <a:gd name="T4" fmla="*/ 3 w 5"/>
                <a:gd name="T5" fmla="*/ 3 h 3"/>
                <a:gd name="T6" fmla="*/ 5 w 5"/>
                <a:gd name="T7" fmla="*/ 1 h 3"/>
                <a:gd name="T8" fmla="*/ 0 w 5"/>
                <a:gd name="T9" fmla="*/ 1 h 3"/>
                <a:gd name="T10" fmla="*/ 1 w 5"/>
                <a:gd name="T11" fmla="*/ 3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cubicBezTo>
                    <a:pt x="2" y="1"/>
                    <a:pt x="2" y="1"/>
                    <a:pt x="2" y="1"/>
                  </a:cubicBezTo>
                  <a:cubicBezTo>
                    <a:pt x="4" y="0"/>
                    <a:pt x="2" y="3"/>
                    <a:pt x="3" y="3"/>
                  </a:cubicBezTo>
                  <a:cubicBezTo>
                    <a:pt x="5" y="1"/>
                    <a:pt x="5" y="1"/>
                    <a:pt x="5" y="1"/>
                  </a:cubicBezTo>
                  <a:cubicBezTo>
                    <a:pt x="3" y="0"/>
                    <a:pt x="1" y="1"/>
                    <a:pt x="0" y="1"/>
                  </a:cubicBezTo>
                  <a:cubicBezTo>
                    <a:pt x="1" y="3"/>
                    <a:pt x="1" y="3"/>
                    <a:pt x="1" y="3"/>
                  </a:cubicBezTo>
                  <a:cubicBezTo>
                    <a:pt x="2" y="2"/>
                    <a:pt x="1" y="2"/>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4" name="Freeform 4576"/>
            <p:cNvSpPr/>
            <p:nvPr/>
          </p:nvSpPr>
          <p:spPr bwMode="auto">
            <a:xfrm>
              <a:off x="2933" y="2423"/>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5" name="Freeform 4577"/>
            <p:cNvSpPr/>
            <p:nvPr/>
          </p:nvSpPr>
          <p:spPr bwMode="auto">
            <a:xfrm>
              <a:off x="2932" y="2423"/>
              <a:ext cx="0" cy="2"/>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lnTo>
                    <a:pt x="0" y="2"/>
                  </a:lnTo>
                  <a:lnTo>
                    <a:pt x="0" y="1"/>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6" name="Freeform 4578"/>
            <p:cNvSpPr/>
            <p:nvPr/>
          </p:nvSpPr>
          <p:spPr bwMode="auto">
            <a:xfrm>
              <a:off x="2961" y="2425"/>
              <a:ext cx="4" cy="1"/>
            </a:xfrm>
            <a:custGeom>
              <a:avLst/>
              <a:gdLst>
                <a:gd name="T0" fmla="*/ 0 w 5"/>
                <a:gd name="T1" fmla="*/ 0 h 1"/>
                <a:gd name="T2" fmla="*/ 0 w 5"/>
                <a:gd name="T3" fmla="*/ 1 h 1"/>
                <a:gd name="T4" fmla="*/ 5 w 5"/>
                <a:gd name="T5" fmla="*/ 1 h 1"/>
                <a:gd name="T6" fmla="*/ 5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0" y="1"/>
                    <a:pt x="0" y="1"/>
                    <a:pt x="0" y="1"/>
                  </a:cubicBezTo>
                  <a:cubicBezTo>
                    <a:pt x="5" y="1"/>
                    <a:pt x="5" y="1"/>
                    <a:pt x="5" y="1"/>
                  </a:cubicBezTo>
                  <a:cubicBezTo>
                    <a:pt x="5" y="0"/>
                    <a:pt x="5" y="0"/>
                    <a:pt x="5" y="0"/>
                  </a:cubicBezTo>
                  <a:cubicBezTo>
                    <a:pt x="3" y="0"/>
                    <a:pt x="2"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7" name="Freeform 4579"/>
            <p:cNvSpPr/>
            <p:nvPr/>
          </p:nvSpPr>
          <p:spPr bwMode="auto">
            <a:xfrm>
              <a:off x="2953" y="2425"/>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0" y="0"/>
                    <a:pt x="0" y="1"/>
                    <a:pt x="0" y="1"/>
                  </a:cubicBezTo>
                  <a:cubicBezTo>
                    <a:pt x="2" y="1"/>
                    <a:pt x="2" y="1"/>
                    <a:pt x="2" y="1"/>
                  </a:cubicBezTo>
                  <a:lnTo>
                    <a:pt x="2"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8" name="Freeform 4580"/>
            <p:cNvSpPr/>
            <p:nvPr/>
          </p:nvSpPr>
          <p:spPr bwMode="auto">
            <a:xfrm>
              <a:off x="2933" y="2425"/>
              <a:ext cx="1" cy="3"/>
            </a:xfrm>
            <a:custGeom>
              <a:avLst/>
              <a:gdLst>
                <a:gd name="T0" fmla="*/ 1 w 1"/>
                <a:gd name="T1" fmla="*/ 2 h 3"/>
                <a:gd name="T2" fmla="*/ 1 w 1"/>
                <a:gd name="T3" fmla="*/ 1 h 3"/>
                <a:gd name="T4" fmla="*/ 1 w 1"/>
                <a:gd name="T5" fmla="*/ 2 h 3"/>
              </a:gdLst>
              <a:ahLst/>
              <a:cxnLst>
                <a:cxn ang="0">
                  <a:pos x="T0" y="T1"/>
                </a:cxn>
                <a:cxn ang="0">
                  <a:pos x="T2" y="T3"/>
                </a:cxn>
                <a:cxn ang="0">
                  <a:pos x="T4" y="T5"/>
                </a:cxn>
              </a:cxnLst>
              <a:rect l="0" t="0" r="r" b="b"/>
              <a:pathLst>
                <a:path w="1" h="3">
                  <a:moveTo>
                    <a:pt x="1" y="2"/>
                  </a:moveTo>
                  <a:cubicBezTo>
                    <a:pt x="1" y="1"/>
                    <a:pt x="1" y="1"/>
                    <a:pt x="1" y="1"/>
                  </a:cubicBezTo>
                  <a:cubicBezTo>
                    <a:pt x="0" y="0"/>
                    <a:pt x="0" y="3"/>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69" name="Freeform 4581"/>
            <p:cNvSpPr/>
            <p:nvPr/>
          </p:nvSpPr>
          <p:spPr bwMode="auto">
            <a:xfrm>
              <a:off x="2926" y="2426"/>
              <a:ext cx="5" cy="4"/>
            </a:xfrm>
            <a:custGeom>
              <a:avLst/>
              <a:gdLst>
                <a:gd name="T0" fmla="*/ 3 w 5"/>
                <a:gd name="T1" fmla="*/ 0 h 5"/>
                <a:gd name="T2" fmla="*/ 3 w 5"/>
                <a:gd name="T3" fmla="*/ 3 h 5"/>
                <a:gd name="T4" fmla="*/ 1 w 5"/>
                <a:gd name="T5" fmla="*/ 2 h 5"/>
                <a:gd name="T6" fmla="*/ 2 w 5"/>
                <a:gd name="T7" fmla="*/ 5 h 5"/>
                <a:gd name="T8" fmla="*/ 5 w 5"/>
                <a:gd name="T9" fmla="*/ 1 h 5"/>
                <a:gd name="T10" fmla="*/ 3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3" y="0"/>
                  </a:moveTo>
                  <a:cubicBezTo>
                    <a:pt x="1" y="2"/>
                    <a:pt x="4" y="2"/>
                    <a:pt x="3" y="3"/>
                  </a:cubicBezTo>
                  <a:cubicBezTo>
                    <a:pt x="1" y="4"/>
                    <a:pt x="1" y="2"/>
                    <a:pt x="1" y="2"/>
                  </a:cubicBezTo>
                  <a:cubicBezTo>
                    <a:pt x="0" y="3"/>
                    <a:pt x="2" y="4"/>
                    <a:pt x="2" y="5"/>
                  </a:cubicBezTo>
                  <a:cubicBezTo>
                    <a:pt x="2" y="2"/>
                    <a:pt x="5" y="4"/>
                    <a:pt x="5" y="1"/>
                  </a:cubicBezTo>
                  <a:cubicBezTo>
                    <a:pt x="4" y="1"/>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0" name="Freeform 4582"/>
            <p:cNvSpPr/>
            <p:nvPr/>
          </p:nvSpPr>
          <p:spPr bwMode="auto">
            <a:xfrm>
              <a:off x="2924" y="2427"/>
              <a:ext cx="1" cy="2"/>
            </a:xfrm>
            <a:custGeom>
              <a:avLst/>
              <a:gdLst>
                <a:gd name="T0" fmla="*/ 0 w 2"/>
                <a:gd name="T1" fmla="*/ 1 h 2"/>
                <a:gd name="T2" fmla="*/ 2 w 2"/>
                <a:gd name="T3" fmla="*/ 2 h 2"/>
                <a:gd name="T4" fmla="*/ 2 w 2"/>
                <a:gd name="T5" fmla="*/ 0 h 2"/>
                <a:gd name="T6" fmla="*/ 0 w 2"/>
                <a:gd name="T7" fmla="*/ 1 h 2"/>
              </a:gdLst>
              <a:ahLst/>
              <a:cxnLst>
                <a:cxn ang="0">
                  <a:pos x="T0" y="T1"/>
                </a:cxn>
                <a:cxn ang="0">
                  <a:pos x="T2" y="T3"/>
                </a:cxn>
                <a:cxn ang="0">
                  <a:pos x="T4" y="T5"/>
                </a:cxn>
                <a:cxn ang="0">
                  <a:pos x="T6" y="T7"/>
                </a:cxn>
              </a:cxnLst>
              <a:rect l="0" t="0" r="r" b="b"/>
              <a:pathLst>
                <a:path w="2" h="2">
                  <a:moveTo>
                    <a:pt x="0" y="1"/>
                  </a:moveTo>
                  <a:cubicBezTo>
                    <a:pt x="1" y="2"/>
                    <a:pt x="1" y="2"/>
                    <a:pt x="2" y="2"/>
                  </a:cubicBezTo>
                  <a:cubicBezTo>
                    <a:pt x="1" y="1"/>
                    <a:pt x="2" y="1"/>
                    <a:pt x="2" y="0"/>
                  </a:cubicBezTo>
                  <a:cubicBezTo>
                    <a:pt x="1" y="0"/>
                    <a:pt x="1"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1" name="Freeform 4583"/>
            <p:cNvSpPr/>
            <p:nvPr/>
          </p:nvSpPr>
          <p:spPr bwMode="auto">
            <a:xfrm>
              <a:off x="2963" y="2427"/>
              <a:ext cx="1" cy="2"/>
            </a:xfrm>
            <a:custGeom>
              <a:avLst/>
              <a:gdLst>
                <a:gd name="T0" fmla="*/ 1 w 2"/>
                <a:gd name="T1" fmla="*/ 2 h 2"/>
                <a:gd name="T2" fmla="*/ 2 w 2"/>
                <a:gd name="T3" fmla="*/ 1 h 2"/>
                <a:gd name="T4" fmla="*/ 2 w 2"/>
                <a:gd name="T5" fmla="*/ 0 h 2"/>
                <a:gd name="T6" fmla="*/ 0 w 2"/>
                <a:gd name="T7" fmla="*/ 1 h 2"/>
                <a:gd name="T8" fmla="*/ 1 w 2"/>
                <a:gd name="T9" fmla="*/ 2 h 2"/>
              </a:gdLst>
              <a:ahLst/>
              <a:cxnLst>
                <a:cxn ang="0">
                  <a:pos x="T0" y="T1"/>
                </a:cxn>
                <a:cxn ang="0">
                  <a:pos x="T2" y="T3"/>
                </a:cxn>
                <a:cxn ang="0">
                  <a:pos x="T4" y="T5"/>
                </a:cxn>
                <a:cxn ang="0">
                  <a:pos x="T6" y="T7"/>
                </a:cxn>
                <a:cxn ang="0">
                  <a:pos x="T8" y="T9"/>
                </a:cxn>
              </a:cxnLst>
              <a:rect l="0" t="0" r="r" b="b"/>
              <a:pathLst>
                <a:path w="2" h="2">
                  <a:moveTo>
                    <a:pt x="1" y="2"/>
                  </a:moveTo>
                  <a:cubicBezTo>
                    <a:pt x="1" y="1"/>
                    <a:pt x="1" y="1"/>
                    <a:pt x="2" y="1"/>
                  </a:cubicBezTo>
                  <a:cubicBezTo>
                    <a:pt x="2" y="0"/>
                    <a:pt x="2" y="0"/>
                    <a:pt x="2" y="0"/>
                  </a:cubicBezTo>
                  <a:cubicBezTo>
                    <a:pt x="0" y="1"/>
                    <a:pt x="0" y="1"/>
                    <a:pt x="0" y="1"/>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2" name="Freeform 4584"/>
            <p:cNvSpPr/>
            <p:nvPr/>
          </p:nvSpPr>
          <p:spPr bwMode="auto">
            <a:xfrm>
              <a:off x="2957" y="2427"/>
              <a:ext cx="5" cy="3"/>
            </a:xfrm>
            <a:custGeom>
              <a:avLst/>
              <a:gdLst>
                <a:gd name="T0" fmla="*/ 0 w 5"/>
                <a:gd name="T1" fmla="*/ 2 h 3"/>
                <a:gd name="T2" fmla="*/ 5 w 5"/>
                <a:gd name="T3" fmla="*/ 2 h 3"/>
                <a:gd name="T4" fmla="*/ 0 w 5"/>
                <a:gd name="T5" fmla="*/ 2 h 3"/>
              </a:gdLst>
              <a:ahLst/>
              <a:cxnLst>
                <a:cxn ang="0">
                  <a:pos x="T0" y="T1"/>
                </a:cxn>
                <a:cxn ang="0">
                  <a:pos x="T2" y="T3"/>
                </a:cxn>
                <a:cxn ang="0">
                  <a:pos x="T4" y="T5"/>
                </a:cxn>
              </a:cxnLst>
              <a:rect l="0" t="0" r="r" b="b"/>
              <a:pathLst>
                <a:path w="5" h="3">
                  <a:moveTo>
                    <a:pt x="0" y="2"/>
                  </a:moveTo>
                  <a:cubicBezTo>
                    <a:pt x="1" y="3"/>
                    <a:pt x="3" y="2"/>
                    <a:pt x="5" y="2"/>
                  </a:cubicBezTo>
                  <a:cubicBezTo>
                    <a:pt x="3" y="0"/>
                    <a:pt x="1" y="1"/>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3" name="Freeform 4585"/>
            <p:cNvSpPr/>
            <p:nvPr/>
          </p:nvSpPr>
          <p:spPr bwMode="auto">
            <a:xfrm>
              <a:off x="2933" y="2428"/>
              <a:ext cx="0" cy="2"/>
            </a:xfrm>
            <a:custGeom>
              <a:avLst/>
              <a:gdLst>
                <a:gd name="T0" fmla="*/ 2 h 2"/>
                <a:gd name="T1" fmla="*/ 1 h 2"/>
                <a:gd name="T2" fmla="*/ 0 h 2"/>
                <a:gd name="T3" fmla="*/ 2 h 2"/>
              </a:gdLst>
              <a:ahLst/>
              <a:cxnLst>
                <a:cxn ang="0">
                  <a:pos x="0" y="T0"/>
                </a:cxn>
                <a:cxn ang="0">
                  <a:pos x="0" y="T1"/>
                </a:cxn>
                <a:cxn ang="0">
                  <a:pos x="0" y="T2"/>
                </a:cxn>
                <a:cxn ang="0">
                  <a:pos x="0" y="T3"/>
                </a:cxn>
              </a:cxnLst>
              <a:rect l="0" t="0" r="r" b="b"/>
              <a:pathLst>
                <a:path h="2">
                  <a:moveTo>
                    <a:pt x="0" y="2"/>
                  </a:moveTo>
                  <a:lnTo>
                    <a:pt x="0" y="1"/>
                  </a:lnTo>
                  <a:lnTo>
                    <a:pt x="0" y="0"/>
                  </a:lnTo>
                  <a:lnTo>
                    <a:pt x="0"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4" name="Freeform 4586"/>
            <p:cNvSpPr/>
            <p:nvPr/>
          </p:nvSpPr>
          <p:spPr bwMode="auto">
            <a:xfrm>
              <a:off x="2938" y="2429"/>
              <a:ext cx="1" cy="1"/>
            </a:xfrm>
            <a:custGeom>
              <a:avLst/>
              <a:gdLst>
                <a:gd name="T0" fmla="*/ 1 w 1"/>
                <a:gd name="T1" fmla="*/ 2 h 2"/>
                <a:gd name="T2" fmla="*/ 1 w 1"/>
                <a:gd name="T3" fmla="*/ 1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1"/>
                  </a:cubicBezTo>
                  <a:cubicBezTo>
                    <a:pt x="0" y="1"/>
                    <a:pt x="0" y="0"/>
                    <a:pt x="0" y="0"/>
                  </a:cubicBezTo>
                  <a:lnTo>
                    <a:pt x="1"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5" name="Freeform 4587"/>
            <p:cNvSpPr/>
            <p:nvPr/>
          </p:nvSpPr>
          <p:spPr bwMode="auto">
            <a:xfrm>
              <a:off x="2920" y="2428"/>
              <a:ext cx="3" cy="3"/>
            </a:xfrm>
            <a:custGeom>
              <a:avLst/>
              <a:gdLst>
                <a:gd name="T0" fmla="*/ 0 w 3"/>
                <a:gd name="T1" fmla="*/ 2 h 4"/>
                <a:gd name="T2" fmla="*/ 3 w 3"/>
                <a:gd name="T3" fmla="*/ 3 h 4"/>
                <a:gd name="T4" fmla="*/ 0 w 3"/>
                <a:gd name="T5" fmla="*/ 2 h 4"/>
              </a:gdLst>
              <a:ahLst/>
              <a:cxnLst>
                <a:cxn ang="0">
                  <a:pos x="T0" y="T1"/>
                </a:cxn>
                <a:cxn ang="0">
                  <a:pos x="T2" y="T3"/>
                </a:cxn>
                <a:cxn ang="0">
                  <a:pos x="T4" y="T5"/>
                </a:cxn>
              </a:cxnLst>
              <a:rect l="0" t="0" r="r" b="b"/>
              <a:pathLst>
                <a:path w="3" h="4">
                  <a:moveTo>
                    <a:pt x="0" y="2"/>
                  </a:moveTo>
                  <a:cubicBezTo>
                    <a:pt x="1" y="1"/>
                    <a:pt x="3" y="4"/>
                    <a:pt x="3" y="3"/>
                  </a:cubicBezTo>
                  <a:cubicBezTo>
                    <a:pt x="2" y="3"/>
                    <a:pt x="1"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6" name="Freeform 4588"/>
            <p:cNvSpPr/>
            <p:nvPr/>
          </p:nvSpPr>
          <p:spPr bwMode="auto">
            <a:xfrm>
              <a:off x="2965" y="242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7" name="Freeform 4589"/>
            <p:cNvSpPr/>
            <p:nvPr/>
          </p:nvSpPr>
          <p:spPr bwMode="auto">
            <a:xfrm>
              <a:off x="2962" y="2430"/>
              <a:ext cx="1" cy="2"/>
            </a:xfrm>
            <a:custGeom>
              <a:avLst/>
              <a:gdLst>
                <a:gd name="T0" fmla="*/ 1 w 1"/>
                <a:gd name="T1" fmla="*/ 1 h 2"/>
                <a:gd name="T2" fmla="*/ 1 w 1"/>
                <a:gd name="T3" fmla="*/ 0 h 2"/>
                <a:gd name="T4" fmla="*/ 0 w 1"/>
                <a:gd name="T5" fmla="*/ 2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0"/>
                    <a:pt x="1" y="0"/>
                  </a:cubicBezTo>
                  <a:cubicBezTo>
                    <a:pt x="1" y="1"/>
                    <a:pt x="1" y="1"/>
                    <a:pt x="0" y="2"/>
                  </a:cubicBezTo>
                  <a:cubicBezTo>
                    <a:pt x="1" y="1"/>
                    <a:pt x="1" y="1"/>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8" name="Freeform 4590"/>
            <p:cNvSpPr/>
            <p:nvPr/>
          </p:nvSpPr>
          <p:spPr bwMode="auto">
            <a:xfrm>
              <a:off x="2959" y="2432"/>
              <a:ext cx="3" cy="4"/>
            </a:xfrm>
            <a:custGeom>
              <a:avLst/>
              <a:gdLst>
                <a:gd name="T0" fmla="*/ 3 w 3"/>
                <a:gd name="T1" fmla="*/ 0 h 4"/>
                <a:gd name="T2" fmla="*/ 3 w 3"/>
                <a:gd name="T3" fmla="*/ 4 h 4"/>
                <a:gd name="T4" fmla="*/ 3 w 3"/>
                <a:gd name="T5" fmla="*/ 0 h 4"/>
              </a:gdLst>
              <a:ahLst/>
              <a:cxnLst>
                <a:cxn ang="0">
                  <a:pos x="T0" y="T1"/>
                </a:cxn>
                <a:cxn ang="0">
                  <a:pos x="T2" y="T3"/>
                </a:cxn>
                <a:cxn ang="0">
                  <a:pos x="T4" y="T5"/>
                </a:cxn>
              </a:cxnLst>
              <a:rect l="0" t="0" r="r" b="b"/>
              <a:pathLst>
                <a:path w="3" h="4">
                  <a:moveTo>
                    <a:pt x="3" y="0"/>
                  </a:moveTo>
                  <a:cubicBezTo>
                    <a:pt x="2" y="2"/>
                    <a:pt x="0" y="4"/>
                    <a:pt x="3" y="4"/>
                  </a:cubicBezTo>
                  <a:cubicBezTo>
                    <a:pt x="3"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79" name="Freeform 4591"/>
            <p:cNvSpPr/>
            <p:nvPr/>
          </p:nvSpPr>
          <p:spPr bwMode="auto">
            <a:xfrm>
              <a:off x="2962" y="243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0" name="Freeform 4592"/>
            <p:cNvSpPr/>
            <p:nvPr/>
          </p:nvSpPr>
          <p:spPr bwMode="auto">
            <a:xfrm>
              <a:off x="2934" y="2433"/>
              <a:ext cx="3" cy="3"/>
            </a:xfrm>
            <a:custGeom>
              <a:avLst/>
              <a:gdLst>
                <a:gd name="T0" fmla="*/ 1 w 3"/>
                <a:gd name="T1" fmla="*/ 1 h 3"/>
                <a:gd name="T2" fmla="*/ 3 w 3"/>
                <a:gd name="T3" fmla="*/ 0 h 3"/>
                <a:gd name="T4" fmla="*/ 0 w 3"/>
                <a:gd name="T5" fmla="*/ 1 h 3"/>
                <a:gd name="T6" fmla="*/ 1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cubicBezTo>
                    <a:pt x="1" y="1"/>
                    <a:pt x="3" y="1"/>
                    <a:pt x="3" y="0"/>
                  </a:cubicBezTo>
                  <a:cubicBezTo>
                    <a:pt x="2" y="1"/>
                    <a:pt x="0" y="0"/>
                    <a:pt x="0" y="1"/>
                  </a:cubicBezTo>
                  <a:cubicBezTo>
                    <a:pt x="1" y="3"/>
                    <a:pt x="1" y="3"/>
                    <a:pt x="1" y="3"/>
                  </a:cubicBezTo>
                  <a:cubicBezTo>
                    <a:pt x="1" y="2"/>
                    <a:pt x="1" y="2"/>
                    <a:pt x="1"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1" name="Freeform 4593"/>
            <p:cNvSpPr/>
            <p:nvPr/>
          </p:nvSpPr>
          <p:spPr bwMode="auto">
            <a:xfrm>
              <a:off x="2992" y="2433"/>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0"/>
                    <a:pt x="1" y="0"/>
                    <a:pt x="1" y="0"/>
                  </a:cubicBezTo>
                  <a:cubicBezTo>
                    <a:pt x="1" y="0"/>
                    <a:pt x="0"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2" name="Freeform 4594"/>
            <p:cNvSpPr/>
            <p:nvPr/>
          </p:nvSpPr>
          <p:spPr bwMode="auto">
            <a:xfrm>
              <a:off x="2937" y="2434"/>
              <a:ext cx="3" cy="4"/>
            </a:xfrm>
            <a:custGeom>
              <a:avLst/>
              <a:gdLst>
                <a:gd name="T0" fmla="*/ 2 w 3"/>
                <a:gd name="T1" fmla="*/ 0 h 4"/>
                <a:gd name="T2" fmla="*/ 1 w 3"/>
                <a:gd name="T3" fmla="*/ 2 h 4"/>
                <a:gd name="T4" fmla="*/ 3 w 3"/>
                <a:gd name="T5" fmla="*/ 4 h 4"/>
                <a:gd name="T6" fmla="*/ 2 w 3"/>
                <a:gd name="T7" fmla="*/ 0 h 4"/>
              </a:gdLst>
              <a:ahLst/>
              <a:cxnLst>
                <a:cxn ang="0">
                  <a:pos x="T0" y="T1"/>
                </a:cxn>
                <a:cxn ang="0">
                  <a:pos x="T2" y="T3"/>
                </a:cxn>
                <a:cxn ang="0">
                  <a:pos x="T4" y="T5"/>
                </a:cxn>
                <a:cxn ang="0">
                  <a:pos x="T6" y="T7"/>
                </a:cxn>
              </a:cxnLst>
              <a:rect l="0" t="0" r="r" b="b"/>
              <a:pathLst>
                <a:path w="3" h="4">
                  <a:moveTo>
                    <a:pt x="2" y="0"/>
                  </a:moveTo>
                  <a:cubicBezTo>
                    <a:pt x="1" y="0"/>
                    <a:pt x="0" y="1"/>
                    <a:pt x="1" y="2"/>
                  </a:cubicBezTo>
                  <a:cubicBezTo>
                    <a:pt x="3" y="4"/>
                    <a:pt x="3" y="4"/>
                    <a:pt x="3" y="4"/>
                  </a:cubicBezTo>
                  <a:cubicBezTo>
                    <a:pt x="3" y="2"/>
                    <a:pt x="1"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3" name="Rectangle 4595"/>
            <p:cNvSpPr>
              <a:spLocks noChangeArrowheads="1"/>
            </p:cNvSpPr>
            <p:nvPr/>
          </p:nvSpPr>
          <p:spPr bwMode="auto">
            <a:xfrm>
              <a:off x="2947" y="243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4" name="Freeform 4596"/>
            <p:cNvSpPr/>
            <p:nvPr/>
          </p:nvSpPr>
          <p:spPr bwMode="auto">
            <a:xfrm>
              <a:off x="2967" y="2436"/>
              <a:ext cx="2" cy="2"/>
            </a:xfrm>
            <a:custGeom>
              <a:avLst/>
              <a:gdLst>
                <a:gd name="T0" fmla="*/ 0 w 2"/>
                <a:gd name="T1" fmla="*/ 0 h 3"/>
                <a:gd name="T2" fmla="*/ 1 w 2"/>
                <a:gd name="T3" fmla="*/ 2 h 3"/>
                <a:gd name="T4" fmla="*/ 0 w 2"/>
                <a:gd name="T5" fmla="*/ 2 h 3"/>
                <a:gd name="T6" fmla="*/ 0 w 2"/>
                <a:gd name="T7" fmla="*/ 3 h 3"/>
                <a:gd name="T8" fmla="*/ 2 w 2"/>
                <a:gd name="T9" fmla="*/ 2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cubicBezTo>
                    <a:pt x="1" y="2"/>
                    <a:pt x="1" y="2"/>
                    <a:pt x="1" y="2"/>
                  </a:cubicBezTo>
                  <a:cubicBezTo>
                    <a:pt x="0" y="2"/>
                    <a:pt x="0" y="2"/>
                    <a:pt x="0" y="2"/>
                  </a:cubicBezTo>
                  <a:cubicBezTo>
                    <a:pt x="0" y="3"/>
                    <a:pt x="0" y="3"/>
                    <a:pt x="0" y="3"/>
                  </a:cubicBezTo>
                  <a:cubicBezTo>
                    <a:pt x="2" y="2"/>
                    <a:pt x="2" y="2"/>
                    <a:pt x="2" y="2"/>
                  </a:cubicBezTo>
                  <a:cubicBezTo>
                    <a:pt x="2" y="1"/>
                    <a:pt x="1" y="1"/>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5" name="Freeform 4597"/>
            <p:cNvSpPr/>
            <p:nvPr/>
          </p:nvSpPr>
          <p:spPr bwMode="auto">
            <a:xfrm>
              <a:off x="2934" y="2438"/>
              <a:ext cx="5" cy="3"/>
            </a:xfrm>
            <a:custGeom>
              <a:avLst/>
              <a:gdLst>
                <a:gd name="T0" fmla="*/ 4 w 5"/>
                <a:gd name="T1" fmla="*/ 0 h 4"/>
                <a:gd name="T2" fmla="*/ 1 w 5"/>
                <a:gd name="T3" fmla="*/ 4 h 4"/>
                <a:gd name="T4" fmla="*/ 5 w 5"/>
                <a:gd name="T5" fmla="*/ 4 h 4"/>
                <a:gd name="T6" fmla="*/ 5 w 5"/>
                <a:gd name="T7" fmla="*/ 2 h 4"/>
                <a:gd name="T8" fmla="*/ 4 w 5"/>
                <a:gd name="T9" fmla="*/ 0 h 4"/>
              </a:gdLst>
              <a:ahLst/>
              <a:cxnLst>
                <a:cxn ang="0">
                  <a:pos x="T0" y="T1"/>
                </a:cxn>
                <a:cxn ang="0">
                  <a:pos x="T2" y="T3"/>
                </a:cxn>
                <a:cxn ang="0">
                  <a:pos x="T4" y="T5"/>
                </a:cxn>
                <a:cxn ang="0">
                  <a:pos x="T6" y="T7"/>
                </a:cxn>
                <a:cxn ang="0">
                  <a:pos x="T8" y="T9"/>
                </a:cxn>
              </a:cxnLst>
              <a:rect l="0" t="0" r="r" b="b"/>
              <a:pathLst>
                <a:path w="5" h="4">
                  <a:moveTo>
                    <a:pt x="4" y="0"/>
                  </a:moveTo>
                  <a:cubicBezTo>
                    <a:pt x="0" y="0"/>
                    <a:pt x="4" y="3"/>
                    <a:pt x="1" y="4"/>
                  </a:cubicBezTo>
                  <a:cubicBezTo>
                    <a:pt x="3" y="4"/>
                    <a:pt x="4" y="2"/>
                    <a:pt x="5" y="4"/>
                  </a:cubicBezTo>
                  <a:cubicBezTo>
                    <a:pt x="5" y="2"/>
                    <a:pt x="5" y="2"/>
                    <a:pt x="5" y="2"/>
                  </a:cubicBezTo>
                  <a:cubicBezTo>
                    <a:pt x="4" y="2"/>
                    <a:pt x="3" y="0"/>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6" name="Freeform 4598"/>
            <p:cNvSpPr/>
            <p:nvPr/>
          </p:nvSpPr>
          <p:spPr bwMode="auto">
            <a:xfrm>
              <a:off x="2971" y="2438"/>
              <a:ext cx="2" cy="3"/>
            </a:xfrm>
            <a:custGeom>
              <a:avLst/>
              <a:gdLst>
                <a:gd name="T0" fmla="*/ 2 w 3"/>
                <a:gd name="T1" fmla="*/ 0 h 3"/>
                <a:gd name="T2" fmla="*/ 0 w 3"/>
                <a:gd name="T3" fmla="*/ 2 h 3"/>
                <a:gd name="T4" fmla="*/ 1 w 3"/>
                <a:gd name="T5" fmla="*/ 1 h 3"/>
                <a:gd name="T6" fmla="*/ 2 w 3"/>
                <a:gd name="T7" fmla="*/ 0 h 3"/>
              </a:gdLst>
              <a:ahLst/>
              <a:cxnLst>
                <a:cxn ang="0">
                  <a:pos x="T0" y="T1"/>
                </a:cxn>
                <a:cxn ang="0">
                  <a:pos x="T2" y="T3"/>
                </a:cxn>
                <a:cxn ang="0">
                  <a:pos x="T4" y="T5"/>
                </a:cxn>
                <a:cxn ang="0">
                  <a:pos x="T6" y="T7"/>
                </a:cxn>
              </a:cxnLst>
              <a:rect l="0" t="0" r="r" b="b"/>
              <a:pathLst>
                <a:path w="3" h="3">
                  <a:moveTo>
                    <a:pt x="2" y="0"/>
                  </a:moveTo>
                  <a:cubicBezTo>
                    <a:pt x="0" y="2"/>
                    <a:pt x="0" y="2"/>
                    <a:pt x="0" y="2"/>
                  </a:cubicBezTo>
                  <a:cubicBezTo>
                    <a:pt x="0" y="3"/>
                    <a:pt x="1" y="2"/>
                    <a:pt x="1" y="1"/>
                  </a:cubicBezTo>
                  <a:cubicBezTo>
                    <a:pt x="2" y="1"/>
                    <a:pt x="3"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7" name="Freeform 4599"/>
            <p:cNvSpPr/>
            <p:nvPr/>
          </p:nvSpPr>
          <p:spPr bwMode="auto">
            <a:xfrm>
              <a:off x="2929" y="2438"/>
              <a:ext cx="2" cy="2"/>
            </a:xfrm>
            <a:custGeom>
              <a:avLst/>
              <a:gdLst>
                <a:gd name="T0" fmla="*/ 1 w 2"/>
                <a:gd name="T1" fmla="*/ 0 h 2"/>
                <a:gd name="T2" fmla="*/ 0 w 2"/>
                <a:gd name="T3" fmla="*/ 2 h 2"/>
                <a:gd name="T4" fmla="*/ 2 w 2"/>
                <a:gd name="T5" fmla="*/ 1 h 2"/>
                <a:gd name="T6" fmla="*/ 1 w 2"/>
                <a:gd name="T7" fmla="*/ 0 h 2"/>
              </a:gdLst>
              <a:ahLst/>
              <a:cxnLst>
                <a:cxn ang="0">
                  <a:pos x="T0" y="T1"/>
                </a:cxn>
                <a:cxn ang="0">
                  <a:pos x="T2" y="T3"/>
                </a:cxn>
                <a:cxn ang="0">
                  <a:pos x="T4" y="T5"/>
                </a:cxn>
                <a:cxn ang="0">
                  <a:pos x="T6" y="T7"/>
                </a:cxn>
              </a:cxnLst>
              <a:rect l="0" t="0" r="r" b="b"/>
              <a:pathLst>
                <a:path w="2" h="2">
                  <a:moveTo>
                    <a:pt x="1" y="0"/>
                  </a:moveTo>
                  <a:cubicBezTo>
                    <a:pt x="1" y="1"/>
                    <a:pt x="0" y="1"/>
                    <a:pt x="0" y="2"/>
                  </a:cubicBezTo>
                  <a:cubicBezTo>
                    <a:pt x="0" y="2"/>
                    <a:pt x="1" y="1"/>
                    <a:pt x="2" y="1"/>
                  </a:cubicBezTo>
                  <a:cubicBezTo>
                    <a:pt x="2" y="0"/>
                    <a:pt x="1"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8" name="Freeform 4600"/>
            <p:cNvSpPr/>
            <p:nvPr/>
          </p:nvSpPr>
          <p:spPr bwMode="auto">
            <a:xfrm>
              <a:off x="2929" y="243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lnTo>
                    <a:pt x="1"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9" name="Freeform 4601"/>
            <p:cNvSpPr/>
            <p:nvPr/>
          </p:nvSpPr>
          <p:spPr bwMode="auto">
            <a:xfrm>
              <a:off x="2993" y="2438"/>
              <a:ext cx="1" cy="1"/>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0"/>
                    <a:pt x="1"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4602"/>
            <p:cNvSpPr/>
            <p:nvPr/>
          </p:nvSpPr>
          <p:spPr bwMode="auto">
            <a:xfrm>
              <a:off x="2942" y="2439"/>
              <a:ext cx="3" cy="3"/>
            </a:xfrm>
            <a:custGeom>
              <a:avLst/>
              <a:gdLst>
                <a:gd name="T0" fmla="*/ 0 w 3"/>
                <a:gd name="T1" fmla="*/ 0 h 3"/>
                <a:gd name="T2" fmla="*/ 2 w 3"/>
                <a:gd name="T3" fmla="*/ 3 h 3"/>
                <a:gd name="T4" fmla="*/ 3 w 3"/>
                <a:gd name="T5" fmla="*/ 2 h 3"/>
                <a:gd name="T6" fmla="*/ 0 w 3"/>
                <a:gd name="T7" fmla="*/ 0 h 3"/>
              </a:gdLst>
              <a:ahLst/>
              <a:cxnLst>
                <a:cxn ang="0">
                  <a:pos x="T0" y="T1"/>
                </a:cxn>
                <a:cxn ang="0">
                  <a:pos x="T2" y="T3"/>
                </a:cxn>
                <a:cxn ang="0">
                  <a:pos x="T4" y="T5"/>
                </a:cxn>
                <a:cxn ang="0">
                  <a:pos x="T6" y="T7"/>
                </a:cxn>
              </a:cxnLst>
              <a:rect l="0" t="0" r="r" b="b"/>
              <a:pathLst>
                <a:path w="3" h="3">
                  <a:moveTo>
                    <a:pt x="0" y="0"/>
                  </a:moveTo>
                  <a:cubicBezTo>
                    <a:pt x="2" y="3"/>
                    <a:pt x="2" y="3"/>
                    <a:pt x="2" y="3"/>
                  </a:cubicBezTo>
                  <a:cubicBezTo>
                    <a:pt x="3" y="2"/>
                    <a:pt x="3" y="2"/>
                    <a:pt x="3" y="2"/>
                  </a:cubicBezTo>
                  <a:cubicBezTo>
                    <a:pt x="2" y="2"/>
                    <a:pt x="1"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4603"/>
            <p:cNvSpPr/>
            <p:nvPr/>
          </p:nvSpPr>
          <p:spPr bwMode="auto">
            <a:xfrm>
              <a:off x="3020" y="2441"/>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4604"/>
            <p:cNvSpPr/>
            <p:nvPr/>
          </p:nvSpPr>
          <p:spPr bwMode="auto">
            <a:xfrm>
              <a:off x="2932" y="2444"/>
              <a:ext cx="2" cy="1"/>
            </a:xfrm>
            <a:custGeom>
              <a:avLst/>
              <a:gdLst>
                <a:gd name="T0" fmla="*/ 3 w 3"/>
                <a:gd name="T1" fmla="*/ 1 h 1"/>
                <a:gd name="T2" fmla="*/ 1 w 3"/>
                <a:gd name="T3" fmla="*/ 0 h 1"/>
                <a:gd name="T4" fmla="*/ 3 w 3"/>
                <a:gd name="T5" fmla="*/ 1 h 1"/>
              </a:gdLst>
              <a:ahLst/>
              <a:cxnLst>
                <a:cxn ang="0">
                  <a:pos x="T0" y="T1"/>
                </a:cxn>
                <a:cxn ang="0">
                  <a:pos x="T2" y="T3"/>
                </a:cxn>
                <a:cxn ang="0">
                  <a:pos x="T4" y="T5"/>
                </a:cxn>
              </a:cxnLst>
              <a:rect l="0" t="0" r="r" b="b"/>
              <a:pathLst>
                <a:path w="3" h="1">
                  <a:moveTo>
                    <a:pt x="3" y="1"/>
                  </a:moveTo>
                  <a:cubicBezTo>
                    <a:pt x="1" y="0"/>
                    <a:pt x="1" y="0"/>
                    <a:pt x="1" y="0"/>
                  </a:cubicBezTo>
                  <a:cubicBezTo>
                    <a:pt x="0" y="1"/>
                    <a:pt x="3" y="1"/>
                    <a:pt x="3"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4605"/>
            <p:cNvSpPr/>
            <p:nvPr/>
          </p:nvSpPr>
          <p:spPr bwMode="auto">
            <a:xfrm>
              <a:off x="3000" y="2443"/>
              <a:ext cx="2" cy="2"/>
            </a:xfrm>
            <a:custGeom>
              <a:avLst/>
              <a:gdLst>
                <a:gd name="T0" fmla="*/ 0 w 2"/>
                <a:gd name="T1" fmla="*/ 2 h 2"/>
                <a:gd name="T2" fmla="*/ 2 w 2"/>
                <a:gd name="T3" fmla="*/ 2 h 2"/>
                <a:gd name="T4" fmla="*/ 0 w 2"/>
                <a:gd name="T5" fmla="*/ 2 h 2"/>
              </a:gdLst>
              <a:ahLst/>
              <a:cxnLst>
                <a:cxn ang="0">
                  <a:pos x="T0" y="T1"/>
                </a:cxn>
                <a:cxn ang="0">
                  <a:pos x="T2" y="T3"/>
                </a:cxn>
                <a:cxn ang="0">
                  <a:pos x="T4" y="T5"/>
                </a:cxn>
              </a:cxnLst>
              <a:rect l="0" t="0" r="r" b="b"/>
              <a:pathLst>
                <a:path w="2" h="2">
                  <a:moveTo>
                    <a:pt x="0" y="2"/>
                  </a:moveTo>
                  <a:cubicBezTo>
                    <a:pt x="2" y="2"/>
                    <a:pt x="2" y="2"/>
                    <a:pt x="2" y="2"/>
                  </a:cubicBezTo>
                  <a:cubicBezTo>
                    <a:pt x="2" y="0"/>
                    <a:pt x="0" y="0"/>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4606"/>
            <p:cNvSpPr/>
            <p:nvPr/>
          </p:nvSpPr>
          <p:spPr bwMode="auto">
            <a:xfrm>
              <a:off x="3239" y="2445"/>
              <a:ext cx="2" cy="0"/>
            </a:xfrm>
            <a:custGeom>
              <a:avLst/>
              <a:gdLst>
                <a:gd name="T0" fmla="*/ 0 w 2"/>
                <a:gd name="T1" fmla="*/ 0 w 2"/>
                <a:gd name="T2" fmla="*/ 2 w 2"/>
                <a:gd name="T3" fmla="*/ 0 w 2"/>
              </a:gdLst>
              <a:ahLst/>
              <a:cxnLst>
                <a:cxn ang="0">
                  <a:pos x="T0" y="0"/>
                </a:cxn>
                <a:cxn ang="0">
                  <a:pos x="T1" y="0"/>
                </a:cxn>
                <a:cxn ang="0">
                  <a:pos x="T2" y="0"/>
                </a:cxn>
                <a:cxn ang="0">
                  <a:pos x="T3" y="0"/>
                </a:cxn>
              </a:cxnLst>
              <a:rect l="0" t="0" r="r" b="b"/>
              <a:pathLst>
                <a:path w="2">
                  <a:moveTo>
                    <a:pt x="0" y="0"/>
                  </a:moveTo>
                  <a:lnTo>
                    <a:pt x="0"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4607"/>
            <p:cNvSpPr/>
            <p:nvPr/>
          </p:nvSpPr>
          <p:spPr bwMode="auto">
            <a:xfrm>
              <a:off x="2940" y="2445"/>
              <a:ext cx="4" cy="5"/>
            </a:xfrm>
            <a:custGeom>
              <a:avLst/>
              <a:gdLst>
                <a:gd name="T0" fmla="*/ 0 w 4"/>
                <a:gd name="T1" fmla="*/ 1 h 6"/>
                <a:gd name="T2" fmla="*/ 3 w 4"/>
                <a:gd name="T3" fmla="*/ 3 h 6"/>
                <a:gd name="T4" fmla="*/ 2 w 4"/>
                <a:gd name="T5" fmla="*/ 3 h 6"/>
                <a:gd name="T6" fmla="*/ 3 w 4"/>
                <a:gd name="T7" fmla="*/ 6 h 6"/>
                <a:gd name="T8" fmla="*/ 4 w 4"/>
                <a:gd name="T9" fmla="*/ 2 h 6"/>
                <a:gd name="T10" fmla="*/ 0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0" y="1"/>
                  </a:moveTo>
                  <a:cubicBezTo>
                    <a:pt x="3" y="3"/>
                    <a:pt x="3" y="3"/>
                    <a:pt x="3" y="3"/>
                  </a:cubicBezTo>
                  <a:cubicBezTo>
                    <a:pt x="3" y="3"/>
                    <a:pt x="2" y="3"/>
                    <a:pt x="2" y="3"/>
                  </a:cubicBezTo>
                  <a:cubicBezTo>
                    <a:pt x="3" y="6"/>
                    <a:pt x="3" y="6"/>
                    <a:pt x="3" y="6"/>
                  </a:cubicBezTo>
                  <a:cubicBezTo>
                    <a:pt x="3" y="5"/>
                    <a:pt x="4" y="3"/>
                    <a:pt x="4" y="2"/>
                  </a:cubicBezTo>
                  <a:cubicBezTo>
                    <a:pt x="2"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4608"/>
            <p:cNvSpPr/>
            <p:nvPr/>
          </p:nvSpPr>
          <p:spPr bwMode="auto">
            <a:xfrm>
              <a:off x="2946" y="2445"/>
              <a:ext cx="2" cy="2"/>
            </a:xfrm>
            <a:custGeom>
              <a:avLst/>
              <a:gdLst>
                <a:gd name="T0" fmla="*/ 0 w 2"/>
                <a:gd name="T1" fmla="*/ 1 h 3"/>
                <a:gd name="T2" fmla="*/ 1 w 2"/>
                <a:gd name="T3" fmla="*/ 3 h 3"/>
                <a:gd name="T4" fmla="*/ 2 w 2"/>
                <a:gd name="T5" fmla="*/ 3 h 3"/>
                <a:gd name="T6" fmla="*/ 0 w 2"/>
                <a:gd name="T7" fmla="*/ 1 h 3"/>
              </a:gdLst>
              <a:ahLst/>
              <a:cxnLst>
                <a:cxn ang="0">
                  <a:pos x="T0" y="T1"/>
                </a:cxn>
                <a:cxn ang="0">
                  <a:pos x="T2" y="T3"/>
                </a:cxn>
                <a:cxn ang="0">
                  <a:pos x="T4" y="T5"/>
                </a:cxn>
                <a:cxn ang="0">
                  <a:pos x="T6" y="T7"/>
                </a:cxn>
              </a:cxnLst>
              <a:rect l="0" t="0" r="r" b="b"/>
              <a:pathLst>
                <a:path w="2" h="3">
                  <a:moveTo>
                    <a:pt x="0" y="1"/>
                  </a:moveTo>
                  <a:cubicBezTo>
                    <a:pt x="1" y="3"/>
                    <a:pt x="1" y="3"/>
                    <a:pt x="1" y="3"/>
                  </a:cubicBezTo>
                  <a:cubicBezTo>
                    <a:pt x="2" y="3"/>
                    <a:pt x="2" y="3"/>
                    <a:pt x="2" y="3"/>
                  </a:cubicBezTo>
                  <a:cubicBezTo>
                    <a:pt x="1" y="2"/>
                    <a:pt x="2"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4609"/>
            <p:cNvSpPr/>
            <p:nvPr/>
          </p:nvSpPr>
          <p:spPr bwMode="auto">
            <a:xfrm>
              <a:off x="2948" y="2447"/>
              <a:ext cx="0"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4610"/>
            <p:cNvSpPr/>
            <p:nvPr/>
          </p:nvSpPr>
          <p:spPr bwMode="auto">
            <a:xfrm>
              <a:off x="3011" y="2445"/>
              <a:ext cx="7" cy="2"/>
            </a:xfrm>
            <a:custGeom>
              <a:avLst/>
              <a:gdLst>
                <a:gd name="T0" fmla="*/ 1 w 8"/>
                <a:gd name="T1" fmla="*/ 3 h 3"/>
                <a:gd name="T2" fmla="*/ 5 w 8"/>
                <a:gd name="T3" fmla="*/ 3 h 3"/>
                <a:gd name="T4" fmla="*/ 1 w 8"/>
                <a:gd name="T5" fmla="*/ 3 h 3"/>
              </a:gdLst>
              <a:ahLst/>
              <a:cxnLst>
                <a:cxn ang="0">
                  <a:pos x="T0" y="T1"/>
                </a:cxn>
                <a:cxn ang="0">
                  <a:pos x="T2" y="T3"/>
                </a:cxn>
                <a:cxn ang="0">
                  <a:pos x="T4" y="T5"/>
                </a:cxn>
              </a:cxnLst>
              <a:rect l="0" t="0" r="r" b="b"/>
              <a:pathLst>
                <a:path w="8" h="3">
                  <a:moveTo>
                    <a:pt x="1" y="3"/>
                  </a:moveTo>
                  <a:cubicBezTo>
                    <a:pt x="3" y="3"/>
                    <a:pt x="4" y="2"/>
                    <a:pt x="5" y="3"/>
                  </a:cubicBezTo>
                  <a:cubicBezTo>
                    <a:pt x="8" y="0"/>
                    <a:pt x="0" y="2"/>
                    <a:pt x="1"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4611"/>
            <p:cNvSpPr/>
            <p:nvPr/>
          </p:nvSpPr>
          <p:spPr bwMode="auto">
            <a:xfrm>
              <a:off x="2967" y="2447"/>
              <a:ext cx="1" cy="1"/>
            </a:xfrm>
            <a:custGeom>
              <a:avLst/>
              <a:gdLst>
                <a:gd name="T0" fmla="*/ 1 w 1"/>
                <a:gd name="T1" fmla="*/ 1 h 1"/>
                <a:gd name="T2" fmla="*/ 1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0"/>
                    <a:pt x="1" y="0"/>
                    <a:pt x="1" y="0"/>
                  </a:cubicBezTo>
                  <a:cubicBezTo>
                    <a:pt x="0" y="1"/>
                    <a:pt x="0" y="0"/>
                    <a:pt x="0" y="0"/>
                  </a:cubicBez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4612"/>
            <p:cNvSpPr/>
            <p:nvPr/>
          </p:nvSpPr>
          <p:spPr bwMode="auto">
            <a:xfrm>
              <a:off x="3017" y="245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4613"/>
            <p:cNvSpPr/>
            <p:nvPr/>
          </p:nvSpPr>
          <p:spPr bwMode="auto">
            <a:xfrm>
              <a:off x="3013" y="2447"/>
              <a:ext cx="6" cy="5"/>
            </a:xfrm>
            <a:custGeom>
              <a:avLst/>
              <a:gdLst>
                <a:gd name="T0" fmla="*/ 0 w 6"/>
                <a:gd name="T1" fmla="*/ 3 h 5"/>
                <a:gd name="T2" fmla="*/ 4 w 6"/>
                <a:gd name="T3" fmla="*/ 4 h 5"/>
                <a:gd name="T4" fmla="*/ 4 w 6"/>
                <a:gd name="T5" fmla="*/ 3 h 5"/>
                <a:gd name="T6" fmla="*/ 6 w 6"/>
                <a:gd name="T7" fmla="*/ 2 h 5"/>
                <a:gd name="T8" fmla="*/ 4 w 6"/>
                <a:gd name="T9" fmla="*/ 2 h 5"/>
                <a:gd name="T10" fmla="*/ 6 w 6"/>
                <a:gd name="T11" fmla="*/ 0 h 5"/>
                <a:gd name="T12" fmla="*/ 5 w 6"/>
                <a:gd name="T13" fmla="*/ 0 h 5"/>
                <a:gd name="T14" fmla="*/ 3 w 6"/>
                <a:gd name="T15" fmla="*/ 3 h 5"/>
                <a:gd name="T16" fmla="*/ 2 w 6"/>
                <a:gd name="T17" fmla="*/ 3 h 5"/>
                <a:gd name="T18" fmla="*/ 2 w 6"/>
                <a:gd name="T19" fmla="*/ 2 h 5"/>
                <a:gd name="T20" fmla="*/ 0 w 6"/>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5">
                  <a:moveTo>
                    <a:pt x="0" y="3"/>
                  </a:moveTo>
                  <a:cubicBezTo>
                    <a:pt x="1" y="5"/>
                    <a:pt x="3" y="3"/>
                    <a:pt x="4" y="4"/>
                  </a:cubicBezTo>
                  <a:cubicBezTo>
                    <a:pt x="4" y="3"/>
                    <a:pt x="4" y="3"/>
                    <a:pt x="4" y="3"/>
                  </a:cubicBezTo>
                  <a:cubicBezTo>
                    <a:pt x="6" y="2"/>
                    <a:pt x="6" y="2"/>
                    <a:pt x="6" y="2"/>
                  </a:cubicBezTo>
                  <a:cubicBezTo>
                    <a:pt x="5" y="2"/>
                    <a:pt x="5" y="2"/>
                    <a:pt x="4" y="2"/>
                  </a:cubicBezTo>
                  <a:cubicBezTo>
                    <a:pt x="6" y="0"/>
                    <a:pt x="6" y="0"/>
                    <a:pt x="6" y="0"/>
                  </a:cubicBezTo>
                  <a:cubicBezTo>
                    <a:pt x="5" y="0"/>
                    <a:pt x="5" y="0"/>
                    <a:pt x="5" y="0"/>
                  </a:cubicBezTo>
                  <a:cubicBezTo>
                    <a:pt x="3" y="0"/>
                    <a:pt x="2" y="2"/>
                    <a:pt x="3" y="3"/>
                  </a:cubicBezTo>
                  <a:cubicBezTo>
                    <a:pt x="2" y="3"/>
                    <a:pt x="2" y="3"/>
                    <a:pt x="2" y="3"/>
                  </a:cubicBezTo>
                  <a:cubicBezTo>
                    <a:pt x="2" y="3"/>
                    <a:pt x="1" y="3"/>
                    <a:pt x="2" y="2"/>
                  </a:cubicBezTo>
                  <a:lnTo>
                    <a:pt x="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4614"/>
            <p:cNvSpPr/>
            <p:nvPr/>
          </p:nvSpPr>
          <p:spPr bwMode="auto">
            <a:xfrm>
              <a:off x="3034" y="2448"/>
              <a:ext cx="3" cy="1"/>
            </a:xfrm>
            <a:custGeom>
              <a:avLst/>
              <a:gdLst>
                <a:gd name="T0" fmla="*/ 3 w 3"/>
                <a:gd name="T1" fmla="*/ 1 h 1"/>
                <a:gd name="T2" fmla="*/ 0 w 3"/>
                <a:gd name="T3" fmla="*/ 0 h 1"/>
                <a:gd name="T4" fmla="*/ 3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3" y="1"/>
                  </a:lnTo>
                  <a:lnTo>
                    <a:pt x="3"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4615"/>
            <p:cNvSpPr/>
            <p:nvPr/>
          </p:nvSpPr>
          <p:spPr bwMode="auto">
            <a:xfrm>
              <a:off x="3240" y="2448"/>
              <a:ext cx="3" cy="3"/>
            </a:xfrm>
            <a:custGeom>
              <a:avLst/>
              <a:gdLst>
                <a:gd name="T0" fmla="*/ 0 w 3"/>
                <a:gd name="T1" fmla="*/ 3 h 3"/>
                <a:gd name="T2" fmla="*/ 3 w 3"/>
                <a:gd name="T3" fmla="*/ 2 h 3"/>
                <a:gd name="T4" fmla="*/ 0 w 3"/>
                <a:gd name="T5" fmla="*/ 3 h 3"/>
              </a:gdLst>
              <a:ahLst/>
              <a:cxnLst>
                <a:cxn ang="0">
                  <a:pos x="T0" y="T1"/>
                </a:cxn>
                <a:cxn ang="0">
                  <a:pos x="T2" y="T3"/>
                </a:cxn>
                <a:cxn ang="0">
                  <a:pos x="T4" y="T5"/>
                </a:cxn>
              </a:cxnLst>
              <a:rect l="0" t="0" r="r" b="b"/>
              <a:pathLst>
                <a:path w="3" h="3">
                  <a:moveTo>
                    <a:pt x="0" y="3"/>
                  </a:moveTo>
                  <a:cubicBezTo>
                    <a:pt x="1" y="3"/>
                    <a:pt x="2" y="3"/>
                    <a:pt x="3" y="2"/>
                  </a:cubicBezTo>
                  <a:cubicBezTo>
                    <a:pt x="2" y="0"/>
                    <a:pt x="0" y="2"/>
                    <a:pt x="0"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4616"/>
            <p:cNvSpPr/>
            <p:nvPr/>
          </p:nvSpPr>
          <p:spPr bwMode="auto">
            <a:xfrm>
              <a:off x="3239" y="2450"/>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lnTo>
                    <a:pt x="0" y="0"/>
                  </a:lnTo>
                  <a:lnTo>
                    <a:pt x="1" y="1"/>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4617"/>
            <p:cNvSpPr/>
            <p:nvPr/>
          </p:nvSpPr>
          <p:spPr bwMode="auto">
            <a:xfrm>
              <a:off x="2999" y="2450"/>
              <a:ext cx="2" cy="2"/>
            </a:xfrm>
            <a:custGeom>
              <a:avLst/>
              <a:gdLst>
                <a:gd name="T0" fmla="*/ 2 w 2"/>
                <a:gd name="T1" fmla="*/ 0 h 2"/>
                <a:gd name="T2" fmla="*/ 0 w 2"/>
                <a:gd name="T3" fmla="*/ 2 h 2"/>
                <a:gd name="T4" fmla="*/ 2 w 2"/>
                <a:gd name="T5" fmla="*/ 0 h 2"/>
              </a:gdLst>
              <a:ahLst/>
              <a:cxnLst>
                <a:cxn ang="0">
                  <a:pos x="T0" y="T1"/>
                </a:cxn>
                <a:cxn ang="0">
                  <a:pos x="T2" y="T3"/>
                </a:cxn>
                <a:cxn ang="0">
                  <a:pos x="T4" y="T5"/>
                </a:cxn>
              </a:cxnLst>
              <a:rect l="0" t="0" r="r" b="b"/>
              <a:pathLst>
                <a:path w="2" h="2">
                  <a:moveTo>
                    <a:pt x="2" y="0"/>
                  </a:moveTo>
                  <a:cubicBezTo>
                    <a:pt x="1" y="0"/>
                    <a:pt x="0" y="1"/>
                    <a:pt x="0" y="2"/>
                  </a:cubicBezTo>
                  <a:cubicBezTo>
                    <a:pt x="2" y="2"/>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4618"/>
            <p:cNvSpPr/>
            <p:nvPr/>
          </p:nvSpPr>
          <p:spPr bwMode="auto">
            <a:xfrm>
              <a:off x="2981" y="2450"/>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4619"/>
            <p:cNvSpPr/>
            <p:nvPr/>
          </p:nvSpPr>
          <p:spPr bwMode="auto">
            <a:xfrm>
              <a:off x="2946" y="2450"/>
              <a:ext cx="1" cy="2"/>
            </a:xfrm>
            <a:custGeom>
              <a:avLst/>
              <a:gdLst>
                <a:gd name="T0" fmla="*/ 1 w 1"/>
                <a:gd name="T1" fmla="*/ 0 h 2"/>
                <a:gd name="T2" fmla="*/ 0 w 1"/>
                <a:gd name="T3" fmla="*/ 0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0"/>
                  </a:lnTo>
                  <a:lnTo>
                    <a:pt x="1" y="2"/>
                  </a:lnTo>
                  <a:lnTo>
                    <a:pt x="1"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4620"/>
            <p:cNvSpPr/>
            <p:nvPr/>
          </p:nvSpPr>
          <p:spPr bwMode="auto">
            <a:xfrm>
              <a:off x="3011" y="2451"/>
              <a:ext cx="3" cy="2"/>
            </a:xfrm>
            <a:custGeom>
              <a:avLst/>
              <a:gdLst>
                <a:gd name="T0" fmla="*/ 4 w 4"/>
                <a:gd name="T1" fmla="*/ 2 h 2"/>
                <a:gd name="T2" fmla="*/ 1 w 4"/>
                <a:gd name="T3" fmla="*/ 0 h 2"/>
                <a:gd name="T4" fmla="*/ 4 w 4"/>
                <a:gd name="T5" fmla="*/ 2 h 2"/>
              </a:gdLst>
              <a:ahLst/>
              <a:cxnLst>
                <a:cxn ang="0">
                  <a:pos x="T0" y="T1"/>
                </a:cxn>
                <a:cxn ang="0">
                  <a:pos x="T2" y="T3"/>
                </a:cxn>
                <a:cxn ang="0">
                  <a:pos x="T4" y="T5"/>
                </a:cxn>
              </a:cxnLst>
              <a:rect l="0" t="0" r="r" b="b"/>
              <a:pathLst>
                <a:path w="4" h="2">
                  <a:moveTo>
                    <a:pt x="4" y="2"/>
                  </a:moveTo>
                  <a:cubicBezTo>
                    <a:pt x="1" y="0"/>
                    <a:pt x="1" y="0"/>
                    <a:pt x="1" y="0"/>
                  </a:cubicBezTo>
                  <a:cubicBezTo>
                    <a:pt x="0" y="1"/>
                    <a:pt x="3" y="2"/>
                    <a:pt x="4"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4621"/>
            <p:cNvSpPr/>
            <p:nvPr/>
          </p:nvSpPr>
          <p:spPr bwMode="auto">
            <a:xfrm>
              <a:off x="3018" y="2456"/>
              <a:ext cx="2" cy="0"/>
            </a:xfrm>
            <a:custGeom>
              <a:avLst/>
              <a:gdLst>
                <a:gd name="T0" fmla="*/ 2 w 2"/>
                <a:gd name="T1" fmla="*/ 1 w 2"/>
                <a:gd name="T2" fmla="*/ 2 w 2"/>
              </a:gdLst>
              <a:ahLst/>
              <a:cxnLst>
                <a:cxn ang="0">
                  <a:pos x="T0" y="0"/>
                </a:cxn>
                <a:cxn ang="0">
                  <a:pos x="T1" y="0"/>
                </a:cxn>
                <a:cxn ang="0">
                  <a:pos x="T2" y="0"/>
                </a:cxn>
              </a:cxnLst>
              <a:rect l="0" t="0" r="r" b="b"/>
              <a:pathLst>
                <a:path w="2">
                  <a:moveTo>
                    <a:pt x="2" y="0"/>
                  </a:moveTo>
                  <a:cubicBezTo>
                    <a:pt x="1" y="0"/>
                    <a:pt x="1" y="0"/>
                    <a:pt x="1" y="0"/>
                  </a:cubicBezTo>
                  <a:cubicBezTo>
                    <a:pt x="0" y="0"/>
                    <a:pt x="1" y="0"/>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4622"/>
            <p:cNvSpPr>
              <a:spLocks noEditPoints="1"/>
            </p:cNvSpPr>
            <p:nvPr/>
          </p:nvSpPr>
          <p:spPr bwMode="auto">
            <a:xfrm>
              <a:off x="3013" y="2451"/>
              <a:ext cx="15" cy="8"/>
            </a:xfrm>
            <a:custGeom>
              <a:avLst/>
              <a:gdLst>
                <a:gd name="T0" fmla="*/ 0 w 16"/>
                <a:gd name="T1" fmla="*/ 4 h 9"/>
                <a:gd name="T2" fmla="*/ 4 w 16"/>
                <a:gd name="T3" fmla="*/ 4 h 9"/>
                <a:gd name="T4" fmla="*/ 4 w 16"/>
                <a:gd name="T5" fmla="*/ 5 h 9"/>
                <a:gd name="T6" fmla="*/ 6 w 16"/>
                <a:gd name="T7" fmla="*/ 5 h 9"/>
                <a:gd name="T8" fmla="*/ 7 w 16"/>
                <a:gd name="T9" fmla="*/ 6 h 9"/>
                <a:gd name="T10" fmla="*/ 7 w 16"/>
                <a:gd name="T11" fmla="*/ 6 h 9"/>
                <a:gd name="T12" fmla="*/ 9 w 16"/>
                <a:gd name="T13" fmla="*/ 9 h 9"/>
                <a:gd name="T14" fmla="*/ 16 w 16"/>
                <a:gd name="T15" fmla="*/ 6 h 9"/>
                <a:gd name="T16" fmla="*/ 11 w 16"/>
                <a:gd name="T17" fmla="*/ 5 h 9"/>
                <a:gd name="T18" fmla="*/ 14 w 16"/>
                <a:gd name="T19" fmla="*/ 3 h 9"/>
                <a:gd name="T20" fmla="*/ 7 w 16"/>
                <a:gd name="T21" fmla="*/ 3 h 9"/>
                <a:gd name="T22" fmla="*/ 0 w 16"/>
                <a:gd name="T23" fmla="*/ 4 h 9"/>
                <a:gd name="T24" fmla="*/ 13 w 16"/>
                <a:gd name="T25" fmla="*/ 6 h 9"/>
                <a:gd name="T26" fmla="*/ 12 w 16"/>
                <a:gd name="T27" fmla="*/ 6 h 9"/>
                <a:gd name="T28" fmla="*/ 13 w 16"/>
                <a:gd name="T2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9">
                  <a:moveTo>
                    <a:pt x="0" y="4"/>
                  </a:moveTo>
                  <a:cubicBezTo>
                    <a:pt x="2" y="6"/>
                    <a:pt x="3" y="2"/>
                    <a:pt x="4" y="4"/>
                  </a:cubicBezTo>
                  <a:cubicBezTo>
                    <a:pt x="4" y="4"/>
                    <a:pt x="4" y="5"/>
                    <a:pt x="4" y="5"/>
                  </a:cubicBezTo>
                  <a:cubicBezTo>
                    <a:pt x="4" y="5"/>
                    <a:pt x="5" y="5"/>
                    <a:pt x="6" y="5"/>
                  </a:cubicBezTo>
                  <a:cubicBezTo>
                    <a:pt x="7" y="6"/>
                    <a:pt x="7" y="6"/>
                    <a:pt x="7" y="6"/>
                  </a:cubicBezTo>
                  <a:cubicBezTo>
                    <a:pt x="7" y="6"/>
                    <a:pt x="7" y="6"/>
                    <a:pt x="7" y="6"/>
                  </a:cubicBezTo>
                  <a:cubicBezTo>
                    <a:pt x="8" y="6"/>
                    <a:pt x="10" y="8"/>
                    <a:pt x="9" y="9"/>
                  </a:cubicBezTo>
                  <a:cubicBezTo>
                    <a:pt x="10" y="7"/>
                    <a:pt x="14" y="8"/>
                    <a:pt x="16" y="6"/>
                  </a:cubicBezTo>
                  <a:cubicBezTo>
                    <a:pt x="15" y="4"/>
                    <a:pt x="12" y="6"/>
                    <a:pt x="11" y="5"/>
                  </a:cubicBezTo>
                  <a:cubicBezTo>
                    <a:pt x="14" y="3"/>
                    <a:pt x="14" y="3"/>
                    <a:pt x="14" y="3"/>
                  </a:cubicBezTo>
                  <a:cubicBezTo>
                    <a:pt x="12" y="3"/>
                    <a:pt x="10" y="5"/>
                    <a:pt x="7" y="3"/>
                  </a:cubicBezTo>
                  <a:cubicBezTo>
                    <a:pt x="6" y="0"/>
                    <a:pt x="1" y="2"/>
                    <a:pt x="0" y="4"/>
                  </a:cubicBezTo>
                  <a:close/>
                  <a:moveTo>
                    <a:pt x="13" y="6"/>
                  </a:moveTo>
                  <a:cubicBezTo>
                    <a:pt x="12" y="6"/>
                    <a:pt x="12" y="6"/>
                    <a:pt x="12" y="6"/>
                  </a:cubicBezTo>
                  <a:cubicBezTo>
                    <a:pt x="12" y="6"/>
                    <a:pt x="13" y="5"/>
                    <a:pt x="13" y="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4623"/>
            <p:cNvSpPr/>
            <p:nvPr/>
          </p:nvSpPr>
          <p:spPr bwMode="auto">
            <a:xfrm>
              <a:off x="3039" y="2453"/>
              <a:ext cx="5" cy="1"/>
            </a:xfrm>
            <a:custGeom>
              <a:avLst/>
              <a:gdLst>
                <a:gd name="T0" fmla="*/ 2 w 5"/>
                <a:gd name="T1" fmla="*/ 0 h 2"/>
                <a:gd name="T2" fmla="*/ 1 w 5"/>
                <a:gd name="T3" fmla="*/ 1 h 2"/>
                <a:gd name="T4" fmla="*/ 0 w 5"/>
                <a:gd name="T5" fmla="*/ 1 h 2"/>
                <a:gd name="T6" fmla="*/ 0 w 5"/>
                <a:gd name="T7" fmla="*/ 2 h 2"/>
                <a:gd name="T8" fmla="*/ 5 w 5"/>
                <a:gd name="T9" fmla="*/ 1 h 2"/>
                <a:gd name="T10" fmla="*/ 2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2" y="0"/>
                  </a:moveTo>
                  <a:cubicBezTo>
                    <a:pt x="1" y="1"/>
                    <a:pt x="1" y="1"/>
                    <a:pt x="1" y="1"/>
                  </a:cubicBezTo>
                  <a:cubicBezTo>
                    <a:pt x="0" y="1"/>
                    <a:pt x="0" y="1"/>
                    <a:pt x="0" y="1"/>
                  </a:cubicBezTo>
                  <a:cubicBezTo>
                    <a:pt x="0" y="2"/>
                    <a:pt x="0" y="2"/>
                    <a:pt x="0" y="2"/>
                  </a:cubicBezTo>
                  <a:cubicBezTo>
                    <a:pt x="2" y="2"/>
                    <a:pt x="3" y="1"/>
                    <a:pt x="5" y="1"/>
                  </a:cubicBezTo>
                  <a:cubicBezTo>
                    <a:pt x="4" y="0"/>
                    <a:pt x="2" y="2"/>
                    <a:pt x="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4624"/>
            <p:cNvSpPr/>
            <p:nvPr/>
          </p:nvSpPr>
          <p:spPr bwMode="auto">
            <a:xfrm>
              <a:off x="2948" y="2453"/>
              <a:ext cx="1" cy="3"/>
            </a:xfrm>
            <a:custGeom>
              <a:avLst/>
              <a:gdLst>
                <a:gd name="T0" fmla="*/ 1 w 2"/>
                <a:gd name="T1" fmla="*/ 0 h 3"/>
                <a:gd name="T2" fmla="*/ 0 w 2"/>
                <a:gd name="T3" fmla="*/ 2 h 3"/>
                <a:gd name="T4" fmla="*/ 2 w 2"/>
                <a:gd name="T5" fmla="*/ 3 h 3"/>
                <a:gd name="T6" fmla="*/ 1 w 2"/>
                <a:gd name="T7" fmla="*/ 0 h 3"/>
              </a:gdLst>
              <a:ahLst/>
              <a:cxnLst>
                <a:cxn ang="0">
                  <a:pos x="T0" y="T1"/>
                </a:cxn>
                <a:cxn ang="0">
                  <a:pos x="T2" y="T3"/>
                </a:cxn>
                <a:cxn ang="0">
                  <a:pos x="T4" y="T5"/>
                </a:cxn>
                <a:cxn ang="0">
                  <a:pos x="T6" y="T7"/>
                </a:cxn>
              </a:cxnLst>
              <a:rect l="0" t="0" r="r" b="b"/>
              <a:pathLst>
                <a:path w="2" h="3">
                  <a:moveTo>
                    <a:pt x="1" y="0"/>
                  </a:moveTo>
                  <a:cubicBezTo>
                    <a:pt x="0" y="2"/>
                    <a:pt x="0" y="2"/>
                    <a:pt x="0" y="2"/>
                  </a:cubicBezTo>
                  <a:cubicBezTo>
                    <a:pt x="0" y="2"/>
                    <a:pt x="1" y="3"/>
                    <a:pt x="2" y="3"/>
                  </a:cubicBezTo>
                  <a:cubicBezTo>
                    <a:pt x="2" y="2"/>
                    <a:pt x="0" y="2"/>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4625"/>
            <p:cNvSpPr/>
            <p:nvPr/>
          </p:nvSpPr>
          <p:spPr bwMode="auto">
            <a:xfrm>
              <a:off x="3033" y="2453"/>
              <a:ext cx="4" cy="4"/>
            </a:xfrm>
            <a:custGeom>
              <a:avLst/>
              <a:gdLst>
                <a:gd name="T0" fmla="*/ 5 w 5"/>
                <a:gd name="T1" fmla="*/ 4 h 5"/>
                <a:gd name="T2" fmla="*/ 3 w 5"/>
                <a:gd name="T3" fmla="*/ 3 h 5"/>
                <a:gd name="T4" fmla="*/ 4 w 5"/>
                <a:gd name="T5" fmla="*/ 1 h 5"/>
                <a:gd name="T6" fmla="*/ 0 w 5"/>
                <a:gd name="T7" fmla="*/ 3 h 5"/>
                <a:gd name="T8" fmla="*/ 5 w 5"/>
                <a:gd name="T9" fmla="*/ 4 h 5"/>
              </a:gdLst>
              <a:ahLst/>
              <a:cxnLst>
                <a:cxn ang="0">
                  <a:pos x="T0" y="T1"/>
                </a:cxn>
                <a:cxn ang="0">
                  <a:pos x="T2" y="T3"/>
                </a:cxn>
                <a:cxn ang="0">
                  <a:pos x="T4" y="T5"/>
                </a:cxn>
                <a:cxn ang="0">
                  <a:pos x="T6" y="T7"/>
                </a:cxn>
                <a:cxn ang="0">
                  <a:pos x="T8" y="T9"/>
                </a:cxn>
              </a:cxnLst>
              <a:rect l="0" t="0" r="r" b="b"/>
              <a:pathLst>
                <a:path w="5" h="5">
                  <a:moveTo>
                    <a:pt x="5" y="4"/>
                  </a:moveTo>
                  <a:cubicBezTo>
                    <a:pt x="4" y="4"/>
                    <a:pt x="4" y="4"/>
                    <a:pt x="3" y="3"/>
                  </a:cubicBezTo>
                  <a:cubicBezTo>
                    <a:pt x="3" y="2"/>
                    <a:pt x="4" y="2"/>
                    <a:pt x="4" y="1"/>
                  </a:cubicBezTo>
                  <a:cubicBezTo>
                    <a:pt x="3" y="0"/>
                    <a:pt x="1" y="2"/>
                    <a:pt x="0" y="3"/>
                  </a:cubicBezTo>
                  <a:cubicBezTo>
                    <a:pt x="2" y="3"/>
                    <a:pt x="4" y="5"/>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4626"/>
            <p:cNvSpPr/>
            <p:nvPr/>
          </p:nvSpPr>
          <p:spPr bwMode="auto">
            <a:xfrm>
              <a:off x="3002" y="245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3" name="文本框 12"/>
          <p:cNvSpPr txBox="1"/>
          <p:nvPr/>
        </p:nvSpPr>
        <p:spPr>
          <a:xfrm>
            <a:off x="1560226" y="4091902"/>
            <a:ext cx="9137260" cy="1569660"/>
          </a:xfrm>
          <a:prstGeom prst="rect">
            <a:avLst/>
          </a:prstGeom>
          <a:noFill/>
        </p:spPr>
        <p:txBody>
          <a:bodyPr wrap="square" rtlCol="0">
            <a:spAutoFit/>
          </a:bodyPr>
          <a:lstStyle/>
          <a:p>
            <a:pPr algn="ctr"/>
            <a:r>
              <a:rPr lang="zh-CN" altLang="en-US" sz="4800" b="1" dirty="0" smtClean="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入党积极分子的</a:t>
            </a:r>
            <a:endParaRPr lang="en-US" altLang="zh-CN"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a:p>
            <a:pPr algn="ctr"/>
            <a:r>
              <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rPr>
              <a:t>确定、培养和考察</a:t>
            </a:r>
            <a:endParaRPr lang="zh-CN" altLang="en-US" sz="4800" b="1" dirty="0">
              <a:ln>
                <a:solidFill>
                  <a:srgbClr val="A83021"/>
                </a:solidFill>
              </a:ln>
              <a:solidFill>
                <a:srgbClr val="A83021"/>
              </a:solidFill>
              <a:effectLst/>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nvSpPr>
        <p:spPr>
          <a:xfrm>
            <a:off x="5465425" y="1656099"/>
            <a:ext cx="2549541" cy="1569660"/>
          </a:xfrm>
          <a:prstGeom prst="rect">
            <a:avLst/>
          </a:prstGeom>
          <a:noFill/>
        </p:spPr>
        <p:txBody>
          <a:bodyPr wrap="square" rtlCol="0">
            <a:spAutoFit/>
          </a:bodyPr>
          <a:lstStyle/>
          <a:p>
            <a:r>
              <a:rPr lang="en-US" altLang="zh-CN" sz="9600" b="1" dirty="0" smtClean="0">
                <a:solidFill>
                  <a:schemeClr val="bg1"/>
                </a:solidFill>
                <a:latin typeface="微软雅黑" panose="020B0503020204020204" charset="-122"/>
                <a:ea typeface="微软雅黑" panose="020B0503020204020204" charset="-122"/>
                <a:cs typeface="微软雅黑" panose="020B0503020204020204" charset="-122"/>
              </a:rPr>
              <a:t>02</a:t>
            </a:r>
            <a:endParaRPr lang="zh-CN" altLang="en-US" sz="9600" b="1" dirty="0">
              <a:solidFill>
                <a:schemeClr val="bg1"/>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4000">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nvSpPr>
        <p:spPr>
          <a:xfrm>
            <a:off x="666317" y="382651"/>
            <a:ext cx="7066799" cy="584775"/>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入党积极分子的</a:t>
            </a:r>
            <a:r>
              <a:rPr lang="zh-CN" altLang="en-US" sz="3200" b="1" dirty="0" smtClean="0">
                <a:solidFill>
                  <a:srgbClr val="A83021"/>
                </a:solidFill>
                <a:effectLst/>
                <a:latin typeface="微软雅黑" panose="020B0503020204020204" charset="-122"/>
                <a:ea typeface="微软雅黑" panose="020B0503020204020204" charset="-122"/>
                <a:cs typeface="微软雅黑" panose="020B0503020204020204" charset="-122"/>
              </a:rPr>
              <a:t>确定</a:t>
            </a:r>
            <a:r>
              <a:rPr lang="zh-CN" altLang="en-US" sz="3200" b="1" dirty="0">
                <a:solidFill>
                  <a:srgbClr val="A83021"/>
                </a:solidFill>
                <a:effectLst/>
                <a:latin typeface="微软雅黑" panose="020B0503020204020204" charset="-122"/>
                <a:ea typeface="微软雅黑" panose="020B0503020204020204" charset="-122"/>
                <a:cs typeface="微软雅黑" panose="020B0503020204020204" charset="-122"/>
              </a:rPr>
              <a:t>、培养和考察</a:t>
            </a:r>
            <a:endParaRPr lang="zh-CN" altLang="en-US" sz="3200" b="1" dirty="0">
              <a:solidFill>
                <a:srgbClr val="A83021"/>
              </a:solidFill>
              <a:effectLst/>
              <a:latin typeface="微软雅黑" panose="020B0503020204020204" charset="-122"/>
              <a:ea typeface="微软雅黑" panose="020B0503020204020204" charset="-122"/>
              <a:cs typeface="微软雅黑" panose="020B0503020204020204" charset="-122"/>
            </a:endParaRPr>
          </a:p>
        </p:txBody>
      </p:sp>
      <p:sp>
        <p:nvSpPr>
          <p:cNvPr id="45" name="文本框 44"/>
          <p:cNvSpPr txBox="1"/>
          <p:nvPr/>
        </p:nvSpPr>
        <p:spPr>
          <a:xfrm>
            <a:off x="5063590" y="3053558"/>
            <a:ext cx="1903502" cy="1198880"/>
          </a:xfrm>
          <a:prstGeom prst="rect">
            <a:avLst/>
          </a:prstGeom>
          <a:noFill/>
        </p:spPr>
        <p:txBody>
          <a:bodyPr wrap="square" rtlCol="0">
            <a:spAutoFit/>
          </a:bodyPr>
          <a:lstStyle/>
          <a:p>
            <a:pPr algn="ctr"/>
            <a:r>
              <a:rPr lang="zh-CN" altLang="en-US" sz="3600" b="1" dirty="0" smtClean="0">
                <a:solidFill>
                  <a:srgbClr val="812114"/>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申请书内容</a:t>
            </a:r>
            <a:endParaRPr lang="zh-CN" altLang="en-US" sz="3600" b="1" dirty="0">
              <a:solidFill>
                <a:srgbClr val="812114"/>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72" name="Text Box 36"/>
          <p:cNvSpPr txBox="1">
            <a:spLocks noChangeArrowheads="1"/>
          </p:cNvSpPr>
          <p:nvPr/>
        </p:nvSpPr>
        <p:spPr bwMode="auto">
          <a:xfrm>
            <a:off x="1231900" y="2741295"/>
            <a:ext cx="2968625" cy="1014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eaLnBrk="1" hangingPunct="1">
              <a:spcBef>
                <a:spcPts val="0"/>
              </a:spcBef>
              <a:buFont typeface="Arial" panose="020B0604020202020204" pitchFamily="34" charset="0"/>
              <a:buNone/>
            </a:pPr>
            <a:r>
              <a:rPr lang="en-US" altLang="zh-CN"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将个人的履历、家庭主要成员、主要社会关系的情况写清楚 </a:t>
            </a:r>
            <a:endPar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73" name="Text Box 36"/>
          <p:cNvSpPr txBox="1">
            <a:spLocks noChangeArrowheads="1"/>
          </p:cNvSpPr>
          <p:nvPr/>
        </p:nvSpPr>
        <p:spPr bwMode="auto">
          <a:xfrm>
            <a:off x="7822466" y="2741138"/>
            <a:ext cx="4026369" cy="1014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eaLnBrk="1" hangingPunct="1">
              <a:spcBef>
                <a:spcPts val="0"/>
              </a:spcBef>
              <a:buFont typeface="Arial" panose="020B0604020202020204" pitchFamily="34" charset="0"/>
              <a:buNone/>
            </a:pPr>
            <a:r>
              <a:rPr lang="en-US" altLang="zh-CN"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自己在政治信念、成长经历和思想、工作、学习、作风等方面的现实表现以及不足之处</a:t>
            </a:r>
            <a:endPar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74" name="Text Box 36"/>
          <p:cNvSpPr txBox="1">
            <a:spLocks noChangeArrowheads="1"/>
          </p:cNvSpPr>
          <p:nvPr/>
        </p:nvSpPr>
        <p:spPr bwMode="auto">
          <a:xfrm>
            <a:off x="1463040" y="4796897"/>
            <a:ext cx="3053051" cy="1014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eaLnBrk="1" hangingPunct="1">
              <a:spcBef>
                <a:spcPts val="0"/>
              </a:spcBef>
              <a:buFont typeface="Arial" panose="020B0604020202020204" pitchFamily="34" charset="0"/>
              <a:buNone/>
            </a:pPr>
            <a:r>
              <a:rPr lang="en-US" altLang="zh-CN"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怎样以实际行动争取入党，今后工作、学习、生活等方面的打算</a:t>
            </a:r>
            <a:endPar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76" name="Text Box 36"/>
          <p:cNvSpPr txBox="1">
            <a:spLocks noChangeArrowheads="1"/>
          </p:cNvSpPr>
          <p:nvPr/>
        </p:nvSpPr>
        <p:spPr bwMode="auto">
          <a:xfrm>
            <a:off x="7391510" y="4796650"/>
            <a:ext cx="2955835" cy="706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lgn="l" eaLnBrk="1" hangingPunct="1">
              <a:spcBef>
                <a:spcPts val="0"/>
              </a:spcBef>
              <a:buFont typeface="Arial" panose="020B0604020202020204" pitchFamily="34" charset="0"/>
              <a:buNone/>
            </a:pPr>
            <a:r>
              <a:rPr lang="en-US" altLang="zh-CN"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   </a:t>
            </a:r>
            <a:r>
              <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表明自己的入党愿望，对待入党的态度和决心。</a:t>
            </a:r>
            <a:endPar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77" name="Text Box 36"/>
          <p:cNvSpPr txBox="1">
            <a:spLocks noChangeArrowheads="1"/>
          </p:cNvSpPr>
          <p:nvPr/>
        </p:nvSpPr>
        <p:spPr bwMode="auto">
          <a:xfrm>
            <a:off x="4516120" y="1096645"/>
            <a:ext cx="3063875" cy="706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ts val="0"/>
              </a:spcBef>
              <a:buFont typeface="Arial" panose="020B0604020202020204" pitchFamily="34" charset="0"/>
              <a:buNone/>
            </a:pPr>
            <a:r>
              <a:rPr lang="en-US" altLang="zh-CN" sz="2000" dirty="0" smtClean="0">
                <a:latin typeface="微软雅黑" panose="020B0503020204020204" charset="-122"/>
              </a:rPr>
              <a:t>     </a:t>
            </a:r>
            <a:r>
              <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为什么入党中，对</a:t>
            </a:r>
            <a:r>
              <a:rPr lang="zh-CN" altLang="en-US" sz="2000" b="1" dirty="0">
                <a:effectLst>
                  <a:outerShdw blurRad="38100" dist="38100" dir="2700000" algn="tl">
                    <a:srgbClr val="000000">
                      <a:alpha val="43137"/>
                    </a:srgbClr>
                  </a:outerShdw>
                </a:effectLst>
                <a:latin typeface="仿宋" panose="02010609060101010101" charset="-122"/>
                <a:ea typeface="仿宋" panose="02010609060101010101" charset="-122"/>
              </a:rPr>
              <a:t>党的</a:t>
            </a:r>
            <a:r>
              <a:rPr lang="zh-CN" altLang="en-US" sz="2000" b="1" dirty="0" smtClean="0">
                <a:effectLst>
                  <a:outerShdw blurRad="38100" dist="38100" dir="2700000" algn="tl">
                    <a:srgbClr val="000000">
                      <a:alpha val="43137"/>
                    </a:srgbClr>
                  </a:outerShdw>
                </a:effectLst>
                <a:latin typeface="仿宋" panose="02010609060101010101" charset="-122"/>
                <a:ea typeface="仿宋" panose="02010609060101010101" charset="-122"/>
              </a:rPr>
              <a:t>认识和入党动机。</a:t>
            </a:r>
            <a:endParaRPr lang="zh-CN" altLang="en-US" sz="1800" b="1" dirty="0">
              <a:effectLst>
                <a:outerShdw blurRad="38100" dist="38100" dir="2700000" algn="tl">
                  <a:srgbClr val="000000">
                    <a:alpha val="43137"/>
                  </a:srgbClr>
                </a:outerShdw>
              </a:effectLst>
              <a:latin typeface="仿宋" panose="02010609060101010101" charset="-122"/>
              <a:ea typeface="仿宋" panose="02010609060101010101" charset="-122"/>
            </a:endParaRPr>
          </a:p>
        </p:txBody>
      </p:sp>
      <p:sp>
        <p:nvSpPr>
          <p:cNvPr id="46" name="Freeform 32"/>
          <p:cNvSpPr>
            <a:spLocks noEditPoints="1"/>
          </p:cNvSpPr>
          <p:nvPr/>
        </p:nvSpPr>
        <p:spPr bwMode="auto">
          <a:xfrm rot="2256564">
            <a:off x="4838647" y="2089909"/>
            <a:ext cx="2472577" cy="251740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48" name="Freeform 32"/>
          <p:cNvSpPr>
            <a:spLocks noEditPoints="1"/>
          </p:cNvSpPr>
          <p:nvPr/>
        </p:nvSpPr>
        <p:spPr bwMode="auto">
          <a:xfrm rot="7234499">
            <a:off x="5090819" y="2394883"/>
            <a:ext cx="2472577" cy="251740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49" name="Freeform 32"/>
          <p:cNvSpPr>
            <a:spLocks noEditPoints="1"/>
          </p:cNvSpPr>
          <p:nvPr/>
        </p:nvSpPr>
        <p:spPr bwMode="auto">
          <a:xfrm rot="10800000">
            <a:off x="4918901" y="2741138"/>
            <a:ext cx="2472577" cy="251740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50" name="Freeform 32"/>
          <p:cNvSpPr>
            <a:spLocks noEditPoints="1"/>
          </p:cNvSpPr>
          <p:nvPr/>
        </p:nvSpPr>
        <p:spPr bwMode="auto">
          <a:xfrm rot="15695603">
            <a:off x="4304882" y="2610448"/>
            <a:ext cx="2472577" cy="251740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75" name="Freeform 32"/>
          <p:cNvSpPr>
            <a:spLocks noEditPoints="1"/>
          </p:cNvSpPr>
          <p:nvPr/>
        </p:nvSpPr>
        <p:spPr bwMode="auto">
          <a:xfrm rot="19930646">
            <a:off x="4433767" y="2201925"/>
            <a:ext cx="2472577" cy="251740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3" name="文本框 2"/>
          <p:cNvSpPr txBox="1"/>
          <p:nvPr/>
        </p:nvSpPr>
        <p:spPr>
          <a:xfrm>
            <a:off x="1053465" y="1158240"/>
            <a:ext cx="3061970" cy="645160"/>
          </a:xfrm>
          <a:prstGeom prst="rect">
            <a:avLst/>
          </a:prstGeom>
          <a:noFill/>
        </p:spPr>
        <p:txBody>
          <a:bodyPr wrap="square" rtlCol="0">
            <a:spAutoFit/>
          </a:bodyPr>
          <a:p>
            <a:pPr algn="ctr"/>
            <a:r>
              <a:rPr lang="zh-CN" altLang="en-US" sz="3600" b="1" dirty="0" smtClean="0">
                <a:solidFill>
                  <a:srgbClr val="812114"/>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个人提出申请</a:t>
            </a:r>
            <a:endParaRPr lang="zh-CN" altLang="en-US" sz="3600" b="1" dirty="0">
              <a:solidFill>
                <a:srgbClr val="812114"/>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spd="slow" advClick="0" advTm="9000">
    <p:comb/>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9"/>
          <p:cNvSpPr txBox="1">
            <a:spLocks noChangeArrowheads="1"/>
          </p:cNvSpPr>
          <p:nvPr/>
        </p:nvSpPr>
        <p:spPr bwMode="auto">
          <a:xfrm>
            <a:off x="5725456" y="1357591"/>
            <a:ext cx="541020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ct val="50000"/>
              </a:spcBef>
              <a:buFont typeface="Arial" panose="020B0604020202020204" pitchFamily="34" charset="0"/>
              <a:buNone/>
            </a:pPr>
            <a:r>
              <a:rPr lang="zh-CN" altLang="en-US" sz="2400" dirty="0" smtClean="0">
                <a:solidFill>
                  <a:srgbClr val="C00000"/>
                </a:solidFill>
                <a:latin typeface="微软雅黑" panose="020B0503020204020204" charset="-122"/>
              </a:rPr>
              <a:t>审看入党申请书。</a:t>
            </a:r>
            <a:r>
              <a:rPr lang="zh-CN" altLang="en-US" sz="2200" dirty="0" smtClean="0">
                <a:solidFill>
                  <a:srgbClr val="C00000"/>
                </a:solidFill>
                <a:latin typeface="华文行楷" pitchFamily="2" charset="-122"/>
                <a:ea typeface="华文行楷" pitchFamily="2" charset="-122"/>
              </a:rPr>
              <a:t>主要看申请人年龄、国籍等是否符合申请入党条件，入党动机是否端正、对党的认识是否深刻、成长经历是否清楚、对待入党态度是否正确等情况。         </a:t>
            </a:r>
            <a:r>
              <a:rPr lang="zh-CN" altLang="en-US" sz="2400" dirty="0" smtClean="0">
                <a:solidFill>
                  <a:srgbClr val="C00000"/>
                </a:solidFill>
                <a:latin typeface="华文行楷" pitchFamily="2" charset="-122"/>
                <a:ea typeface="华文行楷" pitchFamily="2" charset="-122"/>
              </a:rPr>
              <a:t>同时对入党申请书妥善保存。</a:t>
            </a:r>
            <a:endParaRPr lang="zh-CN" altLang="en-US" sz="2400" dirty="0">
              <a:solidFill>
                <a:srgbClr val="C00000"/>
              </a:solidFill>
              <a:latin typeface="华文行楷" pitchFamily="2" charset="-122"/>
              <a:ea typeface="华文行楷" pitchFamily="2" charset="-122"/>
            </a:endParaRPr>
          </a:p>
        </p:txBody>
      </p:sp>
      <p:sp>
        <p:nvSpPr>
          <p:cNvPr id="4" name="文本框 3"/>
          <p:cNvSpPr txBox="1"/>
          <p:nvPr/>
        </p:nvSpPr>
        <p:spPr>
          <a:xfrm>
            <a:off x="563845" y="366129"/>
            <a:ext cx="7033988" cy="584775"/>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、培养和考察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43" name="文本框 42"/>
          <p:cNvSpPr txBox="1"/>
          <p:nvPr/>
        </p:nvSpPr>
        <p:spPr>
          <a:xfrm>
            <a:off x="1265580" y="2063113"/>
            <a:ext cx="1532492" cy="1938992"/>
          </a:xfrm>
          <a:prstGeom prst="rect">
            <a:avLst/>
          </a:prstGeom>
          <a:noFill/>
        </p:spPr>
        <p:txBody>
          <a:bodyPr wrap="square" rtlCol="0">
            <a:spAutoFit/>
          </a:bodyPr>
          <a:lstStyle>
            <a:defPPr>
              <a:defRPr lang="zh-CN"/>
            </a:defPPr>
            <a:lvl1pPr algn="ctr">
              <a:defRPr sz="3200" b="1">
                <a:solidFill>
                  <a:schemeClr val="bg1"/>
                </a:solidFill>
                <a:effectLst>
                  <a:outerShdw blurRad="50800" dist="38100" dir="5400000" algn="t" rotWithShape="0">
                    <a:prstClr val="black">
                      <a:alpha val="40000"/>
                    </a:prstClr>
                  </a:outerShdw>
                </a:effectLst>
                <a:latin typeface="造字工房力黑（非商用）常规体" pitchFamily="50" charset="-122"/>
                <a:ea typeface="造字工房力黑（非商用）常规体" pitchFamily="50" charset="-122"/>
              </a:defRPr>
            </a:lvl1pPr>
          </a:lstStyle>
          <a:p>
            <a:r>
              <a:rPr lang="zh-CN" altLang="en-US" sz="2400" dirty="0" smtClean="0">
                <a:solidFill>
                  <a:srgbClr val="C23526"/>
                </a:solidFill>
                <a:latin typeface="微软雅黑" panose="020B0503020204020204" charset="-122"/>
                <a:ea typeface="微软雅黑" panose="020B0503020204020204" charset="-122"/>
                <a:cs typeface="微软雅黑" panose="020B0503020204020204" charset="-122"/>
              </a:rPr>
              <a:t>党组织收到入党申请书后应做的工作</a:t>
            </a:r>
            <a:endParaRPr lang="zh-CN" altLang="en-US" sz="2400" dirty="0" smtClean="0">
              <a:solidFill>
                <a:srgbClr val="C23526"/>
              </a:solidFill>
              <a:latin typeface="微软雅黑" panose="020B0503020204020204" charset="-122"/>
              <a:ea typeface="微软雅黑" panose="020B0503020204020204" charset="-122"/>
              <a:cs typeface="微软雅黑" panose="020B0503020204020204" charset="-122"/>
            </a:endParaRPr>
          </a:p>
          <a:p>
            <a:endParaRPr lang="zh-CN" altLang="en-US" sz="2400" b="0" dirty="0"/>
          </a:p>
        </p:txBody>
      </p:sp>
      <p:sp>
        <p:nvSpPr>
          <p:cNvPr id="47" name="Text Box 29"/>
          <p:cNvSpPr txBox="1">
            <a:spLocks noChangeArrowheads="1"/>
          </p:cNvSpPr>
          <p:nvPr/>
        </p:nvSpPr>
        <p:spPr bwMode="auto">
          <a:xfrm>
            <a:off x="3615409" y="4617820"/>
            <a:ext cx="54102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eaLnBrk="1" hangingPunct="1">
              <a:spcBef>
                <a:spcPct val="50000"/>
              </a:spcBef>
              <a:buFont typeface="Arial" panose="020B0604020202020204" pitchFamily="34" charset="0"/>
              <a:buNone/>
            </a:pPr>
            <a:r>
              <a:rPr lang="zh-CN" altLang="en-US" sz="2400" dirty="0" smtClean="0">
                <a:solidFill>
                  <a:srgbClr val="C00000"/>
                </a:solidFill>
                <a:latin typeface="微软雅黑" panose="020B0503020204020204" charset="-122"/>
              </a:rPr>
              <a:t>加强教育引导。</a:t>
            </a:r>
            <a:r>
              <a:rPr lang="zh-CN" altLang="en-US" sz="2400" dirty="0" smtClean="0">
                <a:solidFill>
                  <a:srgbClr val="C00000"/>
                </a:solidFill>
                <a:latin typeface="华文行楷" pitchFamily="2" charset="-122"/>
                <a:ea typeface="华文行楷" pitchFamily="2" charset="-122"/>
              </a:rPr>
              <a:t>采取多种形式对申请人进行培养教育，引导申请人加深对党的基本知识的理解和把握，在思想上、政治上尽快成熟起来。</a:t>
            </a:r>
            <a:endParaRPr lang="zh-CN" altLang="en-US" sz="2400" dirty="0">
              <a:solidFill>
                <a:srgbClr val="C00000"/>
              </a:solidFill>
              <a:latin typeface="华文行楷" pitchFamily="2" charset="-122"/>
              <a:ea typeface="华文行楷" pitchFamily="2" charset="-122"/>
            </a:endParaRPr>
          </a:p>
        </p:txBody>
      </p:sp>
      <p:sp>
        <p:nvSpPr>
          <p:cNvPr id="48" name="Text Box 29"/>
          <p:cNvSpPr txBox="1">
            <a:spLocks noChangeArrowheads="1"/>
          </p:cNvSpPr>
          <p:nvPr/>
        </p:nvSpPr>
        <p:spPr bwMode="auto">
          <a:xfrm>
            <a:off x="4669412" y="3443874"/>
            <a:ext cx="541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a:solidFill>
                  <a:schemeClr val="tx1"/>
                </a:solidFill>
                <a:latin typeface="Calibri" panose="020F0502020204030204" pitchFamily="34" charset="0"/>
                <a:ea typeface="微软雅黑" panose="020B0503020204020204" charset="-122"/>
              </a:defRPr>
            </a:lvl1pPr>
            <a:lvl2pPr marL="742950" indent="-285750">
              <a:spcBef>
                <a:spcPct val="20000"/>
              </a:spcBef>
              <a:buFont typeface="Arial" panose="020B0604020202020204" pitchFamily="34" charset="0"/>
              <a:buChar char="–"/>
              <a:defRPr sz="1600">
                <a:solidFill>
                  <a:schemeClr val="tx1"/>
                </a:solidFill>
                <a:latin typeface="Calibri" panose="020F0502020204030204" pitchFamily="34" charset="0"/>
                <a:ea typeface="微软雅黑" panose="020B0503020204020204" charset="-122"/>
              </a:defRPr>
            </a:lvl2pPr>
            <a:lvl3pPr marL="1143000" indent="-228600">
              <a:spcBef>
                <a:spcPct val="20000"/>
              </a:spcBef>
              <a:buFont typeface="Arial" panose="020B0604020202020204" pitchFamily="34" charset="0"/>
              <a:buChar char="•"/>
              <a:defRPr sz="1400">
                <a:solidFill>
                  <a:schemeClr val="tx1"/>
                </a:solidFill>
                <a:latin typeface="Calibri" panose="020F0502020204030204" pitchFamily="34" charset="0"/>
                <a:ea typeface="微软雅黑" panose="020B0503020204020204" charset="-122"/>
              </a:defRPr>
            </a:lvl3pPr>
            <a:lvl4pPr marL="16002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4pPr>
            <a:lvl5pPr marL="2057400" indent="-228600">
              <a:spcBef>
                <a:spcPct val="20000"/>
              </a:spcBef>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5pPr>
            <a:lvl6pPr marL="25146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6pPr>
            <a:lvl7pPr marL="29718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7pPr>
            <a:lvl8pPr marL="34290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8pPr>
            <a:lvl9pPr marL="3886200" indent="-228600" eaLnBrk="0" fontAlgn="base" hangingPunct="0">
              <a:spcBef>
                <a:spcPct val="20000"/>
              </a:spcBef>
              <a:spcAft>
                <a:spcPct val="0"/>
              </a:spcAft>
              <a:buFont typeface="Arial" panose="020B0604020202020204" pitchFamily="34" charset="0"/>
              <a:buChar char="»"/>
              <a:defRPr sz="1200">
                <a:solidFill>
                  <a:schemeClr val="tx1"/>
                </a:solidFill>
                <a:latin typeface="Calibri" panose="020F0502020204030204" pitchFamily="34" charset="0"/>
                <a:ea typeface="微软雅黑" panose="020B0503020204020204" charset="-122"/>
              </a:defRPr>
            </a:lvl9pPr>
          </a:lstStyle>
          <a:p>
            <a:pPr>
              <a:spcBef>
                <a:spcPct val="50000"/>
              </a:spcBef>
              <a:buNone/>
            </a:pPr>
            <a:r>
              <a:rPr lang="zh-CN" altLang="en-US" sz="2400" dirty="0" smtClean="0">
                <a:latin typeface="微软雅黑" panose="020B0503020204020204" charset="-122"/>
              </a:rPr>
              <a:t>及时派人谈话。</a:t>
            </a:r>
            <a:r>
              <a:rPr lang="zh-CN" altLang="zh-CN" sz="2400" dirty="0">
                <a:latin typeface="华文行楷" pitchFamily="2" charset="-122"/>
                <a:ea typeface="华文行楷" pitchFamily="2" charset="-122"/>
              </a:rPr>
              <a:t>应当在一个月内派人同入党申请人谈话，了解基本情况。</a:t>
            </a:r>
            <a:endParaRPr lang="zh-CN" altLang="en-US" sz="2400" dirty="0">
              <a:latin typeface="华文行楷" pitchFamily="2" charset="-122"/>
              <a:ea typeface="华文行楷" pitchFamily="2" charset="-122"/>
            </a:endParaRPr>
          </a:p>
        </p:txBody>
      </p:sp>
      <p:grpSp>
        <p:nvGrpSpPr>
          <p:cNvPr id="72" name="组合 1"/>
          <p:cNvGrpSpPr/>
          <p:nvPr/>
        </p:nvGrpSpPr>
        <p:grpSpPr>
          <a:xfrm>
            <a:off x="4505592" y="1449570"/>
            <a:ext cx="1243709" cy="830996"/>
            <a:chOff x="2967037" y="2954337"/>
            <a:chExt cx="1035051" cy="815976"/>
          </a:xfrm>
          <a:solidFill>
            <a:srgbClr val="C00000"/>
          </a:solidFill>
        </p:grpSpPr>
        <p:sp>
          <p:nvSpPr>
            <p:cNvPr id="73"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4"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5"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6"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7"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9"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0"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1"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2"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7"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8"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9"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0"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1"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2"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3"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4"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5"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6"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7"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8"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99"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00" name="组合 1"/>
          <p:cNvGrpSpPr/>
          <p:nvPr/>
        </p:nvGrpSpPr>
        <p:grpSpPr>
          <a:xfrm>
            <a:off x="3516217" y="3186619"/>
            <a:ext cx="1243709" cy="830996"/>
            <a:chOff x="2967037" y="2954337"/>
            <a:chExt cx="1035051" cy="815976"/>
          </a:xfrm>
          <a:solidFill>
            <a:schemeClr val="tx1"/>
          </a:solidFill>
        </p:grpSpPr>
        <p:sp>
          <p:nvSpPr>
            <p:cNvPr id="101"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2"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3"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4"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5"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6"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7"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8"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09"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0"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1"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2"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3"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4"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5"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6"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7"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8"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19"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0"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2"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3"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4"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5"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6"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7"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grpSp>
        <p:nvGrpSpPr>
          <p:cNvPr id="128" name="组合 1"/>
          <p:cNvGrpSpPr/>
          <p:nvPr/>
        </p:nvGrpSpPr>
        <p:grpSpPr>
          <a:xfrm>
            <a:off x="2465169" y="4536983"/>
            <a:ext cx="1243709" cy="830996"/>
            <a:chOff x="2967037" y="2954337"/>
            <a:chExt cx="1035051" cy="815976"/>
          </a:xfrm>
          <a:solidFill>
            <a:srgbClr val="C00000"/>
          </a:solidFill>
        </p:grpSpPr>
        <p:sp>
          <p:nvSpPr>
            <p:cNvPr id="129" name="Freeform 20184"/>
            <p:cNvSpPr/>
            <p:nvPr/>
          </p:nvSpPr>
          <p:spPr bwMode="auto">
            <a:xfrm>
              <a:off x="3411538" y="2954337"/>
              <a:ext cx="58738" cy="57150"/>
            </a:xfrm>
            <a:custGeom>
              <a:avLst/>
              <a:gdLst>
                <a:gd name="T0" fmla="*/ 9 w 16"/>
                <a:gd name="T1" fmla="*/ 16 h 16"/>
                <a:gd name="T2" fmla="*/ 13 w 16"/>
                <a:gd name="T3" fmla="*/ 10 h 16"/>
                <a:gd name="T4" fmla="*/ 5 w 16"/>
                <a:gd name="T5" fmla="*/ 10 h 16"/>
                <a:gd name="T6" fmla="*/ 9 w 16"/>
                <a:gd name="T7" fmla="*/ 16 h 16"/>
              </a:gdLst>
              <a:ahLst/>
              <a:cxnLst>
                <a:cxn ang="0">
                  <a:pos x="T0" y="T1"/>
                </a:cxn>
                <a:cxn ang="0">
                  <a:pos x="T2" y="T3"/>
                </a:cxn>
                <a:cxn ang="0">
                  <a:pos x="T4" y="T5"/>
                </a:cxn>
                <a:cxn ang="0">
                  <a:pos x="T6" y="T7"/>
                </a:cxn>
              </a:cxnLst>
              <a:rect l="0" t="0" r="r" b="b"/>
              <a:pathLst>
                <a:path w="16" h="16">
                  <a:moveTo>
                    <a:pt x="9" y="16"/>
                  </a:moveTo>
                  <a:cubicBezTo>
                    <a:pt x="11" y="14"/>
                    <a:pt x="15" y="15"/>
                    <a:pt x="13" y="10"/>
                  </a:cubicBezTo>
                  <a:cubicBezTo>
                    <a:pt x="16" y="3"/>
                    <a:pt x="0" y="0"/>
                    <a:pt x="5" y="10"/>
                  </a:cubicBezTo>
                  <a:cubicBezTo>
                    <a:pt x="6" y="12"/>
                    <a:pt x="6" y="16"/>
                    <a:pt x="9"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0" name="Freeform 20185"/>
            <p:cNvSpPr/>
            <p:nvPr/>
          </p:nvSpPr>
          <p:spPr bwMode="auto">
            <a:xfrm>
              <a:off x="3779838" y="2968625"/>
              <a:ext cx="44450" cy="47625"/>
            </a:xfrm>
            <a:custGeom>
              <a:avLst/>
              <a:gdLst>
                <a:gd name="T0" fmla="*/ 12 w 12"/>
                <a:gd name="T1" fmla="*/ 5 h 13"/>
                <a:gd name="T2" fmla="*/ 9 w 12"/>
                <a:gd name="T3" fmla="*/ 0 h 13"/>
                <a:gd name="T4" fmla="*/ 2 w 12"/>
                <a:gd name="T5" fmla="*/ 13 h 13"/>
                <a:gd name="T6" fmla="*/ 12 w 12"/>
                <a:gd name="T7" fmla="*/ 5 h 13"/>
              </a:gdLst>
              <a:ahLst/>
              <a:cxnLst>
                <a:cxn ang="0">
                  <a:pos x="T0" y="T1"/>
                </a:cxn>
                <a:cxn ang="0">
                  <a:pos x="T2" y="T3"/>
                </a:cxn>
                <a:cxn ang="0">
                  <a:pos x="T4" y="T5"/>
                </a:cxn>
                <a:cxn ang="0">
                  <a:pos x="T6" y="T7"/>
                </a:cxn>
              </a:cxnLst>
              <a:rect l="0" t="0" r="r" b="b"/>
              <a:pathLst>
                <a:path w="12" h="13">
                  <a:moveTo>
                    <a:pt x="12" y="5"/>
                  </a:moveTo>
                  <a:cubicBezTo>
                    <a:pt x="12" y="2"/>
                    <a:pt x="12" y="1"/>
                    <a:pt x="9" y="0"/>
                  </a:cubicBezTo>
                  <a:cubicBezTo>
                    <a:pt x="5" y="3"/>
                    <a:pt x="0" y="9"/>
                    <a:pt x="2" y="13"/>
                  </a:cubicBezTo>
                  <a:cubicBezTo>
                    <a:pt x="7" y="13"/>
                    <a:pt x="9" y="9"/>
                    <a:pt x="12"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1" name="Freeform 20186"/>
            <p:cNvSpPr/>
            <p:nvPr/>
          </p:nvSpPr>
          <p:spPr bwMode="auto">
            <a:xfrm>
              <a:off x="3405188" y="2979738"/>
              <a:ext cx="11113" cy="17463"/>
            </a:xfrm>
            <a:custGeom>
              <a:avLst/>
              <a:gdLst>
                <a:gd name="T0" fmla="*/ 3 w 3"/>
                <a:gd name="T1" fmla="*/ 3 h 5"/>
                <a:gd name="T2" fmla="*/ 1 w 3"/>
                <a:gd name="T3" fmla="*/ 0 h 5"/>
                <a:gd name="T4" fmla="*/ 0 w 3"/>
                <a:gd name="T5" fmla="*/ 5 h 5"/>
                <a:gd name="T6" fmla="*/ 3 w 3"/>
                <a:gd name="T7" fmla="*/ 3 h 5"/>
              </a:gdLst>
              <a:ahLst/>
              <a:cxnLst>
                <a:cxn ang="0">
                  <a:pos x="T0" y="T1"/>
                </a:cxn>
                <a:cxn ang="0">
                  <a:pos x="T2" y="T3"/>
                </a:cxn>
                <a:cxn ang="0">
                  <a:pos x="T4" y="T5"/>
                </a:cxn>
                <a:cxn ang="0">
                  <a:pos x="T6" y="T7"/>
                </a:cxn>
              </a:cxnLst>
              <a:rect l="0" t="0" r="r" b="b"/>
              <a:pathLst>
                <a:path w="3" h="5">
                  <a:moveTo>
                    <a:pt x="3" y="3"/>
                  </a:moveTo>
                  <a:cubicBezTo>
                    <a:pt x="3" y="2"/>
                    <a:pt x="2" y="0"/>
                    <a:pt x="1" y="0"/>
                  </a:cubicBezTo>
                  <a:cubicBezTo>
                    <a:pt x="0" y="5"/>
                    <a:pt x="0" y="5"/>
                    <a:pt x="0" y="5"/>
                  </a:cubicBezTo>
                  <a:cubicBezTo>
                    <a:pt x="1" y="5"/>
                    <a:pt x="3" y="5"/>
                    <a:pt x="3"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2" name="Freeform 20187"/>
            <p:cNvSpPr/>
            <p:nvPr/>
          </p:nvSpPr>
          <p:spPr bwMode="auto">
            <a:xfrm>
              <a:off x="3116263" y="2997200"/>
              <a:ext cx="52388" cy="47625"/>
            </a:xfrm>
            <a:custGeom>
              <a:avLst/>
              <a:gdLst>
                <a:gd name="T0" fmla="*/ 6 w 14"/>
                <a:gd name="T1" fmla="*/ 13 h 13"/>
                <a:gd name="T2" fmla="*/ 12 w 14"/>
                <a:gd name="T3" fmla="*/ 13 h 13"/>
                <a:gd name="T4" fmla="*/ 12 w 14"/>
                <a:gd name="T5" fmla="*/ 10 h 13"/>
                <a:gd name="T6" fmla="*/ 5 w 14"/>
                <a:gd name="T7" fmla="*/ 2 h 13"/>
                <a:gd name="T8" fmla="*/ 6 w 14"/>
                <a:gd name="T9" fmla="*/ 13 h 13"/>
              </a:gdLst>
              <a:ahLst/>
              <a:cxnLst>
                <a:cxn ang="0">
                  <a:pos x="T0" y="T1"/>
                </a:cxn>
                <a:cxn ang="0">
                  <a:pos x="T2" y="T3"/>
                </a:cxn>
                <a:cxn ang="0">
                  <a:pos x="T4" y="T5"/>
                </a:cxn>
                <a:cxn ang="0">
                  <a:pos x="T6" y="T7"/>
                </a:cxn>
                <a:cxn ang="0">
                  <a:pos x="T8" y="T9"/>
                </a:cxn>
              </a:cxnLst>
              <a:rect l="0" t="0" r="r" b="b"/>
              <a:pathLst>
                <a:path w="14" h="13">
                  <a:moveTo>
                    <a:pt x="6" y="13"/>
                  </a:moveTo>
                  <a:cubicBezTo>
                    <a:pt x="12" y="13"/>
                    <a:pt x="12" y="13"/>
                    <a:pt x="12" y="13"/>
                  </a:cubicBezTo>
                  <a:cubicBezTo>
                    <a:pt x="12" y="10"/>
                    <a:pt x="12" y="10"/>
                    <a:pt x="12" y="10"/>
                  </a:cubicBezTo>
                  <a:cubicBezTo>
                    <a:pt x="14" y="4"/>
                    <a:pt x="9" y="0"/>
                    <a:pt x="5" y="2"/>
                  </a:cubicBezTo>
                  <a:cubicBezTo>
                    <a:pt x="0" y="6"/>
                    <a:pt x="9" y="8"/>
                    <a:pt x="6"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3" name="Freeform 20188"/>
            <p:cNvSpPr/>
            <p:nvPr/>
          </p:nvSpPr>
          <p:spPr bwMode="auto">
            <a:xfrm>
              <a:off x="3630613" y="2997200"/>
              <a:ext cx="39688" cy="50800"/>
            </a:xfrm>
            <a:custGeom>
              <a:avLst/>
              <a:gdLst>
                <a:gd name="T0" fmla="*/ 5 w 11"/>
                <a:gd name="T1" fmla="*/ 13 h 14"/>
                <a:gd name="T2" fmla="*/ 8 w 11"/>
                <a:gd name="T3" fmla="*/ 2 h 14"/>
                <a:gd name="T4" fmla="*/ 0 w 11"/>
                <a:gd name="T5" fmla="*/ 12 h 14"/>
                <a:gd name="T6" fmla="*/ 5 w 11"/>
                <a:gd name="T7" fmla="*/ 13 h 14"/>
              </a:gdLst>
              <a:ahLst/>
              <a:cxnLst>
                <a:cxn ang="0">
                  <a:pos x="T0" y="T1"/>
                </a:cxn>
                <a:cxn ang="0">
                  <a:pos x="T2" y="T3"/>
                </a:cxn>
                <a:cxn ang="0">
                  <a:pos x="T4" y="T5"/>
                </a:cxn>
                <a:cxn ang="0">
                  <a:pos x="T6" y="T7"/>
                </a:cxn>
              </a:cxnLst>
              <a:rect l="0" t="0" r="r" b="b"/>
              <a:pathLst>
                <a:path w="11" h="14">
                  <a:moveTo>
                    <a:pt x="5" y="13"/>
                  </a:moveTo>
                  <a:cubicBezTo>
                    <a:pt x="11" y="13"/>
                    <a:pt x="7" y="6"/>
                    <a:pt x="8" y="2"/>
                  </a:cubicBezTo>
                  <a:cubicBezTo>
                    <a:pt x="1" y="0"/>
                    <a:pt x="4" y="9"/>
                    <a:pt x="0" y="12"/>
                  </a:cubicBezTo>
                  <a:cubicBezTo>
                    <a:pt x="1" y="14"/>
                    <a:pt x="3" y="13"/>
                    <a:pt x="5" y="1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4" name="Freeform 20189"/>
            <p:cNvSpPr/>
            <p:nvPr/>
          </p:nvSpPr>
          <p:spPr bwMode="auto">
            <a:xfrm>
              <a:off x="3394075" y="3016250"/>
              <a:ext cx="3175" cy="17463"/>
            </a:xfrm>
            <a:custGeom>
              <a:avLst/>
              <a:gdLst>
                <a:gd name="T0" fmla="*/ 2 w 2"/>
                <a:gd name="T1" fmla="*/ 2 h 11"/>
                <a:gd name="T2" fmla="*/ 0 w 2"/>
                <a:gd name="T3" fmla="*/ 0 h 11"/>
                <a:gd name="T4" fmla="*/ 2 w 2"/>
                <a:gd name="T5" fmla="*/ 11 h 11"/>
                <a:gd name="T6" fmla="*/ 2 w 2"/>
                <a:gd name="T7" fmla="*/ 2 h 11"/>
              </a:gdLst>
              <a:ahLst/>
              <a:cxnLst>
                <a:cxn ang="0">
                  <a:pos x="T0" y="T1"/>
                </a:cxn>
                <a:cxn ang="0">
                  <a:pos x="T2" y="T3"/>
                </a:cxn>
                <a:cxn ang="0">
                  <a:pos x="T4" y="T5"/>
                </a:cxn>
                <a:cxn ang="0">
                  <a:pos x="T6" y="T7"/>
                </a:cxn>
              </a:cxnLst>
              <a:rect l="0" t="0" r="r" b="b"/>
              <a:pathLst>
                <a:path w="2" h="11">
                  <a:moveTo>
                    <a:pt x="2" y="2"/>
                  </a:moveTo>
                  <a:lnTo>
                    <a:pt x="0" y="0"/>
                  </a:lnTo>
                  <a:lnTo>
                    <a:pt x="2" y="11"/>
                  </a:lnTo>
                  <a:lnTo>
                    <a:pt x="2" y="2"/>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5" name="Freeform 20190"/>
            <p:cNvSpPr/>
            <p:nvPr/>
          </p:nvSpPr>
          <p:spPr bwMode="auto">
            <a:xfrm>
              <a:off x="3419475" y="3019425"/>
              <a:ext cx="33338" cy="47625"/>
            </a:xfrm>
            <a:custGeom>
              <a:avLst/>
              <a:gdLst>
                <a:gd name="T0" fmla="*/ 5 w 9"/>
                <a:gd name="T1" fmla="*/ 11 h 13"/>
                <a:gd name="T2" fmla="*/ 8 w 9"/>
                <a:gd name="T3" fmla="*/ 7 h 13"/>
                <a:gd name="T4" fmla="*/ 3 w 9"/>
                <a:gd name="T5" fmla="*/ 1 h 13"/>
                <a:gd name="T6" fmla="*/ 0 w 9"/>
                <a:gd name="T7" fmla="*/ 7 h 13"/>
                <a:gd name="T8" fmla="*/ 5 w 9"/>
                <a:gd name="T9" fmla="*/ 11 h 13"/>
              </a:gdLst>
              <a:ahLst/>
              <a:cxnLst>
                <a:cxn ang="0">
                  <a:pos x="T0" y="T1"/>
                </a:cxn>
                <a:cxn ang="0">
                  <a:pos x="T2" y="T3"/>
                </a:cxn>
                <a:cxn ang="0">
                  <a:pos x="T4" y="T5"/>
                </a:cxn>
                <a:cxn ang="0">
                  <a:pos x="T6" y="T7"/>
                </a:cxn>
                <a:cxn ang="0">
                  <a:pos x="T8" y="T9"/>
                </a:cxn>
              </a:cxnLst>
              <a:rect l="0" t="0" r="r" b="b"/>
              <a:pathLst>
                <a:path w="9" h="13">
                  <a:moveTo>
                    <a:pt x="5" y="11"/>
                  </a:moveTo>
                  <a:cubicBezTo>
                    <a:pt x="8" y="13"/>
                    <a:pt x="8" y="9"/>
                    <a:pt x="8" y="7"/>
                  </a:cubicBezTo>
                  <a:cubicBezTo>
                    <a:pt x="9" y="3"/>
                    <a:pt x="7" y="0"/>
                    <a:pt x="3" y="1"/>
                  </a:cubicBezTo>
                  <a:cubicBezTo>
                    <a:pt x="1" y="3"/>
                    <a:pt x="0" y="5"/>
                    <a:pt x="0" y="7"/>
                  </a:cubicBezTo>
                  <a:cubicBezTo>
                    <a:pt x="0" y="10"/>
                    <a:pt x="1" y="13"/>
                    <a:pt x="5" y="1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6" name="Freeform 20191"/>
            <p:cNvSpPr/>
            <p:nvPr/>
          </p:nvSpPr>
          <p:spPr bwMode="auto">
            <a:xfrm>
              <a:off x="3616325" y="3663950"/>
              <a:ext cx="104775" cy="80963"/>
            </a:xfrm>
            <a:custGeom>
              <a:avLst/>
              <a:gdLst>
                <a:gd name="T0" fmla="*/ 7 w 29"/>
                <a:gd name="T1" fmla="*/ 0 h 22"/>
                <a:gd name="T2" fmla="*/ 2 w 29"/>
                <a:gd name="T3" fmla="*/ 9 h 22"/>
                <a:gd name="T4" fmla="*/ 18 w 29"/>
                <a:gd name="T5" fmla="*/ 22 h 22"/>
                <a:gd name="T6" fmla="*/ 20 w 29"/>
                <a:gd name="T7" fmla="*/ 17 h 22"/>
                <a:gd name="T8" fmla="*/ 23 w 29"/>
                <a:gd name="T9" fmla="*/ 21 h 22"/>
                <a:gd name="T10" fmla="*/ 29 w 29"/>
                <a:gd name="T11" fmla="*/ 21 h 22"/>
                <a:gd name="T12" fmla="*/ 26 w 29"/>
                <a:gd name="T13" fmla="*/ 17 h 22"/>
                <a:gd name="T14" fmla="*/ 18 w 29"/>
                <a:gd name="T15" fmla="*/ 0 h 22"/>
                <a:gd name="T16" fmla="*/ 7 w 29"/>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2">
                  <a:moveTo>
                    <a:pt x="7" y="0"/>
                  </a:moveTo>
                  <a:cubicBezTo>
                    <a:pt x="4" y="3"/>
                    <a:pt x="1" y="5"/>
                    <a:pt x="2" y="9"/>
                  </a:cubicBezTo>
                  <a:cubicBezTo>
                    <a:pt x="0" y="21"/>
                    <a:pt x="13" y="15"/>
                    <a:pt x="18" y="22"/>
                  </a:cubicBezTo>
                  <a:cubicBezTo>
                    <a:pt x="20" y="17"/>
                    <a:pt x="20" y="17"/>
                    <a:pt x="20" y="17"/>
                  </a:cubicBezTo>
                  <a:cubicBezTo>
                    <a:pt x="21" y="18"/>
                    <a:pt x="23" y="19"/>
                    <a:pt x="23" y="21"/>
                  </a:cubicBezTo>
                  <a:cubicBezTo>
                    <a:pt x="29" y="21"/>
                    <a:pt x="29" y="21"/>
                    <a:pt x="29" y="21"/>
                  </a:cubicBezTo>
                  <a:cubicBezTo>
                    <a:pt x="29" y="19"/>
                    <a:pt x="27" y="17"/>
                    <a:pt x="26" y="17"/>
                  </a:cubicBezTo>
                  <a:cubicBezTo>
                    <a:pt x="20" y="15"/>
                    <a:pt x="18" y="5"/>
                    <a:pt x="18" y="0"/>
                  </a:cubicBezTo>
                  <a:cubicBezTo>
                    <a:pt x="15" y="0"/>
                    <a:pt x="10" y="0"/>
                    <a:pt x="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7" name="Freeform 20192"/>
            <p:cNvSpPr/>
            <p:nvPr/>
          </p:nvSpPr>
          <p:spPr bwMode="auto">
            <a:xfrm>
              <a:off x="3132138" y="3027363"/>
              <a:ext cx="728663" cy="703263"/>
            </a:xfrm>
            <a:custGeom>
              <a:avLst/>
              <a:gdLst>
                <a:gd name="T0" fmla="*/ 190 w 200"/>
                <a:gd name="T1" fmla="*/ 92 h 193"/>
                <a:gd name="T2" fmla="*/ 192 w 200"/>
                <a:gd name="T3" fmla="*/ 72 h 193"/>
                <a:gd name="T4" fmla="*/ 198 w 200"/>
                <a:gd name="T5" fmla="*/ 47 h 193"/>
                <a:gd name="T6" fmla="*/ 179 w 200"/>
                <a:gd name="T7" fmla="*/ 47 h 193"/>
                <a:gd name="T8" fmla="*/ 170 w 200"/>
                <a:gd name="T9" fmla="*/ 16 h 193"/>
                <a:gd name="T10" fmla="*/ 169 w 200"/>
                <a:gd name="T11" fmla="*/ 5 h 193"/>
                <a:gd name="T12" fmla="*/ 132 w 200"/>
                <a:gd name="T13" fmla="*/ 13 h 193"/>
                <a:gd name="T14" fmla="*/ 118 w 200"/>
                <a:gd name="T15" fmla="*/ 7 h 193"/>
                <a:gd name="T16" fmla="*/ 109 w 200"/>
                <a:gd name="T17" fmla="*/ 7 h 193"/>
                <a:gd name="T18" fmla="*/ 90 w 200"/>
                <a:gd name="T19" fmla="*/ 19 h 193"/>
                <a:gd name="T20" fmla="*/ 86 w 200"/>
                <a:gd name="T21" fmla="*/ 27 h 193"/>
                <a:gd name="T22" fmla="*/ 72 w 200"/>
                <a:gd name="T23" fmla="*/ 41 h 193"/>
                <a:gd name="T24" fmla="*/ 51 w 200"/>
                <a:gd name="T25" fmla="*/ 51 h 193"/>
                <a:gd name="T26" fmla="*/ 40 w 200"/>
                <a:gd name="T27" fmla="*/ 68 h 193"/>
                <a:gd name="T28" fmla="*/ 35 w 200"/>
                <a:gd name="T29" fmla="*/ 76 h 193"/>
                <a:gd name="T30" fmla="*/ 19 w 200"/>
                <a:gd name="T31" fmla="*/ 68 h 193"/>
                <a:gd name="T32" fmla="*/ 25 w 200"/>
                <a:gd name="T33" fmla="*/ 92 h 193"/>
                <a:gd name="T34" fmla="*/ 16 w 200"/>
                <a:gd name="T35" fmla="*/ 110 h 193"/>
                <a:gd name="T36" fmla="*/ 22 w 200"/>
                <a:gd name="T37" fmla="*/ 135 h 193"/>
                <a:gd name="T38" fmla="*/ 19 w 200"/>
                <a:gd name="T39" fmla="*/ 151 h 193"/>
                <a:gd name="T40" fmla="*/ 2 w 200"/>
                <a:gd name="T41" fmla="*/ 158 h 193"/>
                <a:gd name="T42" fmla="*/ 18 w 200"/>
                <a:gd name="T43" fmla="*/ 154 h 193"/>
                <a:gd name="T44" fmla="*/ 35 w 200"/>
                <a:gd name="T45" fmla="*/ 153 h 193"/>
                <a:gd name="T46" fmla="*/ 34 w 200"/>
                <a:gd name="T47" fmla="*/ 159 h 193"/>
                <a:gd name="T48" fmla="*/ 52 w 200"/>
                <a:gd name="T49" fmla="*/ 177 h 193"/>
                <a:gd name="T50" fmla="*/ 77 w 200"/>
                <a:gd name="T51" fmla="*/ 176 h 193"/>
                <a:gd name="T52" fmla="*/ 71 w 200"/>
                <a:gd name="T53" fmla="*/ 188 h 193"/>
                <a:gd name="T54" fmla="*/ 85 w 200"/>
                <a:gd name="T55" fmla="*/ 183 h 193"/>
                <a:gd name="T56" fmla="*/ 99 w 200"/>
                <a:gd name="T57" fmla="*/ 166 h 193"/>
                <a:gd name="T58" fmla="*/ 100 w 200"/>
                <a:gd name="T59" fmla="*/ 172 h 193"/>
                <a:gd name="T60" fmla="*/ 120 w 200"/>
                <a:gd name="T61" fmla="*/ 175 h 193"/>
                <a:gd name="T62" fmla="*/ 141 w 200"/>
                <a:gd name="T63" fmla="*/ 156 h 193"/>
                <a:gd name="T64" fmla="*/ 151 w 200"/>
                <a:gd name="T65" fmla="*/ 175 h 193"/>
                <a:gd name="T66" fmla="*/ 163 w 200"/>
                <a:gd name="T67" fmla="*/ 168 h 193"/>
                <a:gd name="T68" fmla="*/ 165 w 200"/>
                <a:gd name="T69" fmla="*/ 137 h 193"/>
                <a:gd name="T70" fmla="*/ 181 w 200"/>
                <a:gd name="T71" fmla="*/ 128 h 193"/>
                <a:gd name="T72" fmla="*/ 187 w 200"/>
                <a:gd name="T73" fmla="*/ 104 h 193"/>
                <a:gd name="T74" fmla="*/ 190 w 200"/>
                <a:gd name="T75" fmla="*/ 9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3">
                  <a:moveTo>
                    <a:pt x="190" y="94"/>
                  </a:moveTo>
                  <a:cubicBezTo>
                    <a:pt x="190" y="92"/>
                    <a:pt x="190" y="92"/>
                    <a:pt x="190" y="92"/>
                  </a:cubicBezTo>
                  <a:cubicBezTo>
                    <a:pt x="193" y="91"/>
                    <a:pt x="192" y="83"/>
                    <a:pt x="198" y="85"/>
                  </a:cubicBezTo>
                  <a:cubicBezTo>
                    <a:pt x="199" y="80"/>
                    <a:pt x="200" y="71"/>
                    <a:pt x="192" y="72"/>
                  </a:cubicBezTo>
                  <a:cubicBezTo>
                    <a:pt x="194" y="65"/>
                    <a:pt x="187" y="57"/>
                    <a:pt x="191" y="49"/>
                  </a:cubicBezTo>
                  <a:cubicBezTo>
                    <a:pt x="192" y="47"/>
                    <a:pt x="195" y="47"/>
                    <a:pt x="198" y="47"/>
                  </a:cubicBezTo>
                  <a:cubicBezTo>
                    <a:pt x="198" y="45"/>
                    <a:pt x="198" y="45"/>
                    <a:pt x="198" y="45"/>
                  </a:cubicBezTo>
                  <a:cubicBezTo>
                    <a:pt x="191" y="45"/>
                    <a:pt x="185" y="48"/>
                    <a:pt x="179" y="47"/>
                  </a:cubicBezTo>
                  <a:cubicBezTo>
                    <a:pt x="176" y="43"/>
                    <a:pt x="175" y="37"/>
                    <a:pt x="171" y="35"/>
                  </a:cubicBezTo>
                  <a:cubicBezTo>
                    <a:pt x="171" y="29"/>
                    <a:pt x="172" y="22"/>
                    <a:pt x="170" y="16"/>
                  </a:cubicBezTo>
                  <a:cubicBezTo>
                    <a:pt x="171" y="16"/>
                    <a:pt x="171" y="16"/>
                    <a:pt x="171" y="16"/>
                  </a:cubicBezTo>
                  <a:cubicBezTo>
                    <a:pt x="174" y="12"/>
                    <a:pt x="171" y="7"/>
                    <a:pt x="169" y="5"/>
                  </a:cubicBezTo>
                  <a:cubicBezTo>
                    <a:pt x="164" y="5"/>
                    <a:pt x="160" y="8"/>
                    <a:pt x="157" y="12"/>
                  </a:cubicBezTo>
                  <a:cubicBezTo>
                    <a:pt x="153" y="27"/>
                    <a:pt x="139" y="11"/>
                    <a:pt x="132" y="13"/>
                  </a:cubicBezTo>
                  <a:cubicBezTo>
                    <a:pt x="132" y="9"/>
                    <a:pt x="132" y="9"/>
                    <a:pt x="132" y="9"/>
                  </a:cubicBezTo>
                  <a:cubicBezTo>
                    <a:pt x="131" y="0"/>
                    <a:pt x="120" y="8"/>
                    <a:pt x="118" y="7"/>
                  </a:cubicBezTo>
                  <a:cubicBezTo>
                    <a:pt x="116" y="5"/>
                    <a:pt x="116" y="5"/>
                    <a:pt x="116" y="5"/>
                  </a:cubicBezTo>
                  <a:cubicBezTo>
                    <a:pt x="113" y="5"/>
                    <a:pt x="110" y="4"/>
                    <a:pt x="109" y="7"/>
                  </a:cubicBezTo>
                  <a:cubicBezTo>
                    <a:pt x="105" y="4"/>
                    <a:pt x="97" y="3"/>
                    <a:pt x="97" y="10"/>
                  </a:cubicBezTo>
                  <a:cubicBezTo>
                    <a:pt x="91" y="10"/>
                    <a:pt x="94" y="17"/>
                    <a:pt x="90" y="19"/>
                  </a:cubicBezTo>
                  <a:cubicBezTo>
                    <a:pt x="88" y="14"/>
                    <a:pt x="85" y="20"/>
                    <a:pt x="83" y="20"/>
                  </a:cubicBezTo>
                  <a:cubicBezTo>
                    <a:pt x="83" y="23"/>
                    <a:pt x="84" y="25"/>
                    <a:pt x="86" y="27"/>
                  </a:cubicBezTo>
                  <a:cubicBezTo>
                    <a:pt x="79" y="34"/>
                    <a:pt x="79" y="34"/>
                    <a:pt x="79" y="34"/>
                  </a:cubicBezTo>
                  <a:cubicBezTo>
                    <a:pt x="74" y="32"/>
                    <a:pt x="74" y="38"/>
                    <a:pt x="72" y="41"/>
                  </a:cubicBezTo>
                  <a:cubicBezTo>
                    <a:pt x="69" y="34"/>
                    <a:pt x="63" y="45"/>
                    <a:pt x="61" y="38"/>
                  </a:cubicBezTo>
                  <a:cubicBezTo>
                    <a:pt x="55" y="39"/>
                    <a:pt x="55" y="48"/>
                    <a:pt x="51" y="51"/>
                  </a:cubicBezTo>
                  <a:cubicBezTo>
                    <a:pt x="52" y="56"/>
                    <a:pt x="46" y="58"/>
                    <a:pt x="47" y="63"/>
                  </a:cubicBezTo>
                  <a:cubicBezTo>
                    <a:pt x="46" y="65"/>
                    <a:pt x="44" y="70"/>
                    <a:pt x="40" y="68"/>
                  </a:cubicBezTo>
                  <a:cubicBezTo>
                    <a:pt x="40" y="73"/>
                    <a:pt x="40" y="73"/>
                    <a:pt x="40" y="73"/>
                  </a:cubicBezTo>
                  <a:cubicBezTo>
                    <a:pt x="39" y="75"/>
                    <a:pt x="36" y="75"/>
                    <a:pt x="35" y="76"/>
                  </a:cubicBezTo>
                  <a:cubicBezTo>
                    <a:pt x="33" y="75"/>
                    <a:pt x="32" y="73"/>
                    <a:pt x="32" y="71"/>
                  </a:cubicBezTo>
                  <a:cubicBezTo>
                    <a:pt x="29" y="68"/>
                    <a:pt x="24" y="66"/>
                    <a:pt x="19" y="68"/>
                  </a:cubicBezTo>
                  <a:cubicBezTo>
                    <a:pt x="17" y="80"/>
                    <a:pt x="28" y="79"/>
                    <a:pt x="28" y="89"/>
                  </a:cubicBezTo>
                  <a:cubicBezTo>
                    <a:pt x="27" y="90"/>
                    <a:pt x="26" y="92"/>
                    <a:pt x="25" y="92"/>
                  </a:cubicBezTo>
                  <a:cubicBezTo>
                    <a:pt x="24" y="95"/>
                    <a:pt x="26" y="101"/>
                    <a:pt x="22" y="102"/>
                  </a:cubicBezTo>
                  <a:cubicBezTo>
                    <a:pt x="19" y="104"/>
                    <a:pt x="16" y="106"/>
                    <a:pt x="16" y="110"/>
                  </a:cubicBezTo>
                  <a:cubicBezTo>
                    <a:pt x="18" y="114"/>
                    <a:pt x="19" y="120"/>
                    <a:pt x="25" y="120"/>
                  </a:cubicBezTo>
                  <a:cubicBezTo>
                    <a:pt x="29" y="125"/>
                    <a:pt x="24" y="131"/>
                    <a:pt x="22" y="135"/>
                  </a:cubicBezTo>
                  <a:cubicBezTo>
                    <a:pt x="25" y="141"/>
                    <a:pt x="17" y="142"/>
                    <a:pt x="15" y="145"/>
                  </a:cubicBezTo>
                  <a:cubicBezTo>
                    <a:pt x="19" y="151"/>
                    <a:pt x="19" y="151"/>
                    <a:pt x="19" y="151"/>
                  </a:cubicBezTo>
                  <a:cubicBezTo>
                    <a:pt x="18" y="152"/>
                    <a:pt x="18" y="152"/>
                    <a:pt x="18" y="152"/>
                  </a:cubicBezTo>
                  <a:cubicBezTo>
                    <a:pt x="9" y="142"/>
                    <a:pt x="10" y="159"/>
                    <a:pt x="2" y="158"/>
                  </a:cubicBezTo>
                  <a:cubicBezTo>
                    <a:pt x="0" y="162"/>
                    <a:pt x="5" y="161"/>
                    <a:pt x="5" y="163"/>
                  </a:cubicBezTo>
                  <a:cubicBezTo>
                    <a:pt x="12" y="161"/>
                    <a:pt x="9" y="152"/>
                    <a:pt x="18" y="154"/>
                  </a:cubicBezTo>
                  <a:cubicBezTo>
                    <a:pt x="17" y="147"/>
                    <a:pt x="27" y="156"/>
                    <a:pt x="27" y="148"/>
                  </a:cubicBezTo>
                  <a:cubicBezTo>
                    <a:pt x="30" y="147"/>
                    <a:pt x="32" y="152"/>
                    <a:pt x="35" y="153"/>
                  </a:cubicBezTo>
                  <a:cubicBezTo>
                    <a:pt x="32" y="155"/>
                    <a:pt x="32" y="155"/>
                    <a:pt x="32" y="155"/>
                  </a:cubicBezTo>
                  <a:cubicBezTo>
                    <a:pt x="32" y="157"/>
                    <a:pt x="34" y="158"/>
                    <a:pt x="34" y="159"/>
                  </a:cubicBezTo>
                  <a:cubicBezTo>
                    <a:pt x="40" y="163"/>
                    <a:pt x="46" y="171"/>
                    <a:pt x="46" y="179"/>
                  </a:cubicBezTo>
                  <a:cubicBezTo>
                    <a:pt x="48" y="179"/>
                    <a:pt x="51" y="180"/>
                    <a:pt x="52" y="177"/>
                  </a:cubicBezTo>
                  <a:cubicBezTo>
                    <a:pt x="54" y="179"/>
                    <a:pt x="56" y="182"/>
                    <a:pt x="59" y="179"/>
                  </a:cubicBezTo>
                  <a:cubicBezTo>
                    <a:pt x="61" y="170"/>
                    <a:pt x="72" y="179"/>
                    <a:pt x="77" y="176"/>
                  </a:cubicBezTo>
                  <a:cubicBezTo>
                    <a:pt x="77" y="185"/>
                    <a:pt x="77" y="185"/>
                    <a:pt x="77" y="185"/>
                  </a:cubicBezTo>
                  <a:cubicBezTo>
                    <a:pt x="76" y="188"/>
                    <a:pt x="70" y="184"/>
                    <a:pt x="71" y="188"/>
                  </a:cubicBezTo>
                  <a:cubicBezTo>
                    <a:pt x="72" y="190"/>
                    <a:pt x="72" y="193"/>
                    <a:pt x="75" y="192"/>
                  </a:cubicBezTo>
                  <a:cubicBezTo>
                    <a:pt x="78" y="188"/>
                    <a:pt x="81" y="185"/>
                    <a:pt x="85" y="183"/>
                  </a:cubicBezTo>
                  <a:cubicBezTo>
                    <a:pt x="84" y="176"/>
                    <a:pt x="92" y="176"/>
                    <a:pt x="97" y="176"/>
                  </a:cubicBezTo>
                  <a:cubicBezTo>
                    <a:pt x="99" y="172"/>
                    <a:pt x="96" y="170"/>
                    <a:pt x="99" y="166"/>
                  </a:cubicBezTo>
                  <a:cubicBezTo>
                    <a:pt x="100" y="166"/>
                    <a:pt x="101" y="167"/>
                    <a:pt x="101" y="167"/>
                  </a:cubicBezTo>
                  <a:cubicBezTo>
                    <a:pt x="102" y="169"/>
                    <a:pt x="100" y="170"/>
                    <a:pt x="100" y="172"/>
                  </a:cubicBezTo>
                  <a:cubicBezTo>
                    <a:pt x="102" y="180"/>
                    <a:pt x="111" y="181"/>
                    <a:pt x="118" y="182"/>
                  </a:cubicBezTo>
                  <a:cubicBezTo>
                    <a:pt x="120" y="175"/>
                    <a:pt x="120" y="175"/>
                    <a:pt x="120" y="175"/>
                  </a:cubicBezTo>
                  <a:cubicBezTo>
                    <a:pt x="128" y="176"/>
                    <a:pt x="128" y="176"/>
                    <a:pt x="128" y="176"/>
                  </a:cubicBezTo>
                  <a:cubicBezTo>
                    <a:pt x="139" y="175"/>
                    <a:pt x="132" y="159"/>
                    <a:pt x="141" y="156"/>
                  </a:cubicBezTo>
                  <a:cubicBezTo>
                    <a:pt x="144" y="157"/>
                    <a:pt x="142" y="161"/>
                    <a:pt x="143" y="164"/>
                  </a:cubicBezTo>
                  <a:cubicBezTo>
                    <a:pt x="145" y="169"/>
                    <a:pt x="147" y="172"/>
                    <a:pt x="151" y="175"/>
                  </a:cubicBezTo>
                  <a:cubicBezTo>
                    <a:pt x="156" y="175"/>
                    <a:pt x="156" y="175"/>
                    <a:pt x="156" y="175"/>
                  </a:cubicBezTo>
                  <a:cubicBezTo>
                    <a:pt x="160" y="173"/>
                    <a:pt x="159" y="171"/>
                    <a:pt x="163" y="168"/>
                  </a:cubicBezTo>
                  <a:cubicBezTo>
                    <a:pt x="169" y="161"/>
                    <a:pt x="160" y="154"/>
                    <a:pt x="158" y="147"/>
                  </a:cubicBezTo>
                  <a:cubicBezTo>
                    <a:pt x="162" y="145"/>
                    <a:pt x="159" y="138"/>
                    <a:pt x="165" y="137"/>
                  </a:cubicBezTo>
                  <a:cubicBezTo>
                    <a:pt x="167" y="139"/>
                    <a:pt x="171" y="138"/>
                    <a:pt x="175" y="138"/>
                  </a:cubicBezTo>
                  <a:cubicBezTo>
                    <a:pt x="174" y="133"/>
                    <a:pt x="179" y="132"/>
                    <a:pt x="181" y="128"/>
                  </a:cubicBezTo>
                  <a:cubicBezTo>
                    <a:pt x="178" y="119"/>
                    <a:pt x="189" y="125"/>
                    <a:pt x="192" y="119"/>
                  </a:cubicBezTo>
                  <a:cubicBezTo>
                    <a:pt x="194" y="113"/>
                    <a:pt x="187" y="109"/>
                    <a:pt x="187" y="104"/>
                  </a:cubicBezTo>
                  <a:cubicBezTo>
                    <a:pt x="191" y="100"/>
                    <a:pt x="187" y="99"/>
                    <a:pt x="187" y="95"/>
                  </a:cubicBezTo>
                  <a:cubicBezTo>
                    <a:pt x="187" y="94"/>
                    <a:pt x="189" y="94"/>
                    <a:pt x="190" y="9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8" name="Freeform 20193"/>
            <p:cNvSpPr/>
            <p:nvPr/>
          </p:nvSpPr>
          <p:spPr bwMode="auto">
            <a:xfrm>
              <a:off x="3233738" y="3048000"/>
              <a:ext cx="22225" cy="41275"/>
            </a:xfrm>
            <a:custGeom>
              <a:avLst/>
              <a:gdLst>
                <a:gd name="T0" fmla="*/ 6 w 6"/>
                <a:gd name="T1" fmla="*/ 10 h 11"/>
                <a:gd name="T2" fmla="*/ 6 w 6"/>
                <a:gd name="T3" fmla="*/ 4 h 11"/>
                <a:gd name="T4" fmla="*/ 0 w 6"/>
                <a:gd name="T5" fmla="*/ 1 h 11"/>
                <a:gd name="T6" fmla="*/ 0 w 6"/>
                <a:gd name="T7" fmla="*/ 7 h 11"/>
                <a:gd name="T8" fmla="*/ 6 w 6"/>
                <a:gd name="T9" fmla="*/ 10 h 11"/>
              </a:gdLst>
              <a:ahLst/>
              <a:cxnLst>
                <a:cxn ang="0">
                  <a:pos x="T0" y="T1"/>
                </a:cxn>
                <a:cxn ang="0">
                  <a:pos x="T2" y="T3"/>
                </a:cxn>
                <a:cxn ang="0">
                  <a:pos x="T4" y="T5"/>
                </a:cxn>
                <a:cxn ang="0">
                  <a:pos x="T6" y="T7"/>
                </a:cxn>
                <a:cxn ang="0">
                  <a:pos x="T8" y="T9"/>
                </a:cxn>
              </a:cxnLst>
              <a:rect l="0" t="0" r="r" b="b"/>
              <a:pathLst>
                <a:path w="6" h="11">
                  <a:moveTo>
                    <a:pt x="6" y="10"/>
                  </a:moveTo>
                  <a:cubicBezTo>
                    <a:pt x="6" y="4"/>
                    <a:pt x="6" y="4"/>
                    <a:pt x="6" y="4"/>
                  </a:cubicBezTo>
                  <a:cubicBezTo>
                    <a:pt x="4" y="3"/>
                    <a:pt x="3" y="0"/>
                    <a:pt x="0" y="1"/>
                  </a:cubicBezTo>
                  <a:cubicBezTo>
                    <a:pt x="0" y="7"/>
                    <a:pt x="0" y="7"/>
                    <a:pt x="0" y="7"/>
                  </a:cubicBezTo>
                  <a:cubicBezTo>
                    <a:pt x="1" y="9"/>
                    <a:pt x="3" y="11"/>
                    <a:pt x="6"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39" name="Freeform 20194"/>
            <p:cNvSpPr/>
            <p:nvPr/>
          </p:nvSpPr>
          <p:spPr bwMode="auto">
            <a:xfrm>
              <a:off x="2967037" y="3073400"/>
              <a:ext cx="19050" cy="11113"/>
            </a:xfrm>
            <a:custGeom>
              <a:avLst/>
              <a:gdLst>
                <a:gd name="T0" fmla="*/ 5 w 5"/>
                <a:gd name="T1" fmla="*/ 3 h 3"/>
                <a:gd name="T2" fmla="*/ 1 w 5"/>
                <a:gd name="T3" fmla="*/ 1 h 3"/>
                <a:gd name="T4" fmla="*/ 5 w 5"/>
                <a:gd name="T5" fmla="*/ 3 h 3"/>
              </a:gdLst>
              <a:ahLst/>
              <a:cxnLst>
                <a:cxn ang="0">
                  <a:pos x="T0" y="T1"/>
                </a:cxn>
                <a:cxn ang="0">
                  <a:pos x="T2" y="T3"/>
                </a:cxn>
                <a:cxn ang="0">
                  <a:pos x="T4" y="T5"/>
                </a:cxn>
              </a:cxnLst>
              <a:rect l="0" t="0" r="r" b="b"/>
              <a:pathLst>
                <a:path w="5" h="3">
                  <a:moveTo>
                    <a:pt x="5" y="3"/>
                  </a:moveTo>
                  <a:cubicBezTo>
                    <a:pt x="5" y="2"/>
                    <a:pt x="3" y="0"/>
                    <a:pt x="1" y="1"/>
                  </a:cubicBezTo>
                  <a:cubicBezTo>
                    <a:pt x="0" y="3"/>
                    <a:pt x="3" y="3"/>
                    <a:pt x="5"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0" name="Freeform 20195"/>
            <p:cNvSpPr/>
            <p:nvPr/>
          </p:nvSpPr>
          <p:spPr bwMode="auto">
            <a:xfrm>
              <a:off x="3867150" y="3260725"/>
              <a:ext cx="14288" cy="14288"/>
            </a:xfrm>
            <a:custGeom>
              <a:avLst/>
              <a:gdLst>
                <a:gd name="T0" fmla="*/ 3 w 4"/>
                <a:gd name="T1" fmla="*/ 0 h 4"/>
                <a:gd name="T2" fmla="*/ 0 w 4"/>
                <a:gd name="T3" fmla="*/ 0 h 4"/>
                <a:gd name="T4" fmla="*/ 0 w 4"/>
                <a:gd name="T5" fmla="*/ 4 h 4"/>
                <a:gd name="T6" fmla="*/ 2 w 4"/>
                <a:gd name="T7" fmla="*/ 4 h 4"/>
                <a:gd name="T8" fmla="*/ 3 w 4"/>
                <a:gd name="T9" fmla="*/ 0 h 4"/>
              </a:gdLst>
              <a:ahLst/>
              <a:cxnLst>
                <a:cxn ang="0">
                  <a:pos x="T0" y="T1"/>
                </a:cxn>
                <a:cxn ang="0">
                  <a:pos x="T2" y="T3"/>
                </a:cxn>
                <a:cxn ang="0">
                  <a:pos x="T4" y="T5"/>
                </a:cxn>
                <a:cxn ang="0">
                  <a:pos x="T6" y="T7"/>
                </a:cxn>
                <a:cxn ang="0">
                  <a:pos x="T8" y="T9"/>
                </a:cxn>
              </a:cxnLst>
              <a:rect l="0" t="0" r="r" b="b"/>
              <a:pathLst>
                <a:path w="4" h="4">
                  <a:moveTo>
                    <a:pt x="3" y="0"/>
                  </a:moveTo>
                  <a:cubicBezTo>
                    <a:pt x="0" y="0"/>
                    <a:pt x="0" y="0"/>
                    <a:pt x="0" y="0"/>
                  </a:cubicBezTo>
                  <a:cubicBezTo>
                    <a:pt x="0" y="4"/>
                    <a:pt x="0" y="4"/>
                    <a:pt x="0" y="4"/>
                  </a:cubicBezTo>
                  <a:cubicBezTo>
                    <a:pt x="2" y="4"/>
                    <a:pt x="2" y="4"/>
                    <a:pt x="2" y="4"/>
                  </a:cubicBezTo>
                  <a:cubicBezTo>
                    <a:pt x="4" y="3"/>
                    <a:pt x="3" y="1"/>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1" name="Freeform 20196"/>
            <p:cNvSpPr/>
            <p:nvPr/>
          </p:nvSpPr>
          <p:spPr bwMode="auto">
            <a:xfrm>
              <a:off x="3911600" y="3286125"/>
              <a:ext cx="17463" cy="36513"/>
            </a:xfrm>
            <a:custGeom>
              <a:avLst/>
              <a:gdLst>
                <a:gd name="T0" fmla="*/ 0 w 5"/>
                <a:gd name="T1" fmla="*/ 1 h 10"/>
                <a:gd name="T2" fmla="*/ 0 w 5"/>
                <a:gd name="T3" fmla="*/ 10 h 10"/>
                <a:gd name="T4" fmla="*/ 3 w 5"/>
                <a:gd name="T5" fmla="*/ 10 h 10"/>
                <a:gd name="T6" fmla="*/ 4 w 5"/>
                <a:gd name="T7" fmla="*/ 6 h 10"/>
                <a:gd name="T8" fmla="*/ 0 w 5"/>
                <a:gd name="T9" fmla="*/ 1 h 10"/>
              </a:gdLst>
              <a:ahLst/>
              <a:cxnLst>
                <a:cxn ang="0">
                  <a:pos x="T0" y="T1"/>
                </a:cxn>
                <a:cxn ang="0">
                  <a:pos x="T2" y="T3"/>
                </a:cxn>
                <a:cxn ang="0">
                  <a:pos x="T4" y="T5"/>
                </a:cxn>
                <a:cxn ang="0">
                  <a:pos x="T6" y="T7"/>
                </a:cxn>
                <a:cxn ang="0">
                  <a:pos x="T8" y="T9"/>
                </a:cxn>
              </a:cxnLst>
              <a:rect l="0" t="0" r="r" b="b"/>
              <a:pathLst>
                <a:path w="5" h="10">
                  <a:moveTo>
                    <a:pt x="0" y="1"/>
                  </a:moveTo>
                  <a:cubicBezTo>
                    <a:pt x="0" y="10"/>
                    <a:pt x="0" y="10"/>
                    <a:pt x="0" y="10"/>
                  </a:cubicBezTo>
                  <a:cubicBezTo>
                    <a:pt x="3" y="10"/>
                    <a:pt x="3" y="10"/>
                    <a:pt x="3" y="10"/>
                  </a:cubicBezTo>
                  <a:cubicBezTo>
                    <a:pt x="5" y="9"/>
                    <a:pt x="4" y="7"/>
                    <a:pt x="4" y="6"/>
                  </a:cubicBezTo>
                  <a:cubicBezTo>
                    <a:pt x="3" y="4"/>
                    <a:pt x="3" y="0"/>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2" name="Freeform 20197"/>
            <p:cNvSpPr/>
            <p:nvPr/>
          </p:nvSpPr>
          <p:spPr bwMode="auto">
            <a:xfrm>
              <a:off x="3079750" y="3292475"/>
              <a:ext cx="41275" cy="36513"/>
            </a:xfrm>
            <a:custGeom>
              <a:avLst/>
              <a:gdLst>
                <a:gd name="T0" fmla="*/ 0 w 11"/>
                <a:gd name="T1" fmla="*/ 1 h 10"/>
                <a:gd name="T2" fmla="*/ 8 w 11"/>
                <a:gd name="T3" fmla="*/ 10 h 10"/>
                <a:gd name="T4" fmla="*/ 11 w 11"/>
                <a:gd name="T5" fmla="*/ 5 h 10"/>
                <a:gd name="T6" fmla="*/ 0 w 11"/>
                <a:gd name="T7" fmla="*/ 1 h 10"/>
              </a:gdLst>
              <a:ahLst/>
              <a:cxnLst>
                <a:cxn ang="0">
                  <a:pos x="T0" y="T1"/>
                </a:cxn>
                <a:cxn ang="0">
                  <a:pos x="T2" y="T3"/>
                </a:cxn>
                <a:cxn ang="0">
                  <a:pos x="T4" y="T5"/>
                </a:cxn>
                <a:cxn ang="0">
                  <a:pos x="T6" y="T7"/>
                </a:cxn>
              </a:cxnLst>
              <a:rect l="0" t="0" r="r" b="b"/>
              <a:pathLst>
                <a:path w="11" h="10">
                  <a:moveTo>
                    <a:pt x="0" y="1"/>
                  </a:moveTo>
                  <a:cubicBezTo>
                    <a:pt x="0" y="6"/>
                    <a:pt x="4" y="8"/>
                    <a:pt x="8" y="10"/>
                  </a:cubicBezTo>
                  <a:cubicBezTo>
                    <a:pt x="9" y="8"/>
                    <a:pt x="11" y="7"/>
                    <a:pt x="11" y="5"/>
                  </a:cubicBezTo>
                  <a:cubicBezTo>
                    <a:pt x="10" y="0"/>
                    <a:pt x="5" y="1"/>
                    <a:pt x="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3" name="Freeform 20198"/>
            <p:cNvSpPr/>
            <p:nvPr/>
          </p:nvSpPr>
          <p:spPr bwMode="auto">
            <a:xfrm>
              <a:off x="3028950" y="3348038"/>
              <a:ext cx="22225" cy="17463"/>
            </a:xfrm>
            <a:custGeom>
              <a:avLst/>
              <a:gdLst>
                <a:gd name="T0" fmla="*/ 0 w 6"/>
                <a:gd name="T1" fmla="*/ 0 h 5"/>
                <a:gd name="T2" fmla="*/ 1 w 6"/>
                <a:gd name="T3" fmla="*/ 5 h 5"/>
                <a:gd name="T4" fmla="*/ 5 w 6"/>
                <a:gd name="T5" fmla="*/ 0 h 5"/>
                <a:gd name="T6" fmla="*/ 0 w 6"/>
                <a:gd name="T7" fmla="*/ 0 h 5"/>
              </a:gdLst>
              <a:ahLst/>
              <a:cxnLst>
                <a:cxn ang="0">
                  <a:pos x="T0" y="T1"/>
                </a:cxn>
                <a:cxn ang="0">
                  <a:pos x="T2" y="T3"/>
                </a:cxn>
                <a:cxn ang="0">
                  <a:pos x="T4" y="T5"/>
                </a:cxn>
                <a:cxn ang="0">
                  <a:pos x="T6" y="T7"/>
                </a:cxn>
              </a:cxnLst>
              <a:rect l="0" t="0" r="r" b="b"/>
              <a:pathLst>
                <a:path w="6" h="5">
                  <a:moveTo>
                    <a:pt x="0" y="0"/>
                  </a:moveTo>
                  <a:cubicBezTo>
                    <a:pt x="1" y="5"/>
                    <a:pt x="1" y="5"/>
                    <a:pt x="1" y="5"/>
                  </a:cubicBezTo>
                  <a:cubicBezTo>
                    <a:pt x="3" y="4"/>
                    <a:pt x="6" y="4"/>
                    <a:pt x="5" y="0"/>
                  </a:cubicBezTo>
                  <a:lnTo>
                    <a:pt x="0" y="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4" name="Freeform 20199"/>
            <p:cNvSpPr/>
            <p:nvPr/>
          </p:nvSpPr>
          <p:spPr bwMode="auto">
            <a:xfrm>
              <a:off x="3841750" y="3368675"/>
              <a:ext cx="65088" cy="52388"/>
            </a:xfrm>
            <a:custGeom>
              <a:avLst/>
              <a:gdLst>
                <a:gd name="T0" fmla="*/ 0 w 18"/>
                <a:gd name="T1" fmla="*/ 8 h 14"/>
                <a:gd name="T2" fmla="*/ 9 w 18"/>
                <a:gd name="T3" fmla="*/ 12 h 14"/>
                <a:gd name="T4" fmla="*/ 16 w 18"/>
                <a:gd name="T5" fmla="*/ 3 h 14"/>
                <a:gd name="T6" fmla="*/ 0 w 18"/>
                <a:gd name="T7" fmla="*/ 8 h 14"/>
              </a:gdLst>
              <a:ahLst/>
              <a:cxnLst>
                <a:cxn ang="0">
                  <a:pos x="T0" y="T1"/>
                </a:cxn>
                <a:cxn ang="0">
                  <a:pos x="T2" y="T3"/>
                </a:cxn>
                <a:cxn ang="0">
                  <a:pos x="T4" y="T5"/>
                </a:cxn>
                <a:cxn ang="0">
                  <a:pos x="T6" y="T7"/>
                </a:cxn>
              </a:cxnLst>
              <a:rect l="0" t="0" r="r" b="b"/>
              <a:pathLst>
                <a:path w="18" h="14">
                  <a:moveTo>
                    <a:pt x="0" y="8"/>
                  </a:moveTo>
                  <a:cubicBezTo>
                    <a:pt x="0" y="14"/>
                    <a:pt x="5" y="12"/>
                    <a:pt x="9" y="12"/>
                  </a:cubicBezTo>
                  <a:cubicBezTo>
                    <a:pt x="13" y="11"/>
                    <a:pt x="18" y="8"/>
                    <a:pt x="16" y="3"/>
                  </a:cubicBezTo>
                  <a:cubicBezTo>
                    <a:pt x="10" y="0"/>
                    <a:pt x="4" y="4"/>
                    <a:pt x="0"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5" name="Freeform 20200"/>
            <p:cNvSpPr/>
            <p:nvPr/>
          </p:nvSpPr>
          <p:spPr bwMode="auto">
            <a:xfrm>
              <a:off x="3962400" y="3390900"/>
              <a:ext cx="39688" cy="25400"/>
            </a:xfrm>
            <a:custGeom>
              <a:avLst/>
              <a:gdLst>
                <a:gd name="T0" fmla="*/ 10 w 11"/>
                <a:gd name="T1" fmla="*/ 0 h 7"/>
                <a:gd name="T2" fmla="*/ 0 w 11"/>
                <a:gd name="T3" fmla="*/ 0 h 7"/>
                <a:gd name="T4" fmla="*/ 0 w 11"/>
                <a:gd name="T5" fmla="*/ 6 h 7"/>
                <a:gd name="T6" fmla="*/ 10 w 11"/>
                <a:gd name="T7" fmla="*/ 0 h 7"/>
              </a:gdLst>
              <a:ahLst/>
              <a:cxnLst>
                <a:cxn ang="0">
                  <a:pos x="T0" y="T1"/>
                </a:cxn>
                <a:cxn ang="0">
                  <a:pos x="T2" y="T3"/>
                </a:cxn>
                <a:cxn ang="0">
                  <a:pos x="T4" y="T5"/>
                </a:cxn>
                <a:cxn ang="0">
                  <a:pos x="T6" y="T7"/>
                </a:cxn>
              </a:cxnLst>
              <a:rect l="0" t="0" r="r" b="b"/>
              <a:pathLst>
                <a:path w="11" h="7">
                  <a:moveTo>
                    <a:pt x="10" y="0"/>
                  </a:moveTo>
                  <a:cubicBezTo>
                    <a:pt x="0" y="0"/>
                    <a:pt x="0" y="0"/>
                    <a:pt x="0" y="0"/>
                  </a:cubicBezTo>
                  <a:cubicBezTo>
                    <a:pt x="0" y="6"/>
                    <a:pt x="0" y="6"/>
                    <a:pt x="0" y="6"/>
                  </a:cubicBezTo>
                  <a:cubicBezTo>
                    <a:pt x="3" y="3"/>
                    <a:pt x="11" y="7"/>
                    <a:pt x="1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6" name="Freeform 20201"/>
            <p:cNvSpPr/>
            <p:nvPr/>
          </p:nvSpPr>
          <p:spPr bwMode="auto">
            <a:xfrm>
              <a:off x="2971800" y="3405188"/>
              <a:ext cx="42863" cy="36513"/>
            </a:xfrm>
            <a:custGeom>
              <a:avLst/>
              <a:gdLst>
                <a:gd name="T0" fmla="*/ 3 w 12"/>
                <a:gd name="T1" fmla="*/ 0 h 10"/>
                <a:gd name="T2" fmla="*/ 1 w 12"/>
                <a:gd name="T3" fmla="*/ 3 h 10"/>
                <a:gd name="T4" fmla="*/ 12 w 12"/>
                <a:gd name="T5" fmla="*/ 4 h 10"/>
                <a:gd name="T6" fmla="*/ 3 w 12"/>
                <a:gd name="T7" fmla="*/ 0 h 10"/>
              </a:gdLst>
              <a:ahLst/>
              <a:cxnLst>
                <a:cxn ang="0">
                  <a:pos x="T0" y="T1"/>
                </a:cxn>
                <a:cxn ang="0">
                  <a:pos x="T2" y="T3"/>
                </a:cxn>
                <a:cxn ang="0">
                  <a:pos x="T4" y="T5"/>
                </a:cxn>
                <a:cxn ang="0">
                  <a:pos x="T6" y="T7"/>
                </a:cxn>
              </a:cxnLst>
              <a:rect l="0" t="0" r="r" b="b"/>
              <a:pathLst>
                <a:path w="12" h="10">
                  <a:moveTo>
                    <a:pt x="3" y="0"/>
                  </a:moveTo>
                  <a:cubicBezTo>
                    <a:pt x="2" y="2"/>
                    <a:pt x="0" y="1"/>
                    <a:pt x="1" y="3"/>
                  </a:cubicBezTo>
                  <a:cubicBezTo>
                    <a:pt x="5" y="3"/>
                    <a:pt x="8" y="10"/>
                    <a:pt x="12" y="4"/>
                  </a:cubicBezTo>
                  <a:cubicBezTo>
                    <a:pt x="12" y="0"/>
                    <a:pt x="6" y="2"/>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7" name="Freeform 20202"/>
            <p:cNvSpPr/>
            <p:nvPr/>
          </p:nvSpPr>
          <p:spPr bwMode="auto">
            <a:xfrm>
              <a:off x="3051175" y="3478213"/>
              <a:ext cx="36513" cy="19050"/>
            </a:xfrm>
            <a:custGeom>
              <a:avLst/>
              <a:gdLst>
                <a:gd name="T0" fmla="*/ 10 w 10"/>
                <a:gd name="T1" fmla="*/ 3 h 5"/>
                <a:gd name="T2" fmla="*/ 1 w 10"/>
                <a:gd name="T3" fmla="*/ 5 h 5"/>
                <a:gd name="T4" fmla="*/ 10 w 10"/>
                <a:gd name="T5" fmla="*/ 5 h 5"/>
                <a:gd name="T6" fmla="*/ 10 w 10"/>
                <a:gd name="T7" fmla="*/ 3 h 5"/>
              </a:gdLst>
              <a:ahLst/>
              <a:cxnLst>
                <a:cxn ang="0">
                  <a:pos x="T0" y="T1"/>
                </a:cxn>
                <a:cxn ang="0">
                  <a:pos x="T2" y="T3"/>
                </a:cxn>
                <a:cxn ang="0">
                  <a:pos x="T4" y="T5"/>
                </a:cxn>
                <a:cxn ang="0">
                  <a:pos x="T6" y="T7"/>
                </a:cxn>
              </a:cxnLst>
              <a:rect l="0" t="0" r="r" b="b"/>
              <a:pathLst>
                <a:path w="10" h="5">
                  <a:moveTo>
                    <a:pt x="10" y="3"/>
                  </a:moveTo>
                  <a:cubicBezTo>
                    <a:pt x="7" y="2"/>
                    <a:pt x="0" y="0"/>
                    <a:pt x="1" y="5"/>
                  </a:cubicBezTo>
                  <a:cubicBezTo>
                    <a:pt x="10" y="5"/>
                    <a:pt x="10" y="5"/>
                    <a:pt x="10" y="5"/>
                  </a:cubicBezTo>
                  <a:lnTo>
                    <a:pt x="10" y="3"/>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8" name="Freeform 20203"/>
            <p:cNvSpPr/>
            <p:nvPr/>
          </p:nvSpPr>
          <p:spPr bwMode="auto">
            <a:xfrm>
              <a:off x="3054350" y="3548063"/>
              <a:ext cx="47625" cy="17463"/>
            </a:xfrm>
            <a:custGeom>
              <a:avLst/>
              <a:gdLst>
                <a:gd name="T0" fmla="*/ 1 w 13"/>
                <a:gd name="T1" fmla="*/ 2 h 5"/>
                <a:gd name="T2" fmla="*/ 6 w 13"/>
                <a:gd name="T3" fmla="*/ 5 h 5"/>
                <a:gd name="T4" fmla="*/ 12 w 13"/>
                <a:gd name="T5" fmla="*/ 1 h 5"/>
                <a:gd name="T6" fmla="*/ 1 w 13"/>
                <a:gd name="T7" fmla="*/ 2 h 5"/>
              </a:gdLst>
              <a:ahLst/>
              <a:cxnLst>
                <a:cxn ang="0">
                  <a:pos x="T0" y="T1"/>
                </a:cxn>
                <a:cxn ang="0">
                  <a:pos x="T2" y="T3"/>
                </a:cxn>
                <a:cxn ang="0">
                  <a:pos x="T4" y="T5"/>
                </a:cxn>
                <a:cxn ang="0">
                  <a:pos x="T6" y="T7"/>
                </a:cxn>
              </a:cxnLst>
              <a:rect l="0" t="0" r="r" b="b"/>
              <a:pathLst>
                <a:path w="13" h="5">
                  <a:moveTo>
                    <a:pt x="1" y="2"/>
                  </a:moveTo>
                  <a:cubicBezTo>
                    <a:pt x="0" y="5"/>
                    <a:pt x="4" y="5"/>
                    <a:pt x="6" y="5"/>
                  </a:cubicBezTo>
                  <a:cubicBezTo>
                    <a:pt x="8" y="3"/>
                    <a:pt x="13" y="5"/>
                    <a:pt x="12" y="1"/>
                  </a:cubicBezTo>
                  <a:cubicBezTo>
                    <a:pt x="8" y="1"/>
                    <a:pt x="4" y="0"/>
                    <a:pt x="1"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49" name="Freeform 20204"/>
            <p:cNvSpPr/>
            <p:nvPr/>
          </p:nvSpPr>
          <p:spPr bwMode="auto">
            <a:xfrm>
              <a:off x="3771900" y="3565525"/>
              <a:ext cx="41275" cy="47625"/>
            </a:xfrm>
            <a:custGeom>
              <a:avLst/>
              <a:gdLst>
                <a:gd name="T0" fmla="*/ 1 w 11"/>
                <a:gd name="T1" fmla="*/ 0 h 13"/>
                <a:gd name="T2" fmla="*/ 0 w 11"/>
                <a:gd name="T3" fmla="*/ 8 h 13"/>
                <a:gd name="T4" fmla="*/ 11 w 11"/>
                <a:gd name="T5" fmla="*/ 13 h 13"/>
                <a:gd name="T6" fmla="*/ 11 w 11"/>
                <a:gd name="T7" fmla="*/ 4 h 13"/>
                <a:gd name="T8" fmla="*/ 1 w 11"/>
                <a:gd name="T9" fmla="*/ 0 h 13"/>
              </a:gdLst>
              <a:ahLst/>
              <a:cxnLst>
                <a:cxn ang="0">
                  <a:pos x="T0" y="T1"/>
                </a:cxn>
                <a:cxn ang="0">
                  <a:pos x="T2" y="T3"/>
                </a:cxn>
                <a:cxn ang="0">
                  <a:pos x="T4" y="T5"/>
                </a:cxn>
                <a:cxn ang="0">
                  <a:pos x="T6" y="T7"/>
                </a:cxn>
                <a:cxn ang="0">
                  <a:pos x="T8" y="T9"/>
                </a:cxn>
              </a:cxnLst>
              <a:rect l="0" t="0" r="r" b="b"/>
              <a:pathLst>
                <a:path w="11" h="13">
                  <a:moveTo>
                    <a:pt x="1" y="0"/>
                  </a:moveTo>
                  <a:cubicBezTo>
                    <a:pt x="0" y="8"/>
                    <a:pt x="0" y="8"/>
                    <a:pt x="0" y="8"/>
                  </a:cubicBezTo>
                  <a:cubicBezTo>
                    <a:pt x="2" y="12"/>
                    <a:pt x="6" y="13"/>
                    <a:pt x="11" y="13"/>
                  </a:cubicBezTo>
                  <a:cubicBezTo>
                    <a:pt x="11" y="4"/>
                    <a:pt x="11" y="4"/>
                    <a:pt x="11" y="4"/>
                  </a:cubicBezTo>
                  <a:cubicBezTo>
                    <a:pt x="8" y="1"/>
                    <a:pt x="5" y="0"/>
                    <a:pt x="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0" name="Freeform 20205"/>
            <p:cNvSpPr/>
            <p:nvPr/>
          </p:nvSpPr>
          <p:spPr bwMode="auto">
            <a:xfrm>
              <a:off x="3157538" y="3649663"/>
              <a:ext cx="53975" cy="66675"/>
            </a:xfrm>
            <a:custGeom>
              <a:avLst/>
              <a:gdLst>
                <a:gd name="T0" fmla="*/ 1 w 15"/>
                <a:gd name="T1" fmla="*/ 5 h 18"/>
                <a:gd name="T2" fmla="*/ 3 w 15"/>
                <a:gd name="T3" fmla="*/ 12 h 18"/>
                <a:gd name="T4" fmla="*/ 15 w 15"/>
                <a:gd name="T5" fmla="*/ 7 h 18"/>
                <a:gd name="T6" fmla="*/ 12 w 15"/>
                <a:gd name="T7" fmla="*/ 0 h 18"/>
                <a:gd name="T8" fmla="*/ 1 w 15"/>
                <a:gd name="T9" fmla="*/ 5 h 18"/>
              </a:gdLst>
              <a:ahLst/>
              <a:cxnLst>
                <a:cxn ang="0">
                  <a:pos x="T0" y="T1"/>
                </a:cxn>
                <a:cxn ang="0">
                  <a:pos x="T2" y="T3"/>
                </a:cxn>
                <a:cxn ang="0">
                  <a:pos x="T4" y="T5"/>
                </a:cxn>
                <a:cxn ang="0">
                  <a:pos x="T6" y="T7"/>
                </a:cxn>
                <a:cxn ang="0">
                  <a:pos x="T8" y="T9"/>
                </a:cxn>
              </a:cxnLst>
              <a:rect l="0" t="0" r="r" b="b"/>
              <a:pathLst>
                <a:path w="15" h="18">
                  <a:moveTo>
                    <a:pt x="1" y="5"/>
                  </a:moveTo>
                  <a:cubicBezTo>
                    <a:pt x="0" y="8"/>
                    <a:pt x="3" y="10"/>
                    <a:pt x="3" y="12"/>
                  </a:cubicBezTo>
                  <a:cubicBezTo>
                    <a:pt x="9" y="18"/>
                    <a:pt x="12" y="10"/>
                    <a:pt x="15" y="7"/>
                  </a:cubicBezTo>
                  <a:cubicBezTo>
                    <a:pt x="12" y="0"/>
                    <a:pt x="12" y="0"/>
                    <a:pt x="12" y="0"/>
                  </a:cubicBezTo>
                  <a:cubicBezTo>
                    <a:pt x="8" y="0"/>
                    <a:pt x="4" y="1"/>
                    <a:pt x="1"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1" name="Freeform 20206"/>
            <p:cNvSpPr/>
            <p:nvPr/>
          </p:nvSpPr>
          <p:spPr bwMode="auto">
            <a:xfrm>
              <a:off x="3478213" y="3675063"/>
              <a:ext cx="20638" cy="30163"/>
            </a:xfrm>
            <a:custGeom>
              <a:avLst/>
              <a:gdLst>
                <a:gd name="T0" fmla="*/ 0 w 6"/>
                <a:gd name="T1" fmla="*/ 0 h 8"/>
                <a:gd name="T2" fmla="*/ 0 w 6"/>
                <a:gd name="T3" fmla="*/ 8 h 8"/>
                <a:gd name="T4" fmla="*/ 4 w 6"/>
                <a:gd name="T5" fmla="*/ 8 h 8"/>
                <a:gd name="T6" fmla="*/ 4 w 6"/>
                <a:gd name="T7" fmla="*/ 5 h 8"/>
                <a:gd name="T8" fmla="*/ 0 w 6"/>
                <a:gd name="T9" fmla="*/ 0 h 8"/>
              </a:gdLst>
              <a:ahLst/>
              <a:cxnLst>
                <a:cxn ang="0">
                  <a:pos x="T0" y="T1"/>
                </a:cxn>
                <a:cxn ang="0">
                  <a:pos x="T2" y="T3"/>
                </a:cxn>
                <a:cxn ang="0">
                  <a:pos x="T4" y="T5"/>
                </a:cxn>
                <a:cxn ang="0">
                  <a:pos x="T6" y="T7"/>
                </a:cxn>
                <a:cxn ang="0">
                  <a:pos x="T8" y="T9"/>
                </a:cxn>
              </a:cxnLst>
              <a:rect l="0" t="0" r="r" b="b"/>
              <a:pathLst>
                <a:path w="6" h="8">
                  <a:moveTo>
                    <a:pt x="0" y="0"/>
                  </a:moveTo>
                  <a:cubicBezTo>
                    <a:pt x="0" y="8"/>
                    <a:pt x="0" y="8"/>
                    <a:pt x="0" y="8"/>
                  </a:cubicBezTo>
                  <a:cubicBezTo>
                    <a:pt x="4" y="8"/>
                    <a:pt x="4" y="8"/>
                    <a:pt x="4" y="8"/>
                  </a:cubicBezTo>
                  <a:cubicBezTo>
                    <a:pt x="4" y="5"/>
                    <a:pt x="4" y="5"/>
                    <a:pt x="4" y="5"/>
                  </a:cubicBezTo>
                  <a:cubicBezTo>
                    <a:pt x="6" y="1"/>
                    <a:pt x="1" y="2"/>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2" name="Freeform 20207"/>
            <p:cNvSpPr/>
            <p:nvPr/>
          </p:nvSpPr>
          <p:spPr bwMode="auto">
            <a:xfrm>
              <a:off x="3706813" y="3686175"/>
              <a:ext cx="22225" cy="19050"/>
            </a:xfrm>
            <a:custGeom>
              <a:avLst/>
              <a:gdLst>
                <a:gd name="T0" fmla="*/ 0 w 6"/>
                <a:gd name="T1" fmla="*/ 0 h 5"/>
                <a:gd name="T2" fmla="*/ 5 w 6"/>
                <a:gd name="T3" fmla="*/ 5 h 5"/>
                <a:gd name="T4" fmla="*/ 6 w 6"/>
                <a:gd name="T5" fmla="*/ 4 h 5"/>
                <a:gd name="T6" fmla="*/ 0 w 6"/>
                <a:gd name="T7" fmla="*/ 0 h 5"/>
              </a:gdLst>
              <a:ahLst/>
              <a:cxnLst>
                <a:cxn ang="0">
                  <a:pos x="T0" y="T1"/>
                </a:cxn>
                <a:cxn ang="0">
                  <a:pos x="T2" y="T3"/>
                </a:cxn>
                <a:cxn ang="0">
                  <a:pos x="T4" y="T5"/>
                </a:cxn>
                <a:cxn ang="0">
                  <a:pos x="T6" y="T7"/>
                </a:cxn>
              </a:cxnLst>
              <a:rect l="0" t="0" r="r" b="b"/>
              <a:pathLst>
                <a:path w="6" h="5">
                  <a:moveTo>
                    <a:pt x="0" y="0"/>
                  </a:moveTo>
                  <a:cubicBezTo>
                    <a:pt x="0" y="2"/>
                    <a:pt x="2" y="4"/>
                    <a:pt x="5" y="5"/>
                  </a:cubicBezTo>
                  <a:cubicBezTo>
                    <a:pt x="6" y="4"/>
                    <a:pt x="6" y="4"/>
                    <a:pt x="6" y="4"/>
                  </a:cubicBezTo>
                  <a:cubicBezTo>
                    <a:pt x="5" y="1"/>
                    <a:pt x="2" y="0"/>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3" name="Freeform 20208"/>
            <p:cNvSpPr/>
            <p:nvPr/>
          </p:nvSpPr>
          <p:spPr bwMode="auto">
            <a:xfrm>
              <a:off x="3233738" y="3719513"/>
              <a:ext cx="33338" cy="42863"/>
            </a:xfrm>
            <a:custGeom>
              <a:avLst/>
              <a:gdLst>
                <a:gd name="T0" fmla="*/ 1 w 9"/>
                <a:gd name="T1" fmla="*/ 12 h 12"/>
                <a:gd name="T2" fmla="*/ 3 w 9"/>
                <a:gd name="T3" fmla="*/ 12 h 12"/>
                <a:gd name="T4" fmla="*/ 8 w 9"/>
                <a:gd name="T5" fmla="*/ 3 h 12"/>
                <a:gd name="T6" fmla="*/ 1 w 9"/>
                <a:gd name="T7" fmla="*/ 12 h 12"/>
              </a:gdLst>
              <a:ahLst/>
              <a:cxnLst>
                <a:cxn ang="0">
                  <a:pos x="T0" y="T1"/>
                </a:cxn>
                <a:cxn ang="0">
                  <a:pos x="T2" y="T3"/>
                </a:cxn>
                <a:cxn ang="0">
                  <a:pos x="T4" y="T5"/>
                </a:cxn>
                <a:cxn ang="0">
                  <a:pos x="T6" y="T7"/>
                </a:cxn>
              </a:cxnLst>
              <a:rect l="0" t="0" r="r" b="b"/>
              <a:pathLst>
                <a:path w="9" h="12">
                  <a:moveTo>
                    <a:pt x="1" y="12"/>
                  </a:moveTo>
                  <a:cubicBezTo>
                    <a:pt x="3" y="12"/>
                    <a:pt x="3" y="12"/>
                    <a:pt x="3" y="12"/>
                  </a:cubicBezTo>
                  <a:cubicBezTo>
                    <a:pt x="9" y="12"/>
                    <a:pt x="6" y="6"/>
                    <a:pt x="8" y="3"/>
                  </a:cubicBezTo>
                  <a:cubicBezTo>
                    <a:pt x="0" y="0"/>
                    <a:pt x="3" y="9"/>
                    <a:pt x="1"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4" name="Freeform 20209"/>
            <p:cNvSpPr/>
            <p:nvPr/>
          </p:nvSpPr>
          <p:spPr bwMode="auto">
            <a:xfrm>
              <a:off x="3113088" y="3733800"/>
              <a:ext cx="39688" cy="28575"/>
            </a:xfrm>
            <a:custGeom>
              <a:avLst/>
              <a:gdLst>
                <a:gd name="T0" fmla="*/ 3 w 11"/>
                <a:gd name="T1" fmla="*/ 8 h 8"/>
                <a:gd name="T2" fmla="*/ 9 w 11"/>
                <a:gd name="T3" fmla="*/ 0 h 8"/>
                <a:gd name="T4" fmla="*/ 3 w 11"/>
                <a:gd name="T5" fmla="*/ 8 h 8"/>
              </a:gdLst>
              <a:ahLst/>
              <a:cxnLst>
                <a:cxn ang="0">
                  <a:pos x="T0" y="T1"/>
                </a:cxn>
                <a:cxn ang="0">
                  <a:pos x="T2" y="T3"/>
                </a:cxn>
                <a:cxn ang="0">
                  <a:pos x="T4" y="T5"/>
                </a:cxn>
              </a:cxnLst>
              <a:rect l="0" t="0" r="r" b="b"/>
              <a:pathLst>
                <a:path w="11" h="8">
                  <a:moveTo>
                    <a:pt x="3" y="8"/>
                  </a:moveTo>
                  <a:cubicBezTo>
                    <a:pt x="5" y="5"/>
                    <a:pt x="11" y="5"/>
                    <a:pt x="9" y="0"/>
                  </a:cubicBezTo>
                  <a:cubicBezTo>
                    <a:pt x="5" y="1"/>
                    <a:pt x="0" y="4"/>
                    <a:pt x="3"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55" name="Freeform 20210"/>
            <p:cNvSpPr/>
            <p:nvPr/>
          </p:nvSpPr>
          <p:spPr bwMode="auto">
            <a:xfrm>
              <a:off x="3292475" y="3725863"/>
              <a:ext cx="28575" cy="44450"/>
            </a:xfrm>
            <a:custGeom>
              <a:avLst/>
              <a:gdLst>
                <a:gd name="T0" fmla="*/ 2 w 8"/>
                <a:gd name="T1" fmla="*/ 12 h 12"/>
                <a:gd name="T2" fmla="*/ 3 w 8"/>
                <a:gd name="T3" fmla="*/ 12 h 12"/>
                <a:gd name="T4" fmla="*/ 7 w 8"/>
                <a:gd name="T5" fmla="*/ 2 h 12"/>
                <a:gd name="T6" fmla="*/ 2 w 8"/>
                <a:gd name="T7" fmla="*/ 12 h 12"/>
              </a:gdLst>
              <a:ahLst/>
              <a:cxnLst>
                <a:cxn ang="0">
                  <a:pos x="T0" y="T1"/>
                </a:cxn>
                <a:cxn ang="0">
                  <a:pos x="T2" y="T3"/>
                </a:cxn>
                <a:cxn ang="0">
                  <a:pos x="T4" y="T5"/>
                </a:cxn>
                <a:cxn ang="0">
                  <a:pos x="T6" y="T7"/>
                </a:cxn>
              </a:cxnLst>
              <a:rect l="0" t="0" r="r" b="b"/>
              <a:pathLst>
                <a:path w="8" h="12">
                  <a:moveTo>
                    <a:pt x="2" y="12"/>
                  </a:moveTo>
                  <a:cubicBezTo>
                    <a:pt x="3" y="12"/>
                    <a:pt x="3" y="12"/>
                    <a:pt x="3" y="12"/>
                  </a:cubicBezTo>
                  <a:cubicBezTo>
                    <a:pt x="6" y="9"/>
                    <a:pt x="8" y="6"/>
                    <a:pt x="7" y="2"/>
                  </a:cubicBezTo>
                  <a:cubicBezTo>
                    <a:pt x="0" y="0"/>
                    <a:pt x="2" y="9"/>
                    <a:pt x="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
        <p:nvSpPr>
          <p:cNvPr id="185" name="îŝḷîḓé-Text Placeholder 3"/>
          <p:cNvSpPr txBox="1"/>
          <p:nvPr/>
        </p:nvSpPr>
        <p:spPr>
          <a:xfrm>
            <a:off x="4980332" y="1770168"/>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6" name="îŝḷîḓé-Text Placeholder 3"/>
          <p:cNvSpPr txBox="1"/>
          <p:nvPr/>
        </p:nvSpPr>
        <p:spPr>
          <a:xfrm>
            <a:off x="3966033" y="3488259"/>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87" name="îŝḷîḓé-Text Placeholder 3"/>
          <p:cNvSpPr txBox="1"/>
          <p:nvPr/>
        </p:nvSpPr>
        <p:spPr>
          <a:xfrm>
            <a:off x="2899017" y="4833789"/>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smtClean="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grpSp>
        <p:nvGrpSpPr>
          <p:cNvPr id="188" name="组合 1"/>
          <p:cNvGrpSpPr/>
          <p:nvPr/>
        </p:nvGrpSpPr>
        <p:grpSpPr>
          <a:xfrm>
            <a:off x="887468" y="1748511"/>
            <a:ext cx="2238432" cy="2284173"/>
            <a:chOff x="6996113" y="1100138"/>
            <a:chExt cx="1400175" cy="1428751"/>
          </a:xfrm>
          <a:solidFill>
            <a:srgbClr val="812114"/>
          </a:solidFill>
        </p:grpSpPr>
        <p:sp>
          <p:nvSpPr>
            <p:cNvPr id="189" name="Freeform 149"/>
            <p:cNvSpPr/>
            <p:nvPr/>
          </p:nvSpPr>
          <p:spPr bwMode="auto">
            <a:xfrm>
              <a:off x="7712075" y="1104901"/>
              <a:ext cx="60325" cy="38100"/>
            </a:xfrm>
            <a:custGeom>
              <a:avLst/>
              <a:gdLst>
                <a:gd name="T0" fmla="*/ 11 w 61"/>
                <a:gd name="T1" fmla="*/ 16 h 37"/>
                <a:gd name="T2" fmla="*/ 7 w 61"/>
                <a:gd name="T3" fmla="*/ 4 h 37"/>
                <a:gd name="T4" fmla="*/ 35 w 61"/>
                <a:gd name="T5" fmla="*/ 0 h 37"/>
                <a:gd name="T6" fmla="*/ 15 w 61"/>
                <a:gd name="T7" fmla="*/ 24 h 37"/>
                <a:gd name="T8" fmla="*/ 47 w 61"/>
                <a:gd name="T9" fmla="*/ 24 h 37"/>
                <a:gd name="T10" fmla="*/ 11 w 61"/>
                <a:gd name="T11" fmla="*/ 32 h 37"/>
                <a:gd name="T12" fmla="*/ 7 w 61"/>
                <a:gd name="T13" fmla="*/ 24 h 37"/>
                <a:gd name="T14" fmla="*/ 11 w 61"/>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37">
                  <a:moveTo>
                    <a:pt x="11" y="16"/>
                  </a:moveTo>
                  <a:cubicBezTo>
                    <a:pt x="25" y="12"/>
                    <a:pt x="0" y="15"/>
                    <a:pt x="7" y="4"/>
                  </a:cubicBezTo>
                  <a:cubicBezTo>
                    <a:pt x="15" y="2"/>
                    <a:pt x="33" y="9"/>
                    <a:pt x="35" y="0"/>
                  </a:cubicBezTo>
                  <a:cubicBezTo>
                    <a:pt x="50" y="14"/>
                    <a:pt x="24" y="21"/>
                    <a:pt x="15" y="24"/>
                  </a:cubicBezTo>
                  <a:cubicBezTo>
                    <a:pt x="17" y="23"/>
                    <a:pt x="42" y="31"/>
                    <a:pt x="47" y="24"/>
                  </a:cubicBezTo>
                  <a:cubicBezTo>
                    <a:pt x="61" y="37"/>
                    <a:pt x="22" y="31"/>
                    <a:pt x="11" y="32"/>
                  </a:cubicBezTo>
                  <a:cubicBezTo>
                    <a:pt x="12" y="27"/>
                    <a:pt x="10" y="25"/>
                    <a:pt x="7" y="24"/>
                  </a:cubicBezTo>
                  <a:cubicBezTo>
                    <a:pt x="6" y="19"/>
                    <a:pt x="8" y="17"/>
                    <a:pt x="11" y="1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0" name="Freeform 150"/>
            <p:cNvSpPr/>
            <p:nvPr/>
          </p:nvSpPr>
          <p:spPr bwMode="auto">
            <a:xfrm>
              <a:off x="7758113" y="1104901"/>
              <a:ext cx="60325" cy="44450"/>
            </a:xfrm>
            <a:custGeom>
              <a:avLst/>
              <a:gdLst>
                <a:gd name="T0" fmla="*/ 0 w 60"/>
                <a:gd name="T1" fmla="*/ 0 h 44"/>
                <a:gd name="T2" fmla="*/ 8 w 60"/>
                <a:gd name="T3" fmla="*/ 16 h 44"/>
                <a:gd name="T4" fmla="*/ 40 w 60"/>
                <a:gd name="T5" fmla="*/ 8 h 44"/>
                <a:gd name="T6" fmla="*/ 60 w 60"/>
                <a:gd name="T7" fmla="*/ 40 h 44"/>
                <a:gd name="T8" fmla="*/ 28 w 60"/>
                <a:gd name="T9" fmla="*/ 44 h 44"/>
                <a:gd name="T10" fmla="*/ 40 w 60"/>
                <a:gd name="T11" fmla="*/ 28 h 44"/>
                <a:gd name="T12" fmla="*/ 0 w 60"/>
                <a:gd name="T13" fmla="*/ 20 h 44"/>
                <a:gd name="T14" fmla="*/ 0 w 60"/>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44">
                  <a:moveTo>
                    <a:pt x="0" y="0"/>
                  </a:moveTo>
                  <a:cubicBezTo>
                    <a:pt x="7" y="1"/>
                    <a:pt x="9" y="7"/>
                    <a:pt x="8" y="16"/>
                  </a:cubicBezTo>
                  <a:cubicBezTo>
                    <a:pt x="14" y="2"/>
                    <a:pt x="24" y="4"/>
                    <a:pt x="40" y="8"/>
                  </a:cubicBezTo>
                  <a:cubicBezTo>
                    <a:pt x="36" y="30"/>
                    <a:pt x="56" y="27"/>
                    <a:pt x="60" y="40"/>
                  </a:cubicBezTo>
                  <a:cubicBezTo>
                    <a:pt x="41" y="33"/>
                    <a:pt x="45" y="42"/>
                    <a:pt x="28" y="44"/>
                  </a:cubicBezTo>
                  <a:cubicBezTo>
                    <a:pt x="32" y="39"/>
                    <a:pt x="39" y="36"/>
                    <a:pt x="40" y="28"/>
                  </a:cubicBezTo>
                  <a:cubicBezTo>
                    <a:pt x="35" y="17"/>
                    <a:pt x="15" y="21"/>
                    <a:pt x="0" y="20"/>
                  </a:cubicBezTo>
                  <a:cubicBezTo>
                    <a:pt x="0" y="13"/>
                    <a:pt x="0" y="7"/>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1" name="Freeform 151"/>
            <p:cNvSpPr/>
            <p:nvPr/>
          </p:nvSpPr>
          <p:spPr bwMode="auto">
            <a:xfrm>
              <a:off x="7673975" y="1109663"/>
              <a:ext cx="44450" cy="28575"/>
            </a:xfrm>
            <a:custGeom>
              <a:avLst/>
              <a:gdLst>
                <a:gd name="T0" fmla="*/ 44 w 44"/>
                <a:gd name="T1" fmla="*/ 8 h 28"/>
                <a:gd name="T2" fmla="*/ 16 w 44"/>
                <a:gd name="T3" fmla="*/ 16 h 28"/>
                <a:gd name="T4" fmla="*/ 24 w 44"/>
                <a:gd name="T5" fmla="*/ 28 h 28"/>
                <a:gd name="T6" fmla="*/ 0 w 44"/>
                <a:gd name="T7" fmla="*/ 0 h 28"/>
                <a:gd name="T8" fmla="*/ 44 w 44"/>
                <a:gd name="T9" fmla="*/ 8 h 28"/>
              </a:gdLst>
              <a:ahLst/>
              <a:cxnLst>
                <a:cxn ang="0">
                  <a:pos x="T0" y="T1"/>
                </a:cxn>
                <a:cxn ang="0">
                  <a:pos x="T2" y="T3"/>
                </a:cxn>
                <a:cxn ang="0">
                  <a:pos x="T4" y="T5"/>
                </a:cxn>
                <a:cxn ang="0">
                  <a:pos x="T6" y="T7"/>
                </a:cxn>
                <a:cxn ang="0">
                  <a:pos x="T8" y="T9"/>
                </a:cxn>
              </a:cxnLst>
              <a:rect l="0" t="0" r="r" b="b"/>
              <a:pathLst>
                <a:path w="44" h="28">
                  <a:moveTo>
                    <a:pt x="44" y="8"/>
                  </a:moveTo>
                  <a:cubicBezTo>
                    <a:pt x="42" y="24"/>
                    <a:pt x="25" y="4"/>
                    <a:pt x="16" y="16"/>
                  </a:cubicBezTo>
                  <a:cubicBezTo>
                    <a:pt x="19" y="20"/>
                    <a:pt x="25" y="20"/>
                    <a:pt x="24" y="28"/>
                  </a:cubicBezTo>
                  <a:cubicBezTo>
                    <a:pt x="7" y="28"/>
                    <a:pt x="5" y="13"/>
                    <a:pt x="0" y="0"/>
                  </a:cubicBezTo>
                  <a:cubicBezTo>
                    <a:pt x="32" y="5"/>
                    <a:pt x="22" y="1"/>
                    <a:pt x="44" y="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2" name="Freeform 152"/>
            <p:cNvSpPr/>
            <p:nvPr/>
          </p:nvSpPr>
          <p:spPr bwMode="auto">
            <a:xfrm>
              <a:off x="7821613" y="1117601"/>
              <a:ext cx="69850" cy="30163"/>
            </a:xfrm>
            <a:custGeom>
              <a:avLst/>
              <a:gdLst>
                <a:gd name="T0" fmla="*/ 6 w 70"/>
                <a:gd name="T1" fmla="*/ 0 h 30"/>
                <a:gd name="T2" fmla="*/ 70 w 70"/>
                <a:gd name="T3" fmla="*/ 24 h 30"/>
                <a:gd name="T4" fmla="*/ 2 w 70"/>
                <a:gd name="T5" fmla="*/ 16 h 30"/>
                <a:gd name="T6" fmla="*/ 6 w 70"/>
                <a:gd name="T7" fmla="*/ 0 h 30"/>
              </a:gdLst>
              <a:ahLst/>
              <a:cxnLst>
                <a:cxn ang="0">
                  <a:pos x="T0" y="T1"/>
                </a:cxn>
                <a:cxn ang="0">
                  <a:pos x="T2" y="T3"/>
                </a:cxn>
                <a:cxn ang="0">
                  <a:pos x="T4" y="T5"/>
                </a:cxn>
                <a:cxn ang="0">
                  <a:pos x="T6" y="T7"/>
                </a:cxn>
              </a:cxnLst>
              <a:rect l="0" t="0" r="r" b="b"/>
              <a:pathLst>
                <a:path w="70" h="30">
                  <a:moveTo>
                    <a:pt x="6" y="0"/>
                  </a:moveTo>
                  <a:cubicBezTo>
                    <a:pt x="26" y="7"/>
                    <a:pt x="56" y="3"/>
                    <a:pt x="70" y="24"/>
                  </a:cubicBezTo>
                  <a:cubicBezTo>
                    <a:pt x="44" y="30"/>
                    <a:pt x="40" y="10"/>
                    <a:pt x="2" y="16"/>
                  </a:cubicBezTo>
                  <a:cubicBezTo>
                    <a:pt x="0" y="8"/>
                    <a:pt x="5" y="5"/>
                    <a:pt x="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3" name="Freeform 153"/>
            <p:cNvSpPr/>
            <p:nvPr/>
          </p:nvSpPr>
          <p:spPr bwMode="auto">
            <a:xfrm>
              <a:off x="7891463" y="1136651"/>
              <a:ext cx="20638" cy="17463"/>
            </a:xfrm>
            <a:custGeom>
              <a:avLst/>
              <a:gdLst>
                <a:gd name="T0" fmla="*/ 20 w 20"/>
                <a:gd name="T1" fmla="*/ 1 h 18"/>
                <a:gd name="T2" fmla="*/ 20 w 20"/>
                <a:gd name="T3" fmla="*/ 17 h 18"/>
                <a:gd name="T4" fmla="*/ 4 w 20"/>
                <a:gd name="T5" fmla="*/ 5 h 18"/>
                <a:gd name="T6" fmla="*/ 20 w 20"/>
                <a:gd name="T7" fmla="*/ 1 h 18"/>
              </a:gdLst>
              <a:ahLst/>
              <a:cxnLst>
                <a:cxn ang="0">
                  <a:pos x="T0" y="T1"/>
                </a:cxn>
                <a:cxn ang="0">
                  <a:pos x="T2" y="T3"/>
                </a:cxn>
                <a:cxn ang="0">
                  <a:pos x="T4" y="T5"/>
                </a:cxn>
                <a:cxn ang="0">
                  <a:pos x="T6" y="T7"/>
                </a:cxn>
              </a:cxnLst>
              <a:rect l="0" t="0" r="r" b="b"/>
              <a:pathLst>
                <a:path w="20" h="18">
                  <a:moveTo>
                    <a:pt x="20" y="1"/>
                  </a:moveTo>
                  <a:cubicBezTo>
                    <a:pt x="20" y="6"/>
                    <a:pt x="20" y="12"/>
                    <a:pt x="20" y="17"/>
                  </a:cubicBezTo>
                  <a:cubicBezTo>
                    <a:pt x="17" y="11"/>
                    <a:pt x="0" y="18"/>
                    <a:pt x="4" y="5"/>
                  </a:cubicBezTo>
                  <a:cubicBezTo>
                    <a:pt x="11" y="6"/>
                    <a:pt x="12"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4" name="Freeform 154"/>
            <p:cNvSpPr/>
            <p:nvPr/>
          </p:nvSpPr>
          <p:spPr bwMode="auto">
            <a:xfrm>
              <a:off x="7621588" y="1146176"/>
              <a:ext cx="20638" cy="20638"/>
            </a:xfrm>
            <a:custGeom>
              <a:avLst/>
              <a:gdLst>
                <a:gd name="T0" fmla="*/ 20 w 20"/>
                <a:gd name="T1" fmla="*/ 0 h 21"/>
                <a:gd name="T2" fmla="*/ 8 w 20"/>
                <a:gd name="T3" fmla="*/ 8 h 21"/>
                <a:gd name="T4" fmla="*/ 20 w 20"/>
                <a:gd name="T5" fmla="*/ 12 h 21"/>
                <a:gd name="T6" fmla="*/ 0 w 20"/>
                <a:gd name="T7" fmla="*/ 20 h 21"/>
                <a:gd name="T8" fmla="*/ 20 w 20"/>
                <a:gd name="T9" fmla="*/ 0 h 21"/>
              </a:gdLst>
              <a:ahLst/>
              <a:cxnLst>
                <a:cxn ang="0">
                  <a:pos x="T0" y="T1"/>
                </a:cxn>
                <a:cxn ang="0">
                  <a:pos x="T2" y="T3"/>
                </a:cxn>
                <a:cxn ang="0">
                  <a:pos x="T4" y="T5"/>
                </a:cxn>
                <a:cxn ang="0">
                  <a:pos x="T6" y="T7"/>
                </a:cxn>
                <a:cxn ang="0">
                  <a:pos x="T8" y="T9"/>
                </a:cxn>
              </a:cxnLst>
              <a:rect l="0" t="0" r="r" b="b"/>
              <a:pathLst>
                <a:path w="20" h="21">
                  <a:moveTo>
                    <a:pt x="20" y="0"/>
                  </a:moveTo>
                  <a:cubicBezTo>
                    <a:pt x="18" y="5"/>
                    <a:pt x="15" y="8"/>
                    <a:pt x="8" y="8"/>
                  </a:cubicBezTo>
                  <a:cubicBezTo>
                    <a:pt x="9" y="13"/>
                    <a:pt x="15" y="11"/>
                    <a:pt x="20" y="12"/>
                  </a:cubicBezTo>
                  <a:cubicBezTo>
                    <a:pt x="17" y="18"/>
                    <a:pt x="10" y="21"/>
                    <a:pt x="0" y="20"/>
                  </a:cubicBezTo>
                  <a:cubicBezTo>
                    <a:pt x="1" y="7"/>
                    <a:pt x="7" y="1"/>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5" name="Freeform 155"/>
            <p:cNvSpPr/>
            <p:nvPr/>
          </p:nvSpPr>
          <p:spPr bwMode="auto">
            <a:xfrm>
              <a:off x="7920038" y="1144588"/>
              <a:ext cx="39688" cy="31750"/>
            </a:xfrm>
            <a:custGeom>
              <a:avLst/>
              <a:gdLst>
                <a:gd name="T0" fmla="*/ 40 w 40"/>
                <a:gd name="T1" fmla="*/ 21 h 31"/>
                <a:gd name="T2" fmla="*/ 0 w 40"/>
                <a:gd name="T3" fmla="*/ 13 h 31"/>
                <a:gd name="T4" fmla="*/ 40 w 40"/>
                <a:gd name="T5" fmla="*/ 21 h 31"/>
              </a:gdLst>
              <a:ahLst/>
              <a:cxnLst>
                <a:cxn ang="0">
                  <a:pos x="T0" y="T1"/>
                </a:cxn>
                <a:cxn ang="0">
                  <a:pos x="T2" y="T3"/>
                </a:cxn>
                <a:cxn ang="0">
                  <a:pos x="T4" y="T5"/>
                </a:cxn>
              </a:cxnLst>
              <a:rect l="0" t="0" r="r" b="b"/>
              <a:pathLst>
                <a:path w="40" h="31">
                  <a:moveTo>
                    <a:pt x="40" y="21"/>
                  </a:moveTo>
                  <a:cubicBezTo>
                    <a:pt x="29" y="31"/>
                    <a:pt x="16" y="11"/>
                    <a:pt x="0" y="13"/>
                  </a:cubicBezTo>
                  <a:cubicBezTo>
                    <a:pt x="15" y="0"/>
                    <a:pt x="31" y="8"/>
                    <a:pt x="40" y="2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6" name="Freeform 156"/>
            <p:cNvSpPr/>
            <p:nvPr/>
          </p:nvSpPr>
          <p:spPr bwMode="auto">
            <a:xfrm>
              <a:off x="7537450" y="1152526"/>
              <a:ext cx="80963" cy="49213"/>
            </a:xfrm>
            <a:custGeom>
              <a:avLst/>
              <a:gdLst>
                <a:gd name="T0" fmla="*/ 80 w 80"/>
                <a:gd name="T1" fmla="*/ 10 h 49"/>
                <a:gd name="T2" fmla="*/ 0 w 80"/>
                <a:gd name="T3" fmla="*/ 14 h 49"/>
                <a:gd name="T4" fmla="*/ 80 w 80"/>
                <a:gd name="T5" fmla="*/ 10 h 49"/>
              </a:gdLst>
              <a:ahLst/>
              <a:cxnLst>
                <a:cxn ang="0">
                  <a:pos x="T0" y="T1"/>
                </a:cxn>
                <a:cxn ang="0">
                  <a:pos x="T2" y="T3"/>
                </a:cxn>
                <a:cxn ang="0">
                  <a:pos x="T4" y="T5"/>
                </a:cxn>
              </a:cxnLst>
              <a:rect l="0" t="0" r="r" b="b"/>
              <a:pathLst>
                <a:path w="80" h="49">
                  <a:moveTo>
                    <a:pt x="80" y="10"/>
                  </a:moveTo>
                  <a:cubicBezTo>
                    <a:pt x="72" y="13"/>
                    <a:pt x="9" y="49"/>
                    <a:pt x="0" y="14"/>
                  </a:cubicBezTo>
                  <a:cubicBezTo>
                    <a:pt x="39" y="21"/>
                    <a:pt x="49" y="0"/>
                    <a:pt x="80"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7" name="Freeform 157"/>
            <p:cNvSpPr/>
            <p:nvPr/>
          </p:nvSpPr>
          <p:spPr bwMode="auto">
            <a:xfrm>
              <a:off x="7561263" y="1176338"/>
              <a:ext cx="109538" cy="42863"/>
            </a:xfrm>
            <a:custGeom>
              <a:avLst/>
              <a:gdLst>
                <a:gd name="T0" fmla="*/ 108 w 108"/>
                <a:gd name="T1" fmla="*/ 2 h 43"/>
                <a:gd name="T2" fmla="*/ 28 w 108"/>
                <a:gd name="T3" fmla="*/ 18 h 43"/>
                <a:gd name="T4" fmla="*/ 32 w 108"/>
                <a:gd name="T5" fmla="*/ 38 h 43"/>
                <a:gd name="T6" fmla="*/ 16 w 108"/>
                <a:gd name="T7" fmla="*/ 42 h 43"/>
                <a:gd name="T8" fmla="*/ 0 w 108"/>
                <a:gd name="T9" fmla="*/ 10 h 43"/>
                <a:gd name="T10" fmla="*/ 108 w 108"/>
                <a:gd name="T11" fmla="*/ 2 h 43"/>
              </a:gdLst>
              <a:ahLst/>
              <a:cxnLst>
                <a:cxn ang="0">
                  <a:pos x="T0" y="T1"/>
                </a:cxn>
                <a:cxn ang="0">
                  <a:pos x="T2" y="T3"/>
                </a:cxn>
                <a:cxn ang="0">
                  <a:pos x="T4" y="T5"/>
                </a:cxn>
                <a:cxn ang="0">
                  <a:pos x="T6" y="T7"/>
                </a:cxn>
                <a:cxn ang="0">
                  <a:pos x="T8" y="T9"/>
                </a:cxn>
                <a:cxn ang="0">
                  <a:pos x="T10" y="T11"/>
                </a:cxn>
              </a:cxnLst>
              <a:rect l="0" t="0" r="r" b="b"/>
              <a:pathLst>
                <a:path w="108" h="43">
                  <a:moveTo>
                    <a:pt x="108" y="2"/>
                  </a:moveTo>
                  <a:cubicBezTo>
                    <a:pt x="88" y="14"/>
                    <a:pt x="51" y="9"/>
                    <a:pt x="28" y="18"/>
                  </a:cubicBezTo>
                  <a:cubicBezTo>
                    <a:pt x="25" y="29"/>
                    <a:pt x="34" y="28"/>
                    <a:pt x="32" y="38"/>
                  </a:cubicBezTo>
                  <a:cubicBezTo>
                    <a:pt x="25" y="37"/>
                    <a:pt x="24" y="43"/>
                    <a:pt x="16" y="42"/>
                  </a:cubicBezTo>
                  <a:cubicBezTo>
                    <a:pt x="29" y="10"/>
                    <a:pt x="0" y="37"/>
                    <a:pt x="0" y="10"/>
                  </a:cubicBezTo>
                  <a:cubicBezTo>
                    <a:pt x="42" y="3"/>
                    <a:pt x="56" y="0"/>
                    <a:pt x="108"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8" name="Freeform 158"/>
            <p:cNvSpPr/>
            <p:nvPr/>
          </p:nvSpPr>
          <p:spPr bwMode="auto">
            <a:xfrm>
              <a:off x="7494588" y="1174751"/>
              <a:ext cx="22225" cy="23813"/>
            </a:xfrm>
            <a:custGeom>
              <a:avLst/>
              <a:gdLst>
                <a:gd name="T0" fmla="*/ 2 w 22"/>
                <a:gd name="T1" fmla="*/ 3 h 23"/>
                <a:gd name="T2" fmla="*/ 22 w 22"/>
                <a:gd name="T3" fmla="*/ 7 h 23"/>
                <a:gd name="T4" fmla="*/ 6 w 22"/>
                <a:gd name="T5" fmla="*/ 23 h 23"/>
                <a:gd name="T6" fmla="*/ 2 w 22"/>
                <a:gd name="T7" fmla="*/ 3 h 23"/>
              </a:gdLst>
              <a:ahLst/>
              <a:cxnLst>
                <a:cxn ang="0">
                  <a:pos x="T0" y="T1"/>
                </a:cxn>
                <a:cxn ang="0">
                  <a:pos x="T2" y="T3"/>
                </a:cxn>
                <a:cxn ang="0">
                  <a:pos x="T4" y="T5"/>
                </a:cxn>
                <a:cxn ang="0">
                  <a:pos x="T6" y="T7"/>
                </a:cxn>
              </a:cxnLst>
              <a:rect l="0" t="0" r="r" b="b"/>
              <a:pathLst>
                <a:path w="22" h="23">
                  <a:moveTo>
                    <a:pt x="2" y="3"/>
                  </a:moveTo>
                  <a:cubicBezTo>
                    <a:pt x="13" y="0"/>
                    <a:pt x="12" y="9"/>
                    <a:pt x="22" y="7"/>
                  </a:cubicBezTo>
                  <a:cubicBezTo>
                    <a:pt x="22" y="17"/>
                    <a:pt x="16" y="23"/>
                    <a:pt x="6" y="23"/>
                  </a:cubicBezTo>
                  <a:cubicBezTo>
                    <a:pt x="9" y="12"/>
                    <a:pt x="0" y="13"/>
                    <a:pt x="2"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 name="Freeform 159"/>
            <p:cNvSpPr/>
            <p:nvPr/>
          </p:nvSpPr>
          <p:spPr bwMode="auto">
            <a:xfrm>
              <a:off x="8012113" y="1185863"/>
              <a:ext cx="44450" cy="34925"/>
            </a:xfrm>
            <a:custGeom>
              <a:avLst/>
              <a:gdLst>
                <a:gd name="T0" fmla="*/ 4 w 44"/>
                <a:gd name="T1" fmla="*/ 0 h 34"/>
                <a:gd name="T2" fmla="*/ 44 w 44"/>
                <a:gd name="T3" fmla="*/ 20 h 34"/>
                <a:gd name="T4" fmla="*/ 44 w 44"/>
                <a:gd name="T5" fmla="*/ 28 h 34"/>
                <a:gd name="T6" fmla="*/ 0 w 44"/>
                <a:gd name="T7" fmla="*/ 12 h 34"/>
                <a:gd name="T8" fmla="*/ 4 w 44"/>
                <a:gd name="T9" fmla="*/ 0 h 34"/>
              </a:gdLst>
              <a:ahLst/>
              <a:cxnLst>
                <a:cxn ang="0">
                  <a:pos x="T0" y="T1"/>
                </a:cxn>
                <a:cxn ang="0">
                  <a:pos x="T2" y="T3"/>
                </a:cxn>
                <a:cxn ang="0">
                  <a:pos x="T4" y="T5"/>
                </a:cxn>
                <a:cxn ang="0">
                  <a:pos x="T6" y="T7"/>
                </a:cxn>
                <a:cxn ang="0">
                  <a:pos x="T8" y="T9"/>
                </a:cxn>
              </a:cxnLst>
              <a:rect l="0" t="0" r="r" b="b"/>
              <a:pathLst>
                <a:path w="44" h="34">
                  <a:moveTo>
                    <a:pt x="4" y="0"/>
                  </a:moveTo>
                  <a:cubicBezTo>
                    <a:pt x="20" y="4"/>
                    <a:pt x="31" y="13"/>
                    <a:pt x="44" y="20"/>
                  </a:cubicBezTo>
                  <a:cubicBezTo>
                    <a:pt x="42" y="24"/>
                    <a:pt x="39" y="27"/>
                    <a:pt x="44" y="28"/>
                  </a:cubicBezTo>
                  <a:cubicBezTo>
                    <a:pt x="29" y="34"/>
                    <a:pt x="25" y="13"/>
                    <a:pt x="0" y="12"/>
                  </a:cubicBezTo>
                  <a:cubicBezTo>
                    <a:pt x="2" y="9"/>
                    <a:pt x="4" y="6"/>
                    <a:pt x="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 name="Freeform 160"/>
            <p:cNvSpPr/>
            <p:nvPr/>
          </p:nvSpPr>
          <p:spPr bwMode="auto">
            <a:xfrm>
              <a:off x="7310438" y="1243013"/>
              <a:ext cx="69850" cy="47625"/>
            </a:xfrm>
            <a:custGeom>
              <a:avLst/>
              <a:gdLst>
                <a:gd name="T0" fmla="*/ 28 w 68"/>
                <a:gd name="T1" fmla="*/ 20 h 48"/>
                <a:gd name="T2" fmla="*/ 24 w 68"/>
                <a:gd name="T3" fmla="*/ 28 h 48"/>
                <a:gd name="T4" fmla="*/ 44 w 68"/>
                <a:gd name="T5" fmla="*/ 28 h 48"/>
                <a:gd name="T6" fmla="*/ 40 w 68"/>
                <a:gd name="T7" fmla="*/ 0 h 48"/>
                <a:gd name="T8" fmla="*/ 68 w 68"/>
                <a:gd name="T9" fmla="*/ 12 h 48"/>
                <a:gd name="T10" fmla="*/ 8 w 68"/>
                <a:gd name="T11" fmla="*/ 48 h 48"/>
                <a:gd name="T12" fmla="*/ 0 w 68"/>
                <a:gd name="T13" fmla="*/ 32 h 48"/>
                <a:gd name="T14" fmla="*/ 28 w 68"/>
                <a:gd name="T15" fmla="*/ 20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48">
                  <a:moveTo>
                    <a:pt x="28" y="20"/>
                  </a:moveTo>
                  <a:cubicBezTo>
                    <a:pt x="27" y="23"/>
                    <a:pt x="24" y="24"/>
                    <a:pt x="24" y="28"/>
                  </a:cubicBezTo>
                  <a:cubicBezTo>
                    <a:pt x="37" y="30"/>
                    <a:pt x="36" y="20"/>
                    <a:pt x="44" y="28"/>
                  </a:cubicBezTo>
                  <a:cubicBezTo>
                    <a:pt x="46" y="15"/>
                    <a:pt x="37" y="14"/>
                    <a:pt x="40" y="0"/>
                  </a:cubicBezTo>
                  <a:cubicBezTo>
                    <a:pt x="52" y="8"/>
                    <a:pt x="56" y="12"/>
                    <a:pt x="68" y="12"/>
                  </a:cubicBezTo>
                  <a:cubicBezTo>
                    <a:pt x="55" y="31"/>
                    <a:pt x="27" y="35"/>
                    <a:pt x="8" y="48"/>
                  </a:cubicBezTo>
                  <a:cubicBezTo>
                    <a:pt x="10" y="38"/>
                    <a:pt x="15" y="32"/>
                    <a:pt x="0" y="32"/>
                  </a:cubicBezTo>
                  <a:cubicBezTo>
                    <a:pt x="6" y="25"/>
                    <a:pt x="11" y="17"/>
                    <a:pt x="28"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1" name="Freeform 161"/>
            <p:cNvSpPr/>
            <p:nvPr/>
          </p:nvSpPr>
          <p:spPr bwMode="auto">
            <a:xfrm>
              <a:off x="7366000" y="1265238"/>
              <a:ext cx="33338" cy="26988"/>
            </a:xfrm>
            <a:custGeom>
              <a:avLst/>
              <a:gdLst>
                <a:gd name="T0" fmla="*/ 29 w 32"/>
                <a:gd name="T1" fmla="*/ 5 h 26"/>
                <a:gd name="T2" fmla="*/ 21 w 32"/>
                <a:gd name="T3" fmla="*/ 25 h 26"/>
                <a:gd name="T4" fmla="*/ 29 w 32"/>
                <a:gd name="T5" fmla="*/ 5 h 26"/>
              </a:gdLst>
              <a:ahLst/>
              <a:cxnLst>
                <a:cxn ang="0">
                  <a:pos x="T0" y="T1"/>
                </a:cxn>
                <a:cxn ang="0">
                  <a:pos x="T2" y="T3"/>
                </a:cxn>
                <a:cxn ang="0">
                  <a:pos x="T4" y="T5"/>
                </a:cxn>
              </a:cxnLst>
              <a:rect l="0" t="0" r="r" b="b"/>
              <a:pathLst>
                <a:path w="32" h="26">
                  <a:moveTo>
                    <a:pt x="29" y="5"/>
                  </a:moveTo>
                  <a:cubicBezTo>
                    <a:pt x="32" y="17"/>
                    <a:pt x="15" y="10"/>
                    <a:pt x="21" y="25"/>
                  </a:cubicBezTo>
                  <a:cubicBezTo>
                    <a:pt x="0" y="26"/>
                    <a:pt x="12" y="0"/>
                    <a:pt x="29"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2" name="Freeform 162"/>
            <p:cNvSpPr/>
            <p:nvPr/>
          </p:nvSpPr>
          <p:spPr bwMode="auto">
            <a:xfrm>
              <a:off x="7267575" y="1298576"/>
              <a:ext cx="53975" cy="39688"/>
            </a:xfrm>
            <a:custGeom>
              <a:avLst/>
              <a:gdLst>
                <a:gd name="T0" fmla="*/ 8 w 55"/>
                <a:gd name="T1" fmla="*/ 24 h 40"/>
                <a:gd name="T2" fmla="*/ 32 w 55"/>
                <a:gd name="T3" fmla="*/ 4 h 40"/>
                <a:gd name="T4" fmla="*/ 48 w 55"/>
                <a:gd name="T5" fmla="*/ 0 h 40"/>
                <a:gd name="T6" fmla="*/ 12 w 55"/>
                <a:gd name="T7" fmla="*/ 40 h 40"/>
                <a:gd name="T8" fmla="*/ 8 w 55"/>
                <a:gd name="T9" fmla="*/ 24 h 40"/>
              </a:gdLst>
              <a:ahLst/>
              <a:cxnLst>
                <a:cxn ang="0">
                  <a:pos x="T0" y="T1"/>
                </a:cxn>
                <a:cxn ang="0">
                  <a:pos x="T2" y="T3"/>
                </a:cxn>
                <a:cxn ang="0">
                  <a:pos x="T4" y="T5"/>
                </a:cxn>
                <a:cxn ang="0">
                  <a:pos x="T6" y="T7"/>
                </a:cxn>
                <a:cxn ang="0">
                  <a:pos x="T8" y="T9"/>
                </a:cxn>
              </a:cxnLst>
              <a:rect l="0" t="0" r="r" b="b"/>
              <a:pathLst>
                <a:path w="55" h="40">
                  <a:moveTo>
                    <a:pt x="8" y="24"/>
                  </a:moveTo>
                  <a:cubicBezTo>
                    <a:pt x="28" y="29"/>
                    <a:pt x="27" y="14"/>
                    <a:pt x="32" y="4"/>
                  </a:cubicBezTo>
                  <a:cubicBezTo>
                    <a:pt x="38" y="4"/>
                    <a:pt x="47" y="6"/>
                    <a:pt x="48" y="0"/>
                  </a:cubicBezTo>
                  <a:cubicBezTo>
                    <a:pt x="55" y="16"/>
                    <a:pt x="18" y="23"/>
                    <a:pt x="12" y="40"/>
                  </a:cubicBezTo>
                  <a:cubicBezTo>
                    <a:pt x="0" y="37"/>
                    <a:pt x="8" y="34"/>
                    <a:pt x="8" y="2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3" name="Freeform 163"/>
            <p:cNvSpPr/>
            <p:nvPr/>
          </p:nvSpPr>
          <p:spPr bwMode="auto">
            <a:xfrm>
              <a:off x="7315200" y="1295401"/>
              <a:ext cx="44450" cy="46038"/>
            </a:xfrm>
            <a:custGeom>
              <a:avLst/>
              <a:gdLst>
                <a:gd name="T0" fmla="*/ 28 w 44"/>
                <a:gd name="T1" fmla="*/ 19 h 45"/>
                <a:gd name="T2" fmla="*/ 28 w 44"/>
                <a:gd name="T3" fmla="*/ 3 h 45"/>
                <a:gd name="T4" fmla="*/ 40 w 44"/>
                <a:gd name="T5" fmla="*/ 3 h 45"/>
                <a:gd name="T6" fmla="*/ 44 w 44"/>
                <a:gd name="T7" fmla="*/ 11 h 45"/>
                <a:gd name="T8" fmla="*/ 16 w 44"/>
                <a:gd name="T9" fmla="*/ 35 h 45"/>
                <a:gd name="T10" fmla="*/ 0 w 44"/>
                <a:gd name="T11" fmla="*/ 35 h 45"/>
                <a:gd name="T12" fmla="*/ 28 w 44"/>
                <a:gd name="T13" fmla="*/ 19 h 45"/>
              </a:gdLst>
              <a:ahLst/>
              <a:cxnLst>
                <a:cxn ang="0">
                  <a:pos x="T0" y="T1"/>
                </a:cxn>
                <a:cxn ang="0">
                  <a:pos x="T2" y="T3"/>
                </a:cxn>
                <a:cxn ang="0">
                  <a:pos x="T4" y="T5"/>
                </a:cxn>
                <a:cxn ang="0">
                  <a:pos x="T6" y="T7"/>
                </a:cxn>
                <a:cxn ang="0">
                  <a:pos x="T8" y="T9"/>
                </a:cxn>
                <a:cxn ang="0">
                  <a:pos x="T10" y="T11"/>
                </a:cxn>
                <a:cxn ang="0">
                  <a:pos x="T12" y="T13"/>
                </a:cxn>
              </a:cxnLst>
              <a:rect l="0" t="0" r="r" b="b"/>
              <a:pathLst>
                <a:path w="44" h="45">
                  <a:moveTo>
                    <a:pt x="28" y="19"/>
                  </a:moveTo>
                  <a:cubicBezTo>
                    <a:pt x="39" y="15"/>
                    <a:pt x="16" y="10"/>
                    <a:pt x="28" y="3"/>
                  </a:cubicBezTo>
                  <a:cubicBezTo>
                    <a:pt x="32" y="3"/>
                    <a:pt x="36" y="3"/>
                    <a:pt x="40" y="3"/>
                  </a:cubicBezTo>
                  <a:cubicBezTo>
                    <a:pt x="39" y="8"/>
                    <a:pt x="41" y="10"/>
                    <a:pt x="44" y="11"/>
                  </a:cubicBezTo>
                  <a:cubicBezTo>
                    <a:pt x="40" y="31"/>
                    <a:pt x="7" y="18"/>
                    <a:pt x="16" y="35"/>
                  </a:cubicBezTo>
                  <a:cubicBezTo>
                    <a:pt x="15" y="45"/>
                    <a:pt x="2" y="36"/>
                    <a:pt x="0" y="35"/>
                  </a:cubicBezTo>
                  <a:cubicBezTo>
                    <a:pt x="2" y="23"/>
                    <a:pt x="19" y="0"/>
                    <a:pt x="28"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4" name="Freeform 164"/>
            <p:cNvSpPr/>
            <p:nvPr/>
          </p:nvSpPr>
          <p:spPr bwMode="auto">
            <a:xfrm>
              <a:off x="8158163" y="1298576"/>
              <a:ext cx="149225" cy="180975"/>
            </a:xfrm>
            <a:custGeom>
              <a:avLst/>
              <a:gdLst>
                <a:gd name="T0" fmla="*/ 80 w 148"/>
                <a:gd name="T1" fmla="*/ 88 h 180"/>
                <a:gd name="T2" fmla="*/ 112 w 148"/>
                <a:gd name="T3" fmla="*/ 120 h 180"/>
                <a:gd name="T4" fmla="*/ 148 w 148"/>
                <a:gd name="T5" fmla="*/ 180 h 180"/>
                <a:gd name="T6" fmla="*/ 132 w 148"/>
                <a:gd name="T7" fmla="*/ 180 h 180"/>
                <a:gd name="T8" fmla="*/ 104 w 148"/>
                <a:gd name="T9" fmla="*/ 136 h 180"/>
                <a:gd name="T10" fmla="*/ 116 w 148"/>
                <a:gd name="T11" fmla="*/ 136 h 180"/>
                <a:gd name="T12" fmla="*/ 104 w 148"/>
                <a:gd name="T13" fmla="*/ 116 h 180"/>
                <a:gd name="T14" fmla="*/ 0 w 148"/>
                <a:gd name="T15" fmla="*/ 48 h 180"/>
                <a:gd name="T16" fmla="*/ 0 w 148"/>
                <a:gd name="T17" fmla="*/ 0 h 180"/>
                <a:gd name="T18" fmla="*/ 72 w 148"/>
                <a:gd name="T19" fmla="*/ 80 h 180"/>
                <a:gd name="T20" fmla="*/ 96 w 148"/>
                <a:gd name="T21" fmla="*/ 80 h 180"/>
                <a:gd name="T22" fmla="*/ 80 w 148"/>
                <a:gd name="T23" fmla="*/ 8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180">
                  <a:moveTo>
                    <a:pt x="80" y="88"/>
                  </a:moveTo>
                  <a:cubicBezTo>
                    <a:pt x="94" y="87"/>
                    <a:pt x="105" y="103"/>
                    <a:pt x="112" y="120"/>
                  </a:cubicBezTo>
                  <a:cubicBezTo>
                    <a:pt x="128" y="116"/>
                    <a:pt x="143" y="143"/>
                    <a:pt x="148" y="180"/>
                  </a:cubicBezTo>
                  <a:cubicBezTo>
                    <a:pt x="143" y="180"/>
                    <a:pt x="137" y="180"/>
                    <a:pt x="132" y="180"/>
                  </a:cubicBezTo>
                  <a:cubicBezTo>
                    <a:pt x="124" y="164"/>
                    <a:pt x="119" y="145"/>
                    <a:pt x="104" y="136"/>
                  </a:cubicBezTo>
                  <a:cubicBezTo>
                    <a:pt x="107" y="129"/>
                    <a:pt x="111" y="135"/>
                    <a:pt x="116" y="136"/>
                  </a:cubicBezTo>
                  <a:cubicBezTo>
                    <a:pt x="119" y="122"/>
                    <a:pt x="88" y="132"/>
                    <a:pt x="104" y="116"/>
                  </a:cubicBezTo>
                  <a:cubicBezTo>
                    <a:pt x="70" y="108"/>
                    <a:pt x="54" y="49"/>
                    <a:pt x="0" y="48"/>
                  </a:cubicBezTo>
                  <a:cubicBezTo>
                    <a:pt x="2" y="27"/>
                    <a:pt x="11" y="14"/>
                    <a:pt x="0" y="0"/>
                  </a:cubicBezTo>
                  <a:cubicBezTo>
                    <a:pt x="43" y="7"/>
                    <a:pt x="73" y="42"/>
                    <a:pt x="72" y="80"/>
                  </a:cubicBezTo>
                  <a:cubicBezTo>
                    <a:pt x="78" y="68"/>
                    <a:pt x="87" y="75"/>
                    <a:pt x="96" y="80"/>
                  </a:cubicBezTo>
                  <a:cubicBezTo>
                    <a:pt x="93" y="85"/>
                    <a:pt x="87" y="87"/>
                    <a:pt x="80" y="8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5" name="Freeform 165"/>
            <p:cNvSpPr/>
            <p:nvPr/>
          </p:nvSpPr>
          <p:spPr bwMode="auto">
            <a:xfrm>
              <a:off x="8129588" y="1350963"/>
              <a:ext cx="28575" cy="30163"/>
            </a:xfrm>
            <a:custGeom>
              <a:avLst/>
              <a:gdLst>
                <a:gd name="T0" fmla="*/ 12 w 29"/>
                <a:gd name="T1" fmla="*/ 0 h 30"/>
                <a:gd name="T2" fmla="*/ 20 w 29"/>
                <a:gd name="T3" fmla="*/ 24 h 30"/>
                <a:gd name="T4" fmla="*/ 12 w 29"/>
                <a:gd name="T5" fmla="*/ 0 h 30"/>
              </a:gdLst>
              <a:ahLst/>
              <a:cxnLst>
                <a:cxn ang="0">
                  <a:pos x="T0" y="T1"/>
                </a:cxn>
                <a:cxn ang="0">
                  <a:pos x="T2" y="T3"/>
                </a:cxn>
                <a:cxn ang="0">
                  <a:pos x="T4" y="T5"/>
                </a:cxn>
              </a:cxnLst>
              <a:rect l="0" t="0" r="r" b="b"/>
              <a:pathLst>
                <a:path w="29" h="30">
                  <a:moveTo>
                    <a:pt x="12" y="0"/>
                  </a:moveTo>
                  <a:cubicBezTo>
                    <a:pt x="21" y="2"/>
                    <a:pt x="29" y="15"/>
                    <a:pt x="20" y="24"/>
                  </a:cubicBezTo>
                  <a:cubicBezTo>
                    <a:pt x="0" y="30"/>
                    <a:pt x="0" y="3"/>
                    <a:pt x="12"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6" name="Freeform 166"/>
            <p:cNvSpPr/>
            <p:nvPr/>
          </p:nvSpPr>
          <p:spPr bwMode="auto">
            <a:xfrm>
              <a:off x="7216775" y="1374776"/>
              <a:ext cx="33338" cy="15875"/>
            </a:xfrm>
            <a:custGeom>
              <a:avLst/>
              <a:gdLst>
                <a:gd name="T0" fmla="*/ 13 w 33"/>
                <a:gd name="T1" fmla="*/ 0 h 16"/>
                <a:gd name="T2" fmla="*/ 21 w 33"/>
                <a:gd name="T3" fmla="*/ 0 h 16"/>
                <a:gd name="T4" fmla="*/ 5 w 33"/>
                <a:gd name="T5" fmla="*/ 16 h 16"/>
                <a:gd name="T6" fmla="*/ 13 w 33"/>
                <a:gd name="T7" fmla="*/ 0 h 16"/>
              </a:gdLst>
              <a:ahLst/>
              <a:cxnLst>
                <a:cxn ang="0">
                  <a:pos x="T0" y="T1"/>
                </a:cxn>
                <a:cxn ang="0">
                  <a:pos x="T2" y="T3"/>
                </a:cxn>
                <a:cxn ang="0">
                  <a:pos x="T4" y="T5"/>
                </a:cxn>
                <a:cxn ang="0">
                  <a:pos x="T6" y="T7"/>
                </a:cxn>
              </a:cxnLst>
              <a:rect l="0" t="0" r="r" b="b"/>
              <a:pathLst>
                <a:path w="33" h="16">
                  <a:moveTo>
                    <a:pt x="13" y="0"/>
                  </a:moveTo>
                  <a:cubicBezTo>
                    <a:pt x="17" y="2"/>
                    <a:pt x="20" y="5"/>
                    <a:pt x="21" y="0"/>
                  </a:cubicBezTo>
                  <a:cubicBezTo>
                    <a:pt x="33" y="7"/>
                    <a:pt x="14" y="16"/>
                    <a:pt x="5" y="16"/>
                  </a:cubicBezTo>
                  <a:cubicBezTo>
                    <a:pt x="0" y="3"/>
                    <a:pt x="18" y="13"/>
                    <a:pt x="1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7" name="Freeform 167"/>
            <p:cNvSpPr/>
            <p:nvPr/>
          </p:nvSpPr>
          <p:spPr bwMode="auto">
            <a:xfrm>
              <a:off x="7250113" y="1371601"/>
              <a:ext cx="26988" cy="19050"/>
            </a:xfrm>
            <a:custGeom>
              <a:avLst/>
              <a:gdLst>
                <a:gd name="T0" fmla="*/ 24 w 26"/>
                <a:gd name="T1" fmla="*/ 19 h 19"/>
                <a:gd name="T2" fmla="*/ 0 w 26"/>
                <a:gd name="T3" fmla="*/ 19 h 19"/>
                <a:gd name="T4" fmla="*/ 24 w 26"/>
                <a:gd name="T5" fmla="*/ 19 h 19"/>
              </a:gdLst>
              <a:ahLst/>
              <a:cxnLst>
                <a:cxn ang="0">
                  <a:pos x="T0" y="T1"/>
                </a:cxn>
                <a:cxn ang="0">
                  <a:pos x="T2" y="T3"/>
                </a:cxn>
                <a:cxn ang="0">
                  <a:pos x="T4" y="T5"/>
                </a:cxn>
              </a:cxnLst>
              <a:rect l="0" t="0" r="r" b="b"/>
              <a:pathLst>
                <a:path w="26" h="19">
                  <a:moveTo>
                    <a:pt x="24" y="19"/>
                  </a:moveTo>
                  <a:cubicBezTo>
                    <a:pt x="11" y="15"/>
                    <a:pt x="15" y="19"/>
                    <a:pt x="0" y="19"/>
                  </a:cubicBezTo>
                  <a:cubicBezTo>
                    <a:pt x="2" y="9"/>
                    <a:pt x="26" y="0"/>
                    <a:pt x="24"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8" name="Freeform 168"/>
            <p:cNvSpPr/>
            <p:nvPr/>
          </p:nvSpPr>
          <p:spPr bwMode="auto">
            <a:xfrm>
              <a:off x="7189788" y="1395413"/>
              <a:ext cx="65088" cy="82550"/>
            </a:xfrm>
            <a:custGeom>
              <a:avLst/>
              <a:gdLst>
                <a:gd name="T0" fmla="*/ 16 w 64"/>
                <a:gd name="T1" fmla="*/ 64 h 82"/>
                <a:gd name="T2" fmla="*/ 32 w 64"/>
                <a:gd name="T3" fmla="*/ 72 h 82"/>
                <a:gd name="T4" fmla="*/ 0 w 64"/>
                <a:gd name="T5" fmla="*/ 72 h 82"/>
                <a:gd name="T6" fmla="*/ 64 w 64"/>
                <a:gd name="T7" fmla="*/ 0 h 82"/>
                <a:gd name="T8" fmla="*/ 16 w 64"/>
                <a:gd name="T9" fmla="*/ 64 h 82"/>
              </a:gdLst>
              <a:ahLst/>
              <a:cxnLst>
                <a:cxn ang="0">
                  <a:pos x="T0" y="T1"/>
                </a:cxn>
                <a:cxn ang="0">
                  <a:pos x="T2" y="T3"/>
                </a:cxn>
                <a:cxn ang="0">
                  <a:pos x="T4" y="T5"/>
                </a:cxn>
                <a:cxn ang="0">
                  <a:pos x="T6" y="T7"/>
                </a:cxn>
                <a:cxn ang="0">
                  <a:pos x="T8" y="T9"/>
                </a:cxn>
              </a:cxnLst>
              <a:rect l="0" t="0" r="r" b="b"/>
              <a:pathLst>
                <a:path w="64" h="82">
                  <a:moveTo>
                    <a:pt x="16" y="64"/>
                  </a:moveTo>
                  <a:cubicBezTo>
                    <a:pt x="22" y="69"/>
                    <a:pt x="27" y="55"/>
                    <a:pt x="32" y="72"/>
                  </a:cubicBezTo>
                  <a:cubicBezTo>
                    <a:pt x="23" y="82"/>
                    <a:pt x="11" y="78"/>
                    <a:pt x="0" y="72"/>
                  </a:cubicBezTo>
                  <a:cubicBezTo>
                    <a:pt x="26" y="51"/>
                    <a:pt x="23" y="12"/>
                    <a:pt x="64" y="0"/>
                  </a:cubicBezTo>
                  <a:cubicBezTo>
                    <a:pt x="45" y="18"/>
                    <a:pt x="38" y="36"/>
                    <a:pt x="16" y="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 name="Freeform 169"/>
            <p:cNvSpPr/>
            <p:nvPr/>
          </p:nvSpPr>
          <p:spPr bwMode="auto">
            <a:xfrm>
              <a:off x="7219950" y="1422401"/>
              <a:ext cx="34925" cy="33338"/>
            </a:xfrm>
            <a:custGeom>
              <a:avLst/>
              <a:gdLst>
                <a:gd name="T0" fmla="*/ 18 w 34"/>
                <a:gd name="T1" fmla="*/ 1 h 33"/>
                <a:gd name="T2" fmla="*/ 34 w 34"/>
                <a:gd name="T3" fmla="*/ 5 h 33"/>
                <a:gd name="T4" fmla="*/ 14 w 34"/>
                <a:gd name="T5" fmla="*/ 33 h 33"/>
                <a:gd name="T6" fmla="*/ 18 w 34"/>
                <a:gd name="T7" fmla="*/ 1 h 33"/>
              </a:gdLst>
              <a:ahLst/>
              <a:cxnLst>
                <a:cxn ang="0">
                  <a:pos x="T0" y="T1"/>
                </a:cxn>
                <a:cxn ang="0">
                  <a:pos x="T2" y="T3"/>
                </a:cxn>
                <a:cxn ang="0">
                  <a:pos x="T4" y="T5"/>
                </a:cxn>
                <a:cxn ang="0">
                  <a:pos x="T6" y="T7"/>
                </a:cxn>
              </a:cxnLst>
              <a:rect l="0" t="0" r="r" b="b"/>
              <a:pathLst>
                <a:path w="34" h="33">
                  <a:moveTo>
                    <a:pt x="18" y="1"/>
                  </a:moveTo>
                  <a:cubicBezTo>
                    <a:pt x="25" y="0"/>
                    <a:pt x="26" y="6"/>
                    <a:pt x="34" y="5"/>
                  </a:cubicBezTo>
                  <a:cubicBezTo>
                    <a:pt x="30" y="17"/>
                    <a:pt x="15" y="18"/>
                    <a:pt x="14" y="33"/>
                  </a:cubicBezTo>
                  <a:cubicBezTo>
                    <a:pt x="0" y="20"/>
                    <a:pt x="31" y="16"/>
                    <a:pt x="1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0" name="Freeform 170"/>
            <p:cNvSpPr/>
            <p:nvPr/>
          </p:nvSpPr>
          <p:spPr bwMode="auto">
            <a:xfrm>
              <a:off x="7165975" y="1473201"/>
              <a:ext cx="39688" cy="42863"/>
            </a:xfrm>
            <a:custGeom>
              <a:avLst/>
              <a:gdLst>
                <a:gd name="T0" fmla="*/ 40 w 40"/>
                <a:gd name="T1" fmla="*/ 14 h 42"/>
                <a:gd name="T2" fmla="*/ 28 w 40"/>
                <a:gd name="T3" fmla="*/ 42 h 42"/>
                <a:gd name="T4" fmla="*/ 0 w 40"/>
                <a:gd name="T5" fmla="*/ 26 h 42"/>
                <a:gd name="T6" fmla="*/ 12 w 40"/>
                <a:gd name="T7" fmla="*/ 6 h 42"/>
                <a:gd name="T8" fmla="*/ 40 w 40"/>
                <a:gd name="T9" fmla="*/ 14 h 42"/>
              </a:gdLst>
              <a:ahLst/>
              <a:cxnLst>
                <a:cxn ang="0">
                  <a:pos x="T0" y="T1"/>
                </a:cxn>
                <a:cxn ang="0">
                  <a:pos x="T2" y="T3"/>
                </a:cxn>
                <a:cxn ang="0">
                  <a:pos x="T4" y="T5"/>
                </a:cxn>
                <a:cxn ang="0">
                  <a:pos x="T6" y="T7"/>
                </a:cxn>
                <a:cxn ang="0">
                  <a:pos x="T8" y="T9"/>
                </a:cxn>
              </a:cxnLst>
              <a:rect l="0" t="0" r="r" b="b"/>
              <a:pathLst>
                <a:path w="40" h="42">
                  <a:moveTo>
                    <a:pt x="40" y="14"/>
                  </a:moveTo>
                  <a:cubicBezTo>
                    <a:pt x="8" y="13"/>
                    <a:pt x="37" y="33"/>
                    <a:pt x="28" y="42"/>
                  </a:cubicBezTo>
                  <a:cubicBezTo>
                    <a:pt x="9" y="40"/>
                    <a:pt x="29" y="20"/>
                    <a:pt x="0" y="26"/>
                  </a:cubicBezTo>
                  <a:cubicBezTo>
                    <a:pt x="8" y="15"/>
                    <a:pt x="11" y="18"/>
                    <a:pt x="12" y="6"/>
                  </a:cubicBezTo>
                  <a:cubicBezTo>
                    <a:pt x="22" y="3"/>
                    <a:pt x="38" y="0"/>
                    <a:pt x="4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1" name="Freeform 171"/>
            <p:cNvSpPr/>
            <p:nvPr/>
          </p:nvSpPr>
          <p:spPr bwMode="auto">
            <a:xfrm>
              <a:off x="8301038" y="1482726"/>
              <a:ext cx="22225" cy="38100"/>
            </a:xfrm>
            <a:custGeom>
              <a:avLst/>
              <a:gdLst>
                <a:gd name="T0" fmla="*/ 22 w 22"/>
                <a:gd name="T1" fmla="*/ 17 h 37"/>
                <a:gd name="T2" fmla="*/ 14 w 22"/>
                <a:gd name="T3" fmla="*/ 25 h 37"/>
                <a:gd name="T4" fmla="*/ 2 w 22"/>
                <a:gd name="T5" fmla="*/ 9 h 37"/>
                <a:gd name="T6" fmla="*/ 22 w 22"/>
                <a:gd name="T7" fmla="*/ 17 h 37"/>
              </a:gdLst>
              <a:ahLst/>
              <a:cxnLst>
                <a:cxn ang="0">
                  <a:pos x="T0" y="T1"/>
                </a:cxn>
                <a:cxn ang="0">
                  <a:pos x="T2" y="T3"/>
                </a:cxn>
                <a:cxn ang="0">
                  <a:pos x="T4" y="T5"/>
                </a:cxn>
                <a:cxn ang="0">
                  <a:pos x="T6" y="T7"/>
                </a:cxn>
              </a:cxnLst>
              <a:rect l="0" t="0" r="r" b="b"/>
              <a:pathLst>
                <a:path w="22" h="37">
                  <a:moveTo>
                    <a:pt x="22" y="17"/>
                  </a:moveTo>
                  <a:cubicBezTo>
                    <a:pt x="14" y="12"/>
                    <a:pt x="3" y="23"/>
                    <a:pt x="14" y="25"/>
                  </a:cubicBezTo>
                  <a:cubicBezTo>
                    <a:pt x="8" y="37"/>
                    <a:pt x="0" y="18"/>
                    <a:pt x="2" y="9"/>
                  </a:cubicBezTo>
                  <a:cubicBezTo>
                    <a:pt x="15" y="10"/>
                    <a:pt x="21" y="0"/>
                    <a:pt x="22"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2" name="Freeform 172"/>
            <p:cNvSpPr/>
            <p:nvPr/>
          </p:nvSpPr>
          <p:spPr bwMode="auto">
            <a:xfrm>
              <a:off x="7131050" y="1504951"/>
              <a:ext cx="58738" cy="36513"/>
            </a:xfrm>
            <a:custGeom>
              <a:avLst/>
              <a:gdLst>
                <a:gd name="T0" fmla="*/ 23 w 59"/>
                <a:gd name="T1" fmla="*/ 19 h 36"/>
                <a:gd name="T2" fmla="*/ 43 w 59"/>
                <a:gd name="T3" fmla="*/ 3 h 36"/>
                <a:gd name="T4" fmla="*/ 59 w 59"/>
                <a:gd name="T5" fmla="*/ 15 h 36"/>
                <a:gd name="T6" fmla="*/ 55 w 59"/>
                <a:gd name="T7" fmla="*/ 27 h 36"/>
                <a:gd name="T8" fmla="*/ 7 w 59"/>
                <a:gd name="T9" fmla="*/ 3 h 36"/>
                <a:gd name="T10" fmla="*/ 23 w 59"/>
                <a:gd name="T11" fmla="*/ 19 h 36"/>
              </a:gdLst>
              <a:ahLst/>
              <a:cxnLst>
                <a:cxn ang="0">
                  <a:pos x="T0" y="T1"/>
                </a:cxn>
                <a:cxn ang="0">
                  <a:pos x="T2" y="T3"/>
                </a:cxn>
                <a:cxn ang="0">
                  <a:pos x="T4" y="T5"/>
                </a:cxn>
                <a:cxn ang="0">
                  <a:pos x="T6" y="T7"/>
                </a:cxn>
                <a:cxn ang="0">
                  <a:pos x="T8" y="T9"/>
                </a:cxn>
                <a:cxn ang="0">
                  <a:pos x="T10" y="T11"/>
                </a:cxn>
              </a:cxnLst>
              <a:rect l="0" t="0" r="r" b="b"/>
              <a:pathLst>
                <a:path w="59" h="36">
                  <a:moveTo>
                    <a:pt x="23" y="19"/>
                  </a:moveTo>
                  <a:cubicBezTo>
                    <a:pt x="34" y="18"/>
                    <a:pt x="34" y="6"/>
                    <a:pt x="43" y="3"/>
                  </a:cubicBezTo>
                  <a:cubicBezTo>
                    <a:pt x="48" y="7"/>
                    <a:pt x="51" y="14"/>
                    <a:pt x="59" y="15"/>
                  </a:cubicBezTo>
                  <a:cubicBezTo>
                    <a:pt x="57" y="18"/>
                    <a:pt x="55" y="21"/>
                    <a:pt x="55" y="27"/>
                  </a:cubicBezTo>
                  <a:cubicBezTo>
                    <a:pt x="39" y="36"/>
                    <a:pt x="0" y="25"/>
                    <a:pt x="7" y="3"/>
                  </a:cubicBezTo>
                  <a:cubicBezTo>
                    <a:pt x="21" y="0"/>
                    <a:pt x="14" y="18"/>
                    <a:pt x="23"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3" name="Freeform 173"/>
            <p:cNvSpPr/>
            <p:nvPr/>
          </p:nvSpPr>
          <p:spPr bwMode="auto">
            <a:xfrm>
              <a:off x="8335963" y="1566863"/>
              <a:ext cx="19050" cy="26988"/>
            </a:xfrm>
            <a:custGeom>
              <a:avLst/>
              <a:gdLst>
                <a:gd name="T0" fmla="*/ 0 w 20"/>
                <a:gd name="T1" fmla="*/ 14 h 27"/>
                <a:gd name="T2" fmla="*/ 12 w 20"/>
                <a:gd name="T3" fmla="*/ 10 h 27"/>
                <a:gd name="T4" fmla="*/ 20 w 20"/>
                <a:gd name="T5" fmla="*/ 22 h 27"/>
                <a:gd name="T6" fmla="*/ 4 w 20"/>
                <a:gd name="T7" fmla="*/ 26 h 27"/>
                <a:gd name="T8" fmla="*/ 0 w 20"/>
                <a:gd name="T9" fmla="*/ 14 h 27"/>
              </a:gdLst>
              <a:ahLst/>
              <a:cxnLst>
                <a:cxn ang="0">
                  <a:pos x="T0" y="T1"/>
                </a:cxn>
                <a:cxn ang="0">
                  <a:pos x="T2" y="T3"/>
                </a:cxn>
                <a:cxn ang="0">
                  <a:pos x="T4" y="T5"/>
                </a:cxn>
                <a:cxn ang="0">
                  <a:pos x="T6" y="T7"/>
                </a:cxn>
                <a:cxn ang="0">
                  <a:pos x="T8" y="T9"/>
                </a:cxn>
              </a:cxnLst>
              <a:rect l="0" t="0" r="r" b="b"/>
              <a:pathLst>
                <a:path w="20" h="27">
                  <a:moveTo>
                    <a:pt x="0" y="14"/>
                  </a:moveTo>
                  <a:cubicBezTo>
                    <a:pt x="0" y="0"/>
                    <a:pt x="13" y="22"/>
                    <a:pt x="12" y="10"/>
                  </a:cubicBezTo>
                  <a:cubicBezTo>
                    <a:pt x="18" y="11"/>
                    <a:pt x="13" y="22"/>
                    <a:pt x="20" y="22"/>
                  </a:cubicBezTo>
                  <a:cubicBezTo>
                    <a:pt x="19" y="27"/>
                    <a:pt x="10" y="25"/>
                    <a:pt x="4" y="26"/>
                  </a:cubicBezTo>
                  <a:cubicBezTo>
                    <a:pt x="4" y="20"/>
                    <a:pt x="5" y="15"/>
                    <a:pt x="0" y="1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4" name="Freeform 174"/>
            <p:cNvSpPr/>
            <p:nvPr/>
          </p:nvSpPr>
          <p:spPr bwMode="auto">
            <a:xfrm>
              <a:off x="8366125" y="1673226"/>
              <a:ext cx="19050" cy="23813"/>
            </a:xfrm>
            <a:custGeom>
              <a:avLst/>
              <a:gdLst>
                <a:gd name="T0" fmla="*/ 5 w 18"/>
                <a:gd name="T1" fmla="*/ 4 h 24"/>
                <a:gd name="T2" fmla="*/ 13 w 18"/>
                <a:gd name="T3" fmla="*/ 24 h 24"/>
                <a:gd name="T4" fmla="*/ 5 w 18"/>
                <a:gd name="T5" fmla="*/ 4 h 24"/>
              </a:gdLst>
              <a:ahLst/>
              <a:cxnLst>
                <a:cxn ang="0">
                  <a:pos x="T0" y="T1"/>
                </a:cxn>
                <a:cxn ang="0">
                  <a:pos x="T2" y="T3"/>
                </a:cxn>
                <a:cxn ang="0">
                  <a:pos x="T4" y="T5"/>
                </a:cxn>
              </a:cxnLst>
              <a:rect l="0" t="0" r="r" b="b"/>
              <a:pathLst>
                <a:path w="18" h="24">
                  <a:moveTo>
                    <a:pt x="5" y="4"/>
                  </a:moveTo>
                  <a:cubicBezTo>
                    <a:pt x="18" y="0"/>
                    <a:pt x="11" y="16"/>
                    <a:pt x="13" y="24"/>
                  </a:cubicBezTo>
                  <a:cubicBezTo>
                    <a:pt x="3" y="19"/>
                    <a:pt x="0" y="16"/>
                    <a:pt x="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5" name="Freeform 175"/>
            <p:cNvSpPr/>
            <p:nvPr/>
          </p:nvSpPr>
          <p:spPr bwMode="auto">
            <a:xfrm>
              <a:off x="7100888" y="1684338"/>
              <a:ext cx="30163" cy="28575"/>
            </a:xfrm>
            <a:custGeom>
              <a:avLst/>
              <a:gdLst>
                <a:gd name="T0" fmla="*/ 8 w 29"/>
                <a:gd name="T1" fmla="*/ 1 h 29"/>
                <a:gd name="T2" fmla="*/ 28 w 29"/>
                <a:gd name="T3" fmla="*/ 9 h 29"/>
                <a:gd name="T4" fmla="*/ 24 w 29"/>
                <a:gd name="T5" fmla="*/ 29 h 29"/>
                <a:gd name="T6" fmla="*/ 0 w 29"/>
                <a:gd name="T7" fmla="*/ 5 h 29"/>
                <a:gd name="T8" fmla="*/ 8 w 29"/>
                <a:gd name="T9" fmla="*/ 9 h 29"/>
                <a:gd name="T10" fmla="*/ 8 w 29"/>
                <a:gd name="T11" fmla="*/ 1 h 29"/>
              </a:gdLst>
              <a:ahLst/>
              <a:cxnLst>
                <a:cxn ang="0">
                  <a:pos x="T0" y="T1"/>
                </a:cxn>
                <a:cxn ang="0">
                  <a:pos x="T2" y="T3"/>
                </a:cxn>
                <a:cxn ang="0">
                  <a:pos x="T4" y="T5"/>
                </a:cxn>
                <a:cxn ang="0">
                  <a:pos x="T6" y="T7"/>
                </a:cxn>
                <a:cxn ang="0">
                  <a:pos x="T8" y="T9"/>
                </a:cxn>
                <a:cxn ang="0">
                  <a:pos x="T10" y="T11"/>
                </a:cxn>
              </a:cxnLst>
              <a:rect l="0" t="0" r="r" b="b"/>
              <a:pathLst>
                <a:path w="29" h="29">
                  <a:moveTo>
                    <a:pt x="8" y="1"/>
                  </a:moveTo>
                  <a:cubicBezTo>
                    <a:pt x="18" y="0"/>
                    <a:pt x="20" y="7"/>
                    <a:pt x="28" y="9"/>
                  </a:cubicBezTo>
                  <a:cubicBezTo>
                    <a:pt x="23" y="22"/>
                    <a:pt x="29" y="20"/>
                    <a:pt x="24" y="29"/>
                  </a:cubicBezTo>
                  <a:cubicBezTo>
                    <a:pt x="18" y="19"/>
                    <a:pt x="3" y="26"/>
                    <a:pt x="0" y="5"/>
                  </a:cubicBezTo>
                  <a:cubicBezTo>
                    <a:pt x="3" y="6"/>
                    <a:pt x="4" y="9"/>
                    <a:pt x="8" y="9"/>
                  </a:cubicBezTo>
                  <a:cubicBezTo>
                    <a:pt x="8" y="6"/>
                    <a:pt x="8" y="4"/>
                    <a:pt x="8"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6" name="Freeform 176"/>
            <p:cNvSpPr/>
            <p:nvPr/>
          </p:nvSpPr>
          <p:spPr bwMode="auto">
            <a:xfrm>
              <a:off x="7085013" y="1720851"/>
              <a:ext cx="15875" cy="25400"/>
            </a:xfrm>
            <a:custGeom>
              <a:avLst/>
              <a:gdLst>
                <a:gd name="T0" fmla="*/ 8 w 16"/>
                <a:gd name="T1" fmla="*/ 0 h 25"/>
                <a:gd name="T2" fmla="*/ 0 w 16"/>
                <a:gd name="T3" fmla="*/ 24 h 25"/>
                <a:gd name="T4" fmla="*/ 0 w 16"/>
                <a:gd name="T5" fmla="*/ 8 h 25"/>
                <a:gd name="T6" fmla="*/ 8 w 16"/>
                <a:gd name="T7" fmla="*/ 0 h 25"/>
              </a:gdLst>
              <a:ahLst/>
              <a:cxnLst>
                <a:cxn ang="0">
                  <a:pos x="T0" y="T1"/>
                </a:cxn>
                <a:cxn ang="0">
                  <a:pos x="T2" y="T3"/>
                </a:cxn>
                <a:cxn ang="0">
                  <a:pos x="T4" y="T5"/>
                </a:cxn>
                <a:cxn ang="0">
                  <a:pos x="T6" y="T7"/>
                </a:cxn>
              </a:cxnLst>
              <a:rect l="0" t="0" r="r" b="b"/>
              <a:pathLst>
                <a:path w="16" h="25">
                  <a:moveTo>
                    <a:pt x="8" y="0"/>
                  </a:moveTo>
                  <a:cubicBezTo>
                    <a:pt x="10" y="6"/>
                    <a:pt x="16" y="25"/>
                    <a:pt x="0" y="24"/>
                  </a:cubicBezTo>
                  <a:cubicBezTo>
                    <a:pt x="1" y="22"/>
                    <a:pt x="10" y="9"/>
                    <a:pt x="0" y="8"/>
                  </a:cubicBezTo>
                  <a:cubicBezTo>
                    <a:pt x="1" y="4"/>
                    <a:pt x="8" y="5"/>
                    <a:pt x="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7" name="Freeform 177"/>
            <p:cNvSpPr/>
            <p:nvPr/>
          </p:nvSpPr>
          <p:spPr bwMode="auto">
            <a:xfrm>
              <a:off x="7062788" y="1725613"/>
              <a:ext cx="23813" cy="25400"/>
            </a:xfrm>
            <a:custGeom>
              <a:avLst/>
              <a:gdLst>
                <a:gd name="T0" fmla="*/ 15 w 24"/>
                <a:gd name="T1" fmla="*/ 0 h 25"/>
                <a:gd name="T2" fmla="*/ 19 w 24"/>
                <a:gd name="T3" fmla="*/ 24 h 25"/>
                <a:gd name="T4" fmla="*/ 15 w 24"/>
                <a:gd name="T5" fmla="*/ 0 h 25"/>
              </a:gdLst>
              <a:ahLst/>
              <a:cxnLst>
                <a:cxn ang="0">
                  <a:pos x="T0" y="T1"/>
                </a:cxn>
                <a:cxn ang="0">
                  <a:pos x="T2" y="T3"/>
                </a:cxn>
                <a:cxn ang="0">
                  <a:pos x="T4" y="T5"/>
                </a:cxn>
              </a:cxnLst>
              <a:rect l="0" t="0" r="r" b="b"/>
              <a:pathLst>
                <a:path w="24" h="25">
                  <a:moveTo>
                    <a:pt x="15" y="0"/>
                  </a:moveTo>
                  <a:cubicBezTo>
                    <a:pt x="24" y="0"/>
                    <a:pt x="17" y="17"/>
                    <a:pt x="19" y="24"/>
                  </a:cubicBezTo>
                  <a:cubicBezTo>
                    <a:pt x="0" y="25"/>
                    <a:pt x="12" y="9"/>
                    <a:pt x="1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8" name="Freeform 178"/>
            <p:cNvSpPr/>
            <p:nvPr/>
          </p:nvSpPr>
          <p:spPr bwMode="auto">
            <a:xfrm>
              <a:off x="8374063" y="1751013"/>
              <a:ext cx="22225" cy="30163"/>
            </a:xfrm>
            <a:custGeom>
              <a:avLst/>
              <a:gdLst>
                <a:gd name="T0" fmla="*/ 6 w 22"/>
                <a:gd name="T1" fmla="*/ 2 h 30"/>
                <a:gd name="T2" fmla="*/ 22 w 22"/>
                <a:gd name="T3" fmla="*/ 6 h 30"/>
                <a:gd name="T4" fmla="*/ 14 w 22"/>
                <a:gd name="T5" fmla="*/ 26 h 30"/>
                <a:gd name="T6" fmla="*/ 6 w 22"/>
                <a:gd name="T7" fmla="*/ 2 h 30"/>
              </a:gdLst>
              <a:ahLst/>
              <a:cxnLst>
                <a:cxn ang="0">
                  <a:pos x="T0" y="T1"/>
                </a:cxn>
                <a:cxn ang="0">
                  <a:pos x="T2" y="T3"/>
                </a:cxn>
                <a:cxn ang="0">
                  <a:pos x="T4" y="T5"/>
                </a:cxn>
                <a:cxn ang="0">
                  <a:pos x="T6" y="T7"/>
                </a:cxn>
              </a:cxnLst>
              <a:rect l="0" t="0" r="r" b="b"/>
              <a:pathLst>
                <a:path w="22" h="30">
                  <a:moveTo>
                    <a:pt x="6" y="2"/>
                  </a:moveTo>
                  <a:cubicBezTo>
                    <a:pt x="14" y="0"/>
                    <a:pt x="17" y="5"/>
                    <a:pt x="22" y="6"/>
                  </a:cubicBezTo>
                  <a:cubicBezTo>
                    <a:pt x="16" y="16"/>
                    <a:pt x="16" y="21"/>
                    <a:pt x="14" y="26"/>
                  </a:cubicBezTo>
                  <a:cubicBezTo>
                    <a:pt x="0" y="30"/>
                    <a:pt x="8" y="10"/>
                    <a:pt x="6"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19" name="Freeform 179"/>
            <p:cNvSpPr/>
            <p:nvPr/>
          </p:nvSpPr>
          <p:spPr bwMode="auto">
            <a:xfrm>
              <a:off x="7037388" y="1762126"/>
              <a:ext cx="36513" cy="36513"/>
            </a:xfrm>
            <a:custGeom>
              <a:avLst/>
              <a:gdLst>
                <a:gd name="T0" fmla="*/ 0 w 36"/>
                <a:gd name="T1" fmla="*/ 12 h 37"/>
                <a:gd name="T2" fmla="*/ 36 w 36"/>
                <a:gd name="T3" fmla="*/ 12 h 37"/>
                <a:gd name="T4" fmla="*/ 4 w 36"/>
                <a:gd name="T5" fmla="*/ 36 h 37"/>
                <a:gd name="T6" fmla="*/ 0 w 36"/>
                <a:gd name="T7" fmla="*/ 12 h 37"/>
              </a:gdLst>
              <a:ahLst/>
              <a:cxnLst>
                <a:cxn ang="0">
                  <a:pos x="T0" y="T1"/>
                </a:cxn>
                <a:cxn ang="0">
                  <a:pos x="T2" y="T3"/>
                </a:cxn>
                <a:cxn ang="0">
                  <a:pos x="T4" y="T5"/>
                </a:cxn>
                <a:cxn ang="0">
                  <a:pos x="T6" y="T7"/>
                </a:cxn>
              </a:cxnLst>
              <a:rect l="0" t="0" r="r" b="b"/>
              <a:pathLst>
                <a:path w="36" h="37">
                  <a:moveTo>
                    <a:pt x="0" y="12"/>
                  </a:moveTo>
                  <a:cubicBezTo>
                    <a:pt x="11" y="0"/>
                    <a:pt x="21" y="25"/>
                    <a:pt x="36" y="12"/>
                  </a:cubicBezTo>
                  <a:cubicBezTo>
                    <a:pt x="28" y="22"/>
                    <a:pt x="24" y="37"/>
                    <a:pt x="4" y="36"/>
                  </a:cubicBezTo>
                  <a:cubicBezTo>
                    <a:pt x="6" y="27"/>
                    <a:pt x="13" y="14"/>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0" name="Freeform 180"/>
            <p:cNvSpPr/>
            <p:nvPr/>
          </p:nvSpPr>
          <p:spPr bwMode="auto">
            <a:xfrm>
              <a:off x="8294688" y="1809751"/>
              <a:ext cx="30163" cy="41275"/>
            </a:xfrm>
            <a:custGeom>
              <a:avLst/>
              <a:gdLst>
                <a:gd name="T0" fmla="*/ 21 w 31"/>
                <a:gd name="T1" fmla="*/ 0 h 40"/>
                <a:gd name="T2" fmla="*/ 21 w 31"/>
                <a:gd name="T3" fmla="*/ 40 h 40"/>
                <a:gd name="T4" fmla="*/ 21 w 31"/>
                <a:gd name="T5" fmla="*/ 0 h 40"/>
              </a:gdLst>
              <a:ahLst/>
              <a:cxnLst>
                <a:cxn ang="0">
                  <a:pos x="T0" y="T1"/>
                </a:cxn>
                <a:cxn ang="0">
                  <a:pos x="T2" y="T3"/>
                </a:cxn>
                <a:cxn ang="0">
                  <a:pos x="T4" y="T5"/>
                </a:cxn>
              </a:cxnLst>
              <a:rect l="0" t="0" r="r" b="b"/>
              <a:pathLst>
                <a:path w="31" h="40">
                  <a:moveTo>
                    <a:pt x="21" y="0"/>
                  </a:moveTo>
                  <a:cubicBezTo>
                    <a:pt x="31" y="3"/>
                    <a:pt x="31" y="33"/>
                    <a:pt x="21" y="40"/>
                  </a:cubicBezTo>
                  <a:cubicBezTo>
                    <a:pt x="0" y="34"/>
                    <a:pt x="23" y="12"/>
                    <a:pt x="2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1" name="Freeform 181"/>
            <p:cNvSpPr/>
            <p:nvPr/>
          </p:nvSpPr>
          <p:spPr bwMode="auto">
            <a:xfrm>
              <a:off x="8296275" y="1858963"/>
              <a:ext cx="33338" cy="92075"/>
            </a:xfrm>
            <a:custGeom>
              <a:avLst/>
              <a:gdLst>
                <a:gd name="T0" fmla="*/ 11 w 33"/>
                <a:gd name="T1" fmla="*/ 0 h 92"/>
                <a:gd name="T2" fmla="*/ 23 w 33"/>
                <a:gd name="T3" fmla="*/ 0 h 92"/>
                <a:gd name="T4" fmla="*/ 11 w 33"/>
                <a:gd name="T5" fmla="*/ 64 h 92"/>
                <a:gd name="T6" fmla="*/ 31 w 33"/>
                <a:gd name="T7" fmla="*/ 84 h 92"/>
                <a:gd name="T8" fmla="*/ 23 w 33"/>
                <a:gd name="T9" fmla="*/ 92 h 92"/>
                <a:gd name="T10" fmla="*/ 3 w 33"/>
                <a:gd name="T11" fmla="*/ 76 h 92"/>
                <a:gd name="T12" fmla="*/ 11 w 33"/>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33" h="92">
                  <a:moveTo>
                    <a:pt x="11" y="0"/>
                  </a:moveTo>
                  <a:cubicBezTo>
                    <a:pt x="15" y="0"/>
                    <a:pt x="19" y="0"/>
                    <a:pt x="23" y="0"/>
                  </a:cubicBezTo>
                  <a:cubicBezTo>
                    <a:pt x="21" y="23"/>
                    <a:pt x="20" y="40"/>
                    <a:pt x="11" y="64"/>
                  </a:cubicBezTo>
                  <a:cubicBezTo>
                    <a:pt x="15" y="74"/>
                    <a:pt x="33" y="68"/>
                    <a:pt x="31" y="84"/>
                  </a:cubicBezTo>
                  <a:cubicBezTo>
                    <a:pt x="24" y="83"/>
                    <a:pt x="23" y="87"/>
                    <a:pt x="23" y="92"/>
                  </a:cubicBezTo>
                  <a:cubicBezTo>
                    <a:pt x="17" y="86"/>
                    <a:pt x="13" y="78"/>
                    <a:pt x="3" y="76"/>
                  </a:cubicBezTo>
                  <a:cubicBezTo>
                    <a:pt x="0" y="45"/>
                    <a:pt x="13" y="30"/>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2" name="Freeform 182"/>
            <p:cNvSpPr/>
            <p:nvPr/>
          </p:nvSpPr>
          <p:spPr bwMode="auto">
            <a:xfrm>
              <a:off x="7105650" y="1906588"/>
              <a:ext cx="36513" cy="36513"/>
            </a:xfrm>
            <a:custGeom>
              <a:avLst/>
              <a:gdLst>
                <a:gd name="T0" fmla="*/ 20 w 36"/>
                <a:gd name="T1" fmla="*/ 0 h 36"/>
                <a:gd name="T2" fmla="*/ 28 w 36"/>
                <a:gd name="T3" fmla="*/ 16 h 36"/>
                <a:gd name="T4" fmla="*/ 4 w 36"/>
                <a:gd name="T5" fmla="*/ 36 h 36"/>
                <a:gd name="T6" fmla="*/ 0 w 36"/>
                <a:gd name="T7" fmla="*/ 8 h 36"/>
                <a:gd name="T8" fmla="*/ 20 w 36"/>
                <a:gd name="T9" fmla="*/ 0 h 36"/>
              </a:gdLst>
              <a:ahLst/>
              <a:cxnLst>
                <a:cxn ang="0">
                  <a:pos x="T0" y="T1"/>
                </a:cxn>
                <a:cxn ang="0">
                  <a:pos x="T2" y="T3"/>
                </a:cxn>
                <a:cxn ang="0">
                  <a:pos x="T4" y="T5"/>
                </a:cxn>
                <a:cxn ang="0">
                  <a:pos x="T6" y="T7"/>
                </a:cxn>
                <a:cxn ang="0">
                  <a:pos x="T8" y="T9"/>
                </a:cxn>
              </a:cxnLst>
              <a:rect l="0" t="0" r="r" b="b"/>
              <a:pathLst>
                <a:path w="36" h="36">
                  <a:moveTo>
                    <a:pt x="20" y="0"/>
                  </a:moveTo>
                  <a:cubicBezTo>
                    <a:pt x="36" y="1"/>
                    <a:pt x="17" y="12"/>
                    <a:pt x="28" y="16"/>
                  </a:cubicBezTo>
                  <a:cubicBezTo>
                    <a:pt x="22" y="25"/>
                    <a:pt x="15" y="32"/>
                    <a:pt x="4" y="36"/>
                  </a:cubicBezTo>
                  <a:cubicBezTo>
                    <a:pt x="15" y="18"/>
                    <a:pt x="5" y="25"/>
                    <a:pt x="0" y="8"/>
                  </a:cubicBezTo>
                  <a:cubicBezTo>
                    <a:pt x="2" y="1"/>
                    <a:pt x="19" y="8"/>
                    <a:pt x="2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3" name="Freeform 183"/>
            <p:cNvSpPr/>
            <p:nvPr/>
          </p:nvSpPr>
          <p:spPr bwMode="auto">
            <a:xfrm>
              <a:off x="8277225" y="1922463"/>
              <a:ext cx="38100" cy="68263"/>
            </a:xfrm>
            <a:custGeom>
              <a:avLst/>
              <a:gdLst>
                <a:gd name="T0" fmla="*/ 13 w 37"/>
                <a:gd name="T1" fmla="*/ 69 h 69"/>
                <a:gd name="T2" fmla="*/ 5 w 37"/>
                <a:gd name="T3" fmla="*/ 29 h 69"/>
                <a:gd name="T4" fmla="*/ 13 w 37"/>
                <a:gd name="T5" fmla="*/ 69 h 69"/>
              </a:gdLst>
              <a:ahLst/>
              <a:cxnLst>
                <a:cxn ang="0">
                  <a:pos x="T0" y="T1"/>
                </a:cxn>
                <a:cxn ang="0">
                  <a:pos x="T2" y="T3"/>
                </a:cxn>
                <a:cxn ang="0">
                  <a:pos x="T4" y="T5"/>
                </a:cxn>
              </a:cxnLst>
              <a:rect l="0" t="0" r="r" b="b"/>
              <a:pathLst>
                <a:path w="37" h="69">
                  <a:moveTo>
                    <a:pt x="13" y="69"/>
                  </a:moveTo>
                  <a:cubicBezTo>
                    <a:pt x="0" y="65"/>
                    <a:pt x="14" y="44"/>
                    <a:pt x="5" y="29"/>
                  </a:cubicBezTo>
                  <a:cubicBezTo>
                    <a:pt x="34" y="0"/>
                    <a:pt x="37" y="66"/>
                    <a:pt x="13" y="6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4" name="Freeform 184"/>
            <p:cNvSpPr/>
            <p:nvPr/>
          </p:nvSpPr>
          <p:spPr bwMode="auto">
            <a:xfrm>
              <a:off x="7061200" y="1971676"/>
              <a:ext cx="15875" cy="23813"/>
            </a:xfrm>
            <a:custGeom>
              <a:avLst/>
              <a:gdLst>
                <a:gd name="T0" fmla="*/ 0 w 16"/>
                <a:gd name="T1" fmla="*/ 12 h 24"/>
                <a:gd name="T2" fmla="*/ 16 w 16"/>
                <a:gd name="T3" fmla="*/ 12 h 24"/>
                <a:gd name="T4" fmla="*/ 16 w 16"/>
                <a:gd name="T5" fmla="*/ 20 h 24"/>
                <a:gd name="T6" fmla="*/ 4 w 16"/>
                <a:gd name="T7" fmla="*/ 24 h 24"/>
                <a:gd name="T8" fmla="*/ 0 w 16"/>
                <a:gd name="T9" fmla="*/ 12 h 24"/>
              </a:gdLst>
              <a:ahLst/>
              <a:cxnLst>
                <a:cxn ang="0">
                  <a:pos x="T0" y="T1"/>
                </a:cxn>
                <a:cxn ang="0">
                  <a:pos x="T2" y="T3"/>
                </a:cxn>
                <a:cxn ang="0">
                  <a:pos x="T4" y="T5"/>
                </a:cxn>
                <a:cxn ang="0">
                  <a:pos x="T6" y="T7"/>
                </a:cxn>
                <a:cxn ang="0">
                  <a:pos x="T8" y="T9"/>
                </a:cxn>
              </a:cxnLst>
              <a:rect l="0" t="0" r="r" b="b"/>
              <a:pathLst>
                <a:path w="16" h="24">
                  <a:moveTo>
                    <a:pt x="0" y="12"/>
                  </a:moveTo>
                  <a:cubicBezTo>
                    <a:pt x="3" y="0"/>
                    <a:pt x="9" y="16"/>
                    <a:pt x="16" y="12"/>
                  </a:cubicBezTo>
                  <a:cubicBezTo>
                    <a:pt x="16" y="15"/>
                    <a:pt x="16" y="17"/>
                    <a:pt x="16" y="20"/>
                  </a:cubicBezTo>
                  <a:cubicBezTo>
                    <a:pt x="13" y="22"/>
                    <a:pt x="10" y="24"/>
                    <a:pt x="4" y="24"/>
                  </a:cubicBezTo>
                  <a:cubicBezTo>
                    <a:pt x="4" y="18"/>
                    <a:pt x="5" y="13"/>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5" name="Freeform 185"/>
            <p:cNvSpPr/>
            <p:nvPr/>
          </p:nvSpPr>
          <p:spPr bwMode="auto">
            <a:xfrm>
              <a:off x="7118350" y="1974851"/>
              <a:ext cx="34925" cy="49213"/>
            </a:xfrm>
            <a:custGeom>
              <a:avLst/>
              <a:gdLst>
                <a:gd name="T0" fmla="*/ 19 w 35"/>
                <a:gd name="T1" fmla="*/ 17 h 49"/>
                <a:gd name="T2" fmla="*/ 7 w 35"/>
                <a:gd name="T3" fmla="*/ 5 h 49"/>
                <a:gd name="T4" fmla="*/ 23 w 35"/>
                <a:gd name="T5" fmla="*/ 5 h 49"/>
                <a:gd name="T6" fmla="*/ 35 w 35"/>
                <a:gd name="T7" fmla="*/ 33 h 49"/>
                <a:gd name="T8" fmla="*/ 23 w 35"/>
                <a:gd name="T9" fmla="*/ 49 h 49"/>
                <a:gd name="T10" fmla="*/ 19 w 35"/>
                <a:gd name="T11" fmla="*/ 17 h 49"/>
              </a:gdLst>
              <a:ahLst/>
              <a:cxnLst>
                <a:cxn ang="0">
                  <a:pos x="T0" y="T1"/>
                </a:cxn>
                <a:cxn ang="0">
                  <a:pos x="T2" y="T3"/>
                </a:cxn>
                <a:cxn ang="0">
                  <a:pos x="T4" y="T5"/>
                </a:cxn>
                <a:cxn ang="0">
                  <a:pos x="T6" y="T7"/>
                </a:cxn>
                <a:cxn ang="0">
                  <a:pos x="T8" y="T9"/>
                </a:cxn>
                <a:cxn ang="0">
                  <a:pos x="T10" y="T11"/>
                </a:cxn>
              </a:cxnLst>
              <a:rect l="0" t="0" r="r" b="b"/>
              <a:pathLst>
                <a:path w="35" h="49">
                  <a:moveTo>
                    <a:pt x="19" y="17"/>
                  </a:moveTo>
                  <a:cubicBezTo>
                    <a:pt x="21" y="7"/>
                    <a:pt x="1" y="19"/>
                    <a:pt x="7" y="5"/>
                  </a:cubicBezTo>
                  <a:cubicBezTo>
                    <a:pt x="16" y="0"/>
                    <a:pt x="22" y="15"/>
                    <a:pt x="23" y="5"/>
                  </a:cubicBezTo>
                  <a:cubicBezTo>
                    <a:pt x="26" y="19"/>
                    <a:pt x="27" y="19"/>
                    <a:pt x="35" y="33"/>
                  </a:cubicBezTo>
                  <a:cubicBezTo>
                    <a:pt x="7" y="30"/>
                    <a:pt x="32" y="40"/>
                    <a:pt x="23" y="49"/>
                  </a:cubicBezTo>
                  <a:cubicBezTo>
                    <a:pt x="10" y="47"/>
                    <a:pt x="0" y="19"/>
                    <a:pt x="19"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6" name="Freeform 186"/>
            <p:cNvSpPr/>
            <p:nvPr/>
          </p:nvSpPr>
          <p:spPr bwMode="auto">
            <a:xfrm>
              <a:off x="7073900" y="2038351"/>
              <a:ext cx="22225" cy="20638"/>
            </a:xfrm>
            <a:custGeom>
              <a:avLst/>
              <a:gdLst>
                <a:gd name="T0" fmla="*/ 0 w 23"/>
                <a:gd name="T1" fmla="*/ 5 h 21"/>
                <a:gd name="T2" fmla="*/ 16 w 23"/>
                <a:gd name="T3" fmla="*/ 1 h 21"/>
                <a:gd name="T4" fmla="*/ 16 w 23"/>
                <a:gd name="T5" fmla="*/ 21 h 21"/>
                <a:gd name="T6" fmla="*/ 0 w 23"/>
                <a:gd name="T7" fmla="*/ 5 h 21"/>
              </a:gdLst>
              <a:ahLst/>
              <a:cxnLst>
                <a:cxn ang="0">
                  <a:pos x="T0" y="T1"/>
                </a:cxn>
                <a:cxn ang="0">
                  <a:pos x="T2" y="T3"/>
                </a:cxn>
                <a:cxn ang="0">
                  <a:pos x="T4" y="T5"/>
                </a:cxn>
                <a:cxn ang="0">
                  <a:pos x="T6" y="T7"/>
                </a:cxn>
              </a:cxnLst>
              <a:rect l="0" t="0" r="r" b="b"/>
              <a:pathLst>
                <a:path w="23" h="21">
                  <a:moveTo>
                    <a:pt x="0" y="5"/>
                  </a:moveTo>
                  <a:cubicBezTo>
                    <a:pt x="1" y="0"/>
                    <a:pt x="10" y="2"/>
                    <a:pt x="16" y="1"/>
                  </a:cubicBezTo>
                  <a:cubicBezTo>
                    <a:pt x="16" y="11"/>
                    <a:pt x="23" y="13"/>
                    <a:pt x="16" y="21"/>
                  </a:cubicBezTo>
                  <a:cubicBezTo>
                    <a:pt x="8" y="18"/>
                    <a:pt x="15" y="1"/>
                    <a:pt x="0" y="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7" name="Freeform 187"/>
            <p:cNvSpPr/>
            <p:nvPr/>
          </p:nvSpPr>
          <p:spPr bwMode="auto">
            <a:xfrm>
              <a:off x="8286750" y="2095501"/>
              <a:ext cx="36513" cy="26988"/>
            </a:xfrm>
            <a:custGeom>
              <a:avLst/>
              <a:gdLst>
                <a:gd name="T0" fmla="*/ 28 w 36"/>
                <a:gd name="T1" fmla="*/ 0 h 26"/>
                <a:gd name="T2" fmla="*/ 16 w 36"/>
                <a:gd name="T3" fmla="*/ 24 h 26"/>
                <a:gd name="T4" fmla="*/ 0 w 36"/>
                <a:gd name="T5" fmla="*/ 20 h 26"/>
                <a:gd name="T6" fmla="*/ 28 w 36"/>
                <a:gd name="T7" fmla="*/ 0 h 26"/>
              </a:gdLst>
              <a:ahLst/>
              <a:cxnLst>
                <a:cxn ang="0">
                  <a:pos x="T0" y="T1"/>
                </a:cxn>
                <a:cxn ang="0">
                  <a:pos x="T2" y="T3"/>
                </a:cxn>
                <a:cxn ang="0">
                  <a:pos x="T4" y="T5"/>
                </a:cxn>
                <a:cxn ang="0">
                  <a:pos x="T6" y="T7"/>
                </a:cxn>
              </a:cxnLst>
              <a:rect l="0" t="0" r="r" b="b"/>
              <a:pathLst>
                <a:path w="36" h="26">
                  <a:moveTo>
                    <a:pt x="28" y="0"/>
                  </a:moveTo>
                  <a:cubicBezTo>
                    <a:pt x="36" y="10"/>
                    <a:pt x="9" y="11"/>
                    <a:pt x="16" y="24"/>
                  </a:cubicBezTo>
                  <a:cubicBezTo>
                    <a:pt x="8" y="26"/>
                    <a:pt x="5" y="21"/>
                    <a:pt x="0" y="20"/>
                  </a:cubicBezTo>
                  <a:cubicBezTo>
                    <a:pt x="5" y="9"/>
                    <a:pt x="18" y="6"/>
                    <a:pt x="28"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8" name="Freeform 188"/>
            <p:cNvSpPr/>
            <p:nvPr/>
          </p:nvSpPr>
          <p:spPr bwMode="auto">
            <a:xfrm>
              <a:off x="8275638" y="2136776"/>
              <a:ext cx="23813" cy="15875"/>
            </a:xfrm>
            <a:custGeom>
              <a:avLst/>
              <a:gdLst>
                <a:gd name="T0" fmla="*/ 3 w 23"/>
                <a:gd name="T1" fmla="*/ 0 h 17"/>
                <a:gd name="T2" fmla="*/ 23 w 23"/>
                <a:gd name="T3" fmla="*/ 0 h 17"/>
                <a:gd name="T4" fmla="*/ 3 w 23"/>
                <a:gd name="T5" fmla="*/ 0 h 17"/>
              </a:gdLst>
              <a:ahLst/>
              <a:cxnLst>
                <a:cxn ang="0">
                  <a:pos x="T0" y="T1"/>
                </a:cxn>
                <a:cxn ang="0">
                  <a:pos x="T2" y="T3"/>
                </a:cxn>
                <a:cxn ang="0">
                  <a:pos x="T4" y="T5"/>
                </a:cxn>
              </a:cxnLst>
              <a:rect l="0" t="0" r="r" b="b"/>
              <a:pathLst>
                <a:path w="23" h="17">
                  <a:moveTo>
                    <a:pt x="3" y="0"/>
                  </a:moveTo>
                  <a:cubicBezTo>
                    <a:pt x="15" y="3"/>
                    <a:pt x="11" y="3"/>
                    <a:pt x="23" y="0"/>
                  </a:cubicBezTo>
                  <a:cubicBezTo>
                    <a:pt x="23" y="12"/>
                    <a:pt x="0" y="17"/>
                    <a:pt x="3"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29" name="Freeform 189"/>
            <p:cNvSpPr/>
            <p:nvPr/>
          </p:nvSpPr>
          <p:spPr bwMode="auto">
            <a:xfrm>
              <a:off x="8250238" y="2160588"/>
              <a:ext cx="28575" cy="34925"/>
            </a:xfrm>
            <a:custGeom>
              <a:avLst/>
              <a:gdLst>
                <a:gd name="T0" fmla="*/ 12 w 28"/>
                <a:gd name="T1" fmla="*/ 12 h 35"/>
                <a:gd name="T2" fmla="*/ 20 w 28"/>
                <a:gd name="T3" fmla="*/ 24 h 35"/>
                <a:gd name="T4" fmla="*/ 0 w 28"/>
                <a:gd name="T5" fmla="*/ 20 h 35"/>
                <a:gd name="T6" fmla="*/ 0 w 28"/>
                <a:gd name="T7" fmla="*/ 12 h 35"/>
                <a:gd name="T8" fmla="*/ 28 w 28"/>
                <a:gd name="T9" fmla="*/ 0 h 35"/>
                <a:gd name="T10" fmla="*/ 24 w 28"/>
                <a:gd name="T11" fmla="*/ 16 h 35"/>
                <a:gd name="T12" fmla="*/ 12 w 28"/>
                <a:gd name="T13" fmla="*/ 12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12" y="12"/>
                  </a:moveTo>
                  <a:cubicBezTo>
                    <a:pt x="2" y="13"/>
                    <a:pt x="16" y="23"/>
                    <a:pt x="20" y="24"/>
                  </a:cubicBezTo>
                  <a:cubicBezTo>
                    <a:pt x="16" y="35"/>
                    <a:pt x="6" y="20"/>
                    <a:pt x="0" y="20"/>
                  </a:cubicBezTo>
                  <a:cubicBezTo>
                    <a:pt x="2" y="16"/>
                    <a:pt x="5" y="13"/>
                    <a:pt x="0" y="12"/>
                  </a:cubicBezTo>
                  <a:cubicBezTo>
                    <a:pt x="5" y="4"/>
                    <a:pt x="18" y="3"/>
                    <a:pt x="28" y="0"/>
                  </a:cubicBezTo>
                  <a:cubicBezTo>
                    <a:pt x="25" y="4"/>
                    <a:pt x="24" y="9"/>
                    <a:pt x="24" y="16"/>
                  </a:cubicBezTo>
                  <a:cubicBezTo>
                    <a:pt x="18" y="16"/>
                    <a:pt x="13" y="17"/>
                    <a:pt x="1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0" name="Freeform 190"/>
            <p:cNvSpPr/>
            <p:nvPr/>
          </p:nvSpPr>
          <p:spPr bwMode="auto">
            <a:xfrm>
              <a:off x="7169150" y="2208213"/>
              <a:ext cx="14288" cy="20638"/>
            </a:xfrm>
            <a:custGeom>
              <a:avLst/>
              <a:gdLst>
                <a:gd name="T0" fmla="*/ 5 w 14"/>
                <a:gd name="T1" fmla="*/ 0 h 20"/>
                <a:gd name="T2" fmla="*/ 13 w 14"/>
                <a:gd name="T3" fmla="*/ 20 h 20"/>
                <a:gd name="T4" fmla="*/ 1 w 14"/>
                <a:gd name="T5" fmla="*/ 16 h 20"/>
                <a:gd name="T6" fmla="*/ 5 w 14"/>
                <a:gd name="T7" fmla="*/ 0 h 20"/>
              </a:gdLst>
              <a:ahLst/>
              <a:cxnLst>
                <a:cxn ang="0">
                  <a:pos x="T0" y="T1"/>
                </a:cxn>
                <a:cxn ang="0">
                  <a:pos x="T2" y="T3"/>
                </a:cxn>
                <a:cxn ang="0">
                  <a:pos x="T4" y="T5"/>
                </a:cxn>
                <a:cxn ang="0">
                  <a:pos x="T6" y="T7"/>
                </a:cxn>
              </a:cxnLst>
              <a:rect l="0" t="0" r="r" b="b"/>
              <a:pathLst>
                <a:path w="14" h="20">
                  <a:moveTo>
                    <a:pt x="5" y="0"/>
                  </a:moveTo>
                  <a:cubicBezTo>
                    <a:pt x="14" y="1"/>
                    <a:pt x="14" y="10"/>
                    <a:pt x="13" y="20"/>
                  </a:cubicBezTo>
                  <a:cubicBezTo>
                    <a:pt x="10" y="18"/>
                    <a:pt x="7" y="16"/>
                    <a:pt x="1" y="16"/>
                  </a:cubicBezTo>
                  <a:cubicBezTo>
                    <a:pt x="0" y="9"/>
                    <a:pt x="6" y="8"/>
                    <a:pt x="5"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1" name="Freeform 191"/>
            <p:cNvSpPr/>
            <p:nvPr/>
          </p:nvSpPr>
          <p:spPr bwMode="auto">
            <a:xfrm>
              <a:off x="8174038" y="2227263"/>
              <a:ext cx="20638" cy="14288"/>
            </a:xfrm>
            <a:custGeom>
              <a:avLst/>
              <a:gdLst>
                <a:gd name="T0" fmla="*/ 20 w 20"/>
                <a:gd name="T1" fmla="*/ 1 h 14"/>
                <a:gd name="T2" fmla="*/ 16 w 20"/>
                <a:gd name="T3" fmla="*/ 13 h 14"/>
                <a:gd name="T4" fmla="*/ 0 w 20"/>
                <a:gd name="T5" fmla="*/ 9 h 14"/>
                <a:gd name="T6" fmla="*/ 20 w 20"/>
                <a:gd name="T7" fmla="*/ 1 h 14"/>
              </a:gdLst>
              <a:ahLst/>
              <a:cxnLst>
                <a:cxn ang="0">
                  <a:pos x="T0" y="T1"/>
                </a:cxn>
                <a:cxn ang="0">
                  <a:pos x="T2" y="T3"/>
                </a:cxn>
                <a:cxn ang="0">
                  <a:pos x="T4" y="T5"/>
                </a:cxn>
                <a:cxn ang="0">
                  <a:pos x="T6" y="T7"/>
                </a:cxn>
              </a:cxnLst>
              <a:rect l="0" t="0" r="r" b="b"/>
              <a:pathLst>
                <a:path w="20" h="14">
                  <a:moveTo>
                    <a:pt x="20" y="1"/>
                  </a:moveTo>
                  <a:cubicBezTo>
                    <a:pt x="18" y="4"/>
                    <a:pt x="16" y="7"/>
                    <a:pt x="16" y="13"/>
                  </a:cubicBezTo>
                  <a:cubicBezTo>
                    <a:pt x="9" y="14"/>
                    <a:pt x="8" y="8"/>
                    <a:pt x="0" y="9"/>
                  </a:cubicBezTo>
                  <a:cubicBezTo>
                    <a:pt x="1" y="0"/>
                    <a:pt x="10" y="0"/>
                    <a:pt x="20"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2" name="Freeform 192"/>
            <p:cNvSpPr/>
            <p:nvPr/>
          </p:nvSpPr>
          <p:spPr bwMode="auto">
            <a:xfrm>
              <a:off x="8139113" y="2247901"/>
              <a:ext cx="22225" cy="25400"/>
            </a:xfrm>
            <a:custGeom>
              <a:avLst/>
              <a:gdLst>
                <a:gd name="T0" fmla="*/ 2 w 22"/>
                <a:gd name="T1" fmla="*/ 9 h 25"/>
                <a:gd name="T2" fmla="*/ 22 w 22"/>
                <a:gd name="T3" fmla="*/ 13 h 25"/>
                <a:gd name="T4" fmla="*/ 2 w 22"/>
                <a:gd name="T5" fmla="*/ 9 h 25"/>
              </a:gdLst>
              <a:ahLst/>
              <a:cxnLst>
                <a:cxn ang="0">
                  <a:pos x="T0" y="T1"/>
                </a:cxn>
                <a:cxn ang="0">
                  <a:pos x="T2" y="T3"/>
                </a:cxn>
                <a:cxn ang="0">
                  <a:pos x="T4" y="T5"/>
                </a:cxn>
              </a:cxnLst>
              <a:rect l="0" t="0" r="r" b="b"/>
              <a:pathLst>
                <a:path w="22" h="25">
                  <a:moveTo>
                    <a:pt x="2" y="9"/>
                  </a:moveTo>
                  <a:cubicBezTo>
                    <a:pt x="10" y="0"/>
                    <a:pt x="15" y="9"/>
                    <a:pt x="22" y="13"/>
                  </a:cubicBezTo>
                  <a:cubicBezTo>
                    <a:pt x="18" y="22"/>
                    <a:pt x="0" y="25"/>
                    <a:pt x="2"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3" name="Freeform 193"/>
            <p:cNvSpPr/>
            <p:nvPr/>
          </p:nvSpPr>
          <p:spPr bwMode="auto">
            <a:xfrm>
              <a:off x="8064500" y="2301876"/>
              <a:ext cx="36513" cy="23813"/>
            </a:xfrm>
            <a:custGeom>
              <a:avLst/>
              <a:gdLst>
                <a:gd name="T0" fmla="*/ 36 w 36"/>
                <a:gd name="T1" fmla="*/ 0 h 24"/>
                <a:gd name="T2" fmla="*/ 0 w 36"/>
                <a:gd name="T3" fmla="*/ 24 h 24"/>
                <a:gd name="T4" fmla="*/ 36 w 36"/>
                <a:gd name="T5" fmla="*/ 0 h 24"/>
              </a:gdLst>
              <a:ahLst/>
              <a:cxnLst>
                <a:cxn ang="0">
                  <a:pos x="T0" y="T1"/>
                </a:cxn>
                <a:cxn ang="0">
                  <a:pos x="T2" y="T3"/>
                </a:cxn>
                <a:cxn ang="0">
                  <a:pos x="T4" y="T5"/>
                </a:cxn>
              </a:cxnLst>
              <a:rect l="0" t="0" r="r" b="b"/>
              <a:pathLst>
                <a:path w="36" h="24">
                  <a:moveTo>
                    <a:pt x="36" y="0"/>
                  </a:moveTo>
                  <a:cubicBezTo>
                    <a:pt x="28" y="12"/>
                    <a:pt x="16" y="20"/>
                    <a:pt x="0" y="24"/>
                  </a:cubicBezTo>
                  <a:cubicBezTo>
                    <a:pt x="11" y="15"/>
                    <a:pt x="17" y="1"/>
                    <a:pt x="3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4" name="Freeform 194"/>
            <p:cNvSpPr/>
            <p:nvPr/>
          </p:nvSpPr>
          <p:spPr bwMode="auto">
            <a:xfrm>
              <a:off x="8134350" y="2300288"/>
              <a:ext cx="26988" cy="26988"/>
            </a:xfrm>
            <a:custGeom>
              <a:avLst/>
              <a:gdLst>
                <a:gd name="T0" fmla="*/ 0 w 28"/>
                <a:gd name="T1" fmla="*/ 9 h 27"/>
                <a:gd name="T2" fmla="*/ 28 w 28"/>
                <a:gd name="T3" fmla="*/ 9 h 27"/>
                <a:gd name="T4" fmla="*/ 0 w 28"/>
                <a:gd name="T5" fmla="*/ 9 h 27"/>
              </a:gdLst>
              <a:ahLst/>
              <a:cxnLst>
                <a:cxn ang="0">
                  <a:pos x="T0" y="T1"/>
                </a:cxn>
                <a:cxn ang="0">
                  <a:pos x="T2" y="T3"/>
                </a:cxn>
                <a:cxn ang="0">
                  <a:pos x="T4" y="T5"/>
                </a:cxn>
              </a:cxnLst>
              <a:rect l="0" t="0" r="r" b="b"/>
              <a:pathLst>
                <a:path w="28" h="27">
                  <a:moveTo>
                    <a:pt x="0" y="9"/>
                  </a:moveTo>
                  <a:cubicBezTo>
                    <a:pt x="1" y="2"/>
                    <a:pt x="27" y="2"/>
                    <a:pt x="28" y="9"/>
                  </a:cubicBezTo>
                  <a:cubicBezTo>
                    <a:pt x="28" y="27"/>
                    <a:pt x="16" y="0"/>
                    <a:pt x="0" y="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5" name="Freeform 195"/>
            <p:cNvSpPr/>
            <p:nvPr/>
          </p:nvSpPr>
          <p:spPr bwMode="auto">
            <a:xfrm>
              <a:off x="7262813" y="2349501"/>
              <a:ext cx="28575" cy="33338"/>
            </a:xfrm>
            <a:custGeom>
              <a:avLst/>
              <a:gdLst>
                <a:gd name="T0" fmla="*/ 0 w 28"/>
                <a:gd name="T1" fmla="*/ 12 h 33"/>
                <a:gd name="T2" fmla="*/ 28 w 28"/>
                <a:gd name="T3" fmla="*/ 24 h 33"/>
                <a:gd name="T4" fmla="*/ 0 w 28"/>
                <a:gd name="T5" fmla="*/ 12 h 33"/>
              </a:gdLst>
              <a:ahLst/>
              <a:cxnLst>
                <a:cxn ang="0">
                  <a:pos x="T0" y="T1"/>
                </a:cxn>
                <a:cxn ang="0">
                  <a:pos x="T2" y="T3"/>
                </a:cxn>
                <a:cxn ang="0">
                  <a:pos x="T4" y="T5"/>
                </a:cxn>
              </a:cxnLst>
              <a:rect l="0" t="0" r="r" b="b"/>
              <a:pathLst>
                <a:path w="28" h="33">
                  <a:moveTo>
                    <a:pt x="0" y="12"/>
                  </a:moveTo>
                  <a:cubicBezTo>
                    <a:pt x="10" y="0"/>
                    <a:pt x="22" y="20"/>
                    <a:pt x="28" y="24"/>
                  </a:cubicBezTo>
                  <a:cubicBezTo>
                    <a:pt x="21" y="33"/>
                    <a:pt x="11" y="11"/>
                    <a:pt x="0"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6" name="Freeform 196"/>
            <p:cNvSpPr/>
            <p:nvPr/>
          </p:nvSpPr>
          <p:spPr bwMode="auto">
            <a:xfrm>
              <a:off x="8001000" y="2373313"/>
              <a:ext cx="31750" cy="23813"/>
            </a:xfrm>
            <a:custGeom>
              <a:avLst/>
              <a:gdLst>
                <a:gd name="T0" fmla="*/ 0 w 32"/>
                <a:gd name="T1" fmla="*/ 0 h 24"/>
                <a:gd name="T2" fmla="*/ 32 w 32"/>
                <a:gd name="T3" fmla="*/ 8 h 24"/>
                <a:gd name="T4" fmla="*/ 32 w 32"/>
                <a:gd name="T5" fmla="*/ 24 h 24"/>
                <a:gd name="T6" fmla="*/ 0 w 32"/>
                <a:gd name="T7" fmla="*/ 0 h 24"/>
              </a:gdLst>
              <a:ahLst/>
              <a:cxnLst>
                <a:cxn ang="0">
                  <a:pos x="T0" y="T1"/>
                </a:cxn>
                <a:cxn ang="0">
                  <a:pos x="T2" y="T3"/>
                </a:cxn>
                <a:cxn ang="0">
                  <a:pos x="T4" y="T5"/>
                </a:cxn>
                <a:cxn ang="0">
                  <a:pos x="T6" y="T7"/>
                </a:cxn>
              </a:cxnLst>
              <a:rect l="0" t="0" r="r" b="b"/>
              <a:pathLst>
                <a:path w="32" h="24">
                  <a:moveTo>
                    <a:pt x="0" y="0"/>
                  </a:moveTo>
                  <a:cubicBezTo>
                    <a:pt x="13" y="0"/>
                    <a:pt x="15" y="11"/>
                    <a:pt x="32" y="8"/>
                  </a:cubicBezTo>
                  <a:cubicBezTo>
                    <a:pt x="25" y="16"/>
                    <a:pt x="32" y="13"/>
                    <a:pt x="32" y="24"/>
                  </a:cubicBezTo>
                  <a:cubicBezTo>
                    <a:pt x="15" y="14"/>
                    <a:pt x="5" y="15"/>
                    <a:pt x="0"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7" name="Freeform 197"/>
            <p:cNvSpPr/>
            <p:nvPr/>
          </p:nvSpPr>
          <p:spPr bwMode="auto">
            <a:xfrm>
              <a:off x="7929563" y="2403476"/>
              <a:ext cx="74613" cy="38100"/>
            </a:xfrm>
            <a:custGeom>
              <a:avLst/>
              <a:gdLst>
                <a:gd name="T0" fmla="*/ 43 w 75"/>
                <a:gd name="T1" fmla="*/ 23 h 39"/>
                <a:gd name="T2" fmla="*/ 47 w 75"/>
                <a:gd name="T3" fmla="*/ 11 h 39"/>
                <a:gd name="T4" fmla="*/ 75 w 75"/>
                <a:gd name="T5" fmla="*/ 15 h 39"/>
                <a:gd name="T6" fmla="*/ 3 w 75"/>
                <a:gd name="T7" fmla="*/ 39 h 39"/>
                <a:gd name="T8" fmla="*/ 19 w 75"/>
                <a:gd name="T9" fmla="*/ 19 h 39"/>
                <a:gd name="T10" fmla="*/ 43 w 75"/>
                <a:gd name="T11" fmla="*/ 23 h 39"/>
              </a:gdLst>
              <a:ahLst/>
              <a:cxnLst>
                <a:cxn ang="0">
                  <a:pos x="T0" y="T1"/>
                </a:cxn>
                <a:cxn ang="0">
                  <a:pos x="T2" y="T3"/>
                </a:cxn>
                <a:cxn ang="0">
                  <a:pos x="T4" y="T5"/>
                </a:cxn>
                <a:cxn ang="0">
                  <a:pos x="T6" y="T7"/>
                </a:cxn>
                <a:cxn ang="0">
                  <a:pos x="T8" y="T9"/>
                </a:cxn>
                <a:cxn ang="0">
                  <a:pos x="T10" y="T11"/>
                </a:cxn>
              </a:cxnLst>
              <a:rect l="0" t="0" r="r" b="b"/>
              <a:pathLst>
                <a:path w="75" h="39">
                  <a:moveTo>
                    <a:pt x="43" y="23"/>
                  </a:moveTo>
                  <a:cubicBezTo>
                    <a:pt x="37" y="17"/>
                    <a:pt x="64" y="12"/>
                    <a:pt x="47" y="11"/>
                  </a:cubicBezTo>
                  <a:cubicBezTo>
                    <a:pt x="53" y="0"/>
                    <a:pt x="71" y="11"/>
                    <a:pt x="75" y="15"/>
                  </a:cubicBezTo>
                  <a:cubicBezTo>
                    <a:pt x="45" y="30"/>
                    <a:pt x="40" y="38"/>
                    <a:pt x="3" y="39"/>
                  </a:cubicBezTo>
                  <a:cubicBezTo>
                    <a:pt x="0" y="24"/>
                    <a:pt x="22" y="34"/>
                    <a:pt x="19" y="19"/>
                  </a:cubicBezTo>
                  <a:cubicBezTo>
                    <a:pt x="26" y="21"/>
                    <a:pt x="43" y="14"/>
                    <a:pt x="43" y="2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8" name="Freeform 198"/>
            <p:cNvSpPr/>
            <p:nvPr/>
          </p:nvSpPr>
          <p:spPr bwMode="auto">
            <a:xfrm>
              <a:off x="7894638" y="2438401"/>
              <a:ext cx="33338" cy="17463"/>
            </a:xfrm>
            <a:custGeom>
              <a:avLst/>
              <a:gdLst>
                <a:gd name="T0" fmla="*/ 33 w 33"/>
                <a:gd name="T1" fmla="*/ 7 h 16"/>
                <a:gd name="T2" fmla="*/ 1 w 33"/>
                <a:gd name="T3" fmla="*/ 15 h 16"/>
                <a:gd name="T4" fmla="*/ 33 w 33"/>
                <a:gd name="T5" fmla="*/ 7 h 16"/>
              </a:gdLst>
              <a:ahLst/>
              <a:cxnLst>
                <a:cxn ang="0">
                  <a:pos x="T0" y="T1"/>
                </a:cxn>
                <a:cxn ang="0">
                  <a:pos x="T2" y="T3"/>
                </a:cxn>
                <a:cxn ang="0">
                  <a:pos x="T4" y="T5"/>
                </a:cxn>
              </a:cxnLst>
              <a:rect l="0" t="0" r="r" b="b"/>
              <a:pathLst>
                <a:path w="33" h="16">
                  <a:moveTo>
                    <a:pt x="33" y="7"/>
                  </a:moveTo>
                  <a:cubicBezTo>
                    <a:pt x="29" y="16"/>
                    <a:pt x="15" y="15"/>
                    <a:pt x="1" y="15"/>
                  </a:cubicBezTo>
                  <a:cubicBezTo>
                    <a:pt x="0" y="0"/>
                    <a:pt x="25" y="0"/>
                    <a:pt x="33" y="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39" name="Freeform 199"/>
            <p:cNvSpPr/>
            <p:nvPr/>
          </p:nvSpPr>
          <p:spPr bwMode="auto">
            <a:xfrm>
              <a:off x="7758113" y="2465388"/>
              <a:ext cx="33338" cy="17463"/>
            </a:xfrm>
            <a:custGeom>
              <a:avLst/>
              <a:gdLst>
                <a:gd name="T0" fmla="*/ 33 w 33"/>
                <a:gd name="T1" fmla="*/ 17 h 17"/>
                <a:gd name="T2" fmla="*/ 1 w 33"/>
                <a:gd name="T3" fmla="*/ 17 h 17"/>
                <a:gd name="T4" fmla="*/ 33 w 33"/>
                <a:gd name="T5" fmla="*/ 17 h 17"/>
              </a:gdLst>
              <a:ahLst/>
              <a:cxnLst>
                <a:cxn ang="0">
                  <a:pos x="T0" y="T1"/>
                </a:cxn>
                <a:cxn ang="0">
                  <a:pos x="T2" y="T3"/>
                </a:cxn>
                <a:cxn ang="0">
                  <a:pos x="T4" y="T5"/>
                </a:cxn>
              </a:cxnLst>
              <a:rect l="0" t="0" r="r" b="b"/>
              <a:pathLst>
                <a:path w="33" h="17">
                  <a:moveTo>
                    <a:pt x="33" y="17"/>
                  </a:moveTo>
                  <a:cubicBezTo>
                    <a:pt x="22" y="17"/>
                    <a:pt x="12" y="17"/>
                    <a:pt x="1" y="17"/>
                  </a:cubicBezTo>
                  <a:cubicBezTo>
                    <a:pt x="0" y="0"/>
                    <a:pt x="32" y="3"/>
                    <a:pt x="33" y="1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0" name="Freeform 200"/>
            <p:cNvSpPr>
              <a:spLocks noEditPoints="1"/>
            </p:cNvSpPr>
            <p:nvPr/>
          </p:nvSpPr>
          <p:spPr bwMode="auto">
            <a:xfrm>
              <a:off x="6996113" y="1209676"/>
              <a:ext cx="1112838" cy="1319213"/>
            </a:xfrm>
            <a:custGeom>
              <a:avLst/>
              <a:gdLst>
                <a:gd name="T0" fmla="*/ 8 w 1104"/>
                <a:gd name="T1" fmla="*/ 492 h 1310"/>
                <a:gd name="T2" fmla="*/ 72 w 1104"/>
                <a:gd name="T3" fmla="*/ 416 h 1310"/>
                <a:gd name="T4" fmla="*/ 68 w 1104"/>
                <a:gd name="T5" fmla="*/ 332 h 1310"/>
                <a:gd name="T6" fmla="*/ 92 w 1104"/>
                <a:gd name="T7" fmla="*/ 244 h 1310"/>
                <a:gd name="T8" fmla="*/ 124 w 1104"/>
                <a:gd name="T9" fmla="*/ 188 h 1310"/>
                <a:gd name="T10" fmla="*/ 192 w 1104"/>
                <a:gd name="T11" fmla="*/ 136 h 1310"/>
                <a:gd name="T12" fmla="*/ 248 w 1104"/>
                <a:gd name="T13" fmla="*/ 88 h 1310"/>
                <a:gd name="T14" fmla="*/ 340 w 1104"/>
                <a:gd name="T15" fmla="*/ 0 h 1310"/>
                <a:gd name="T16" fmla="*/ 224 w 1104"/>
                <a:gd name="T17" fmla="*/ 160 h 1310"/>
                <a:gd name="T18" fmla="*/ 152 w 1104"/>
                <a:gd name="T19" fmla="*/ 180 h 1310"/>
                <a:gd name="T20" fmla="*/ 180 w 1104"/>
                <a:gd name="T21" fmla="*/ 256 h 1310"/>
                <a:gd name="T22" fmla="*/ 120 w 1104"/>
                <a:gd name="T23" fmla="*/ 280 h 1310"/>
                <a:gd name="T24" fmla="*/ 80 w 1104"/>
                <a:gd name="T25" fmla="*/ 388 h 1310"/>
                <a:gd name="T26" fmla="*/ 76 w 1104"/>
                <a:gd name="T27" fmla="*/ 428 h 1310"/>
                <a:gd name="T28" fmla="*/ 120 w 1104"/>
                <a:gd name="T29" fmla="*/ 504 h 1310"/>
                <a:gd name="T30" fmla="*/ 32 w 1104"/>
                <a:gd name="T31" fmla="*/ 560 h 1310"/>
                <a:gd name="T32" fmla="*/ 76 w 1104"/>
                <a:gd name="T33" fmla="*/ 576 h 1310"/>
                <a:gd name="T34" fmla="*/ 72 w 1104"/>
                <a:gd name="T35" fmla="*/ 636 h 1310"/>
                <a:gd name="T36" fmla="*/ 80 w 1104"/>
                <a:gd name="T37" fmla="*/ 728 h 1310"/>
                <a:gd name="T38" fmla="*/ 92 w 1104"/>
                <a:gd name="T39" fmla="*/ 796 h 1310"/>
                <a:gd name="T40" fmla="*/ 152 w 1104"/>
                <a:gd name="T41" fmla="*/ 908 h 1310"/>
                <a:gd name="T42" fmla="*/ 180 w 1104"/>
                <a:gd name="T43" fmla="*/ 920 h 1310"/>
                <a:gd name="T44" fmla="*/ 132 w 1104"/>
                <a:gd name="T45" fmla="*/ 848 h 1310"/>
                <a:gd name="T46" fmla="*/ 172 w 1104"/>
                <a:gd name="T47" fmla="*/ 832 h 1310"/>
                <a:gd name="T48" fmla="*/ 192 w 1104"/>
                <a:gd name="T49" fmla="*/ 896 h 1310"/>
                <a:gd name="T50" fmla="*/ 212 w 1104"/>
                <a:gd name="T51" fmla="*/ 996 h 1310"/>
                <a:gd name="T52" fmla="*/ 260 w 1104"/>
                <a:gd name="T53" fmla="*/ 1048 h 1310"/>
                <a:gd name="T54" fmla="*/ 292 w 1104"/>
                <a:gd name="T55" fmla="*/ 1040 h 1310"/>
                <a:gd name="T56" fmla="*/ 272 w 1104"/>
                <a:gd name="T57" fmla="*/ 988 h 1310"/>
                <a:gd name="T58" fmla="*/ 360 w 1104"/>
                <a:gd name="T59" fmla="*/ 1096 h 1310"/>
                <a:gd name="T60" fmla="*/ 512 w 1104"/>
                <a:gd name="T61" fmla="*/ 1152 h 1310"/>
                <a:gd name="T62" fmla="*/ 632 w 1104"/>
                <a:gd name="T63" fmla="*/ 1192 h 1310"/>
                <a:gd name="T64" fmla="*/ 828 w 1104"/>
                <a:gd name="T65" fmla="*/ 1212 h 1310"/>
                <a:gd name="T66" fmla="*/ 1020 w 1104"/>
                <a:gd name="T67" fmla="*/ 1184 h 1310"/>
                <a:gd name="T68" fmla="*/ 768 w 1104"/>
                <a:gd name="T69" fmla="*/ 1276 h 1310"/>
                <a:gd name="T70" fmla="*/ 592 w 1104"/>
                <a:gd name="T71" fmla="*/ 1296 h 1310"/>
                <a:gd name="T72" fmla="*/ 552 w 1104"/>
                <a:gd name="T73" fmla="*/ 1276 h 1310"/>
                <a:gd name="T74" fmla="*/ 448 w 1104"/>
                <a:gd name="T75" fmla="*/ 1248 h 1310"/>
                <a:gd name="T76" fmla="*/ 248 w 1104"/>
                <a:gd name="T77" fmla="*/ 1120 h 1310"/>
                <a:gd name="T78" fmla="*/ 184 w 1104"/>
                <a:gd name="T79" fmla="*/ 1080 h 1310"/>
                <a:gd name="T80" fmla="*/ 144 w 1104"/>
                <a:gd name="T81" fmla="*/ 1000 h 1310"/>
                <a:gd name="T82" fmla="*/ 92 w 1104"/>
                <a:gd name="T83" fmla="*/ 920 h 1310"/>
                <a:gd name="T84" fmla="*/ 44 w 1104"/>
                <a:gd name="T85" fmla="*/ 724 h 1310"/>
                <a:gd name="T86" fmla="*/ 32 w 1104"/>
                <a:gd name="T87" fmla="*/ 616 h 1310"/>
                <a:gd name="T88" fmla="*/ 76 w 1104"/>
                <a:gd name="T89" fmla="*/ 468 h 1310"/>
                <a:gd name="T90" fmla="*/ 96 w 1104"/>
                <a:gd name="T91" fmla="*/ 508 h 1310"/>
                <a:gd name="T92" fmla="*/ 64 w 1104"/>
                <a:gd name="T93" fmla="*/ 640 h 1310"/>
                <a:gd name="T94" fmla="*/ 56 w 1104"/>
                <a:gd name="T95" fmla="*/ 704 h 1310"/>
                <a:gd name="T96" fmla="*/ 80 w 1104"/>
                <a:gd name="T97" fmla="*/ 776 h 1310"/>
                <a:gd name="T98" fmla="*/ 92 w 1104"/>
                <a:gd name="T99" fmla="*/ 824 h 1310"/>
                <a:gd name="T100" fmla="*/ 176 w 1104"/>
                <a:gd name="T101" fmla="*/ 992 h 1310"/>
                <a:gd name="T102" fmla="*/ 368 w 1104"/>
                <a:gd name="T103" fmla="*/ 1132 h 1310"/>
                <a:gd name="T104" fmla="*/ 264 w 1104"/>
                <a:gd name="T105" fmla="*/ 1144 h 1310"/>
                <a:gd name="T106" fmla="*/ 624 w 1104"/>
                <a:gd name="T107" fmla="*/ 1208 h 1310"/>
                <a:gd name="T108" fmla="*/ 488 w 1104"/>
                <a:gd name="T109" fmla="*/ 1172 h 1310"/>
                <a:gd name="T110" fmla="*/ 512 w 1104"/>
                <a:gd name="T111" fmla="*/ 1180 h 1310"/>
                <a:gd name="T112" fmla="*/ 972 w 1104"/>
                <a:gd name="T113" fmla="*/ 1196 h 1310"/>
                <a:gd name="T114" fmla="*/ 892 w 1104"/>
                <a:gd name="T115" fmla="*/ 1236 h 1310"/>
                <a:gd name="T116" fmla="*/ 756 w 1104"/>
                <a:gd name="T117" fmla="*/ 1264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04" h="1310">
                  <a:moveTo>
                    <a:pt x="0" y="588"/>
                  </a:moveTo>
                  <a:cubicBezTo>
                    <a:pt x="3" y="588"/>
                    <a:pt x="5" y="588"/>
                    <a:pt x="8" y="588"/>
                  </a:cubicBezTo>
                  <a:cubicBezTo>
                    <a:pt x="17" y="582"/>
                    <a:pt x="20" y="555"/>
                    <a:pt x="4" y="548"/>
                  </a:cubicBezTo>
                  <a:cubicBezTo>
                    <a:pt x="10" y="539"/>
                    <a:pt x="25" y="540"/>
                    <a:pt x="28" y="528"/>
                  </a:cubicBezTo>
                  <a:cubicBezTo>
                    <a:pt x="2" y="521"/>
                    <a:pt x="28" y="505"/>
                    <a:pt x="8" y="492"/>
                  </a:cubicBezTo>
                  <a:cubicBezTo>
                    <a:pt x="18" y="494"/>
                    <a:pt x="22" y="497"/>
                    <a:pt x="28" y="488"/>
                  </a:cubicBezTo>
                  <a:cubicBezTo>
                    <a:pt x="18" y="488"/>
                    <a:pt x="22" y="473"/>
                    <a:pt x="16" y="468"/>
                  </a:cubicBezTo>
                  <a:cubicBezTo>
                    <a:pt x="39" y="462"/>
                    <a:pt x="11" y="449"/>
                    <a:pt x="28" y="432"/>
                  </a:cubicBezTo>
                  <a:cubicBezTo>
                    <a:pt x="43" y="433"/>
                    <a:pt x="64" y="428"/>
                    <a:pt x="68" y="440"/>
                  </a:cubicBezTo>
                  <a:cubicBezTo>
                    <a:pt x="65" y="428"/>
                    <a:pt x="72" y="425"/>
                    <a:pt x="72" y="416"/>
                  </a:cubicBezTo>
                  <a:cubicBezTo>
                    <a:pt x="61" y="415"/>
                    <a:pt x="64" y="430"/>
                    <a:pt x="48" y="424"/>
                  </a:cubicBezTo>
                  <a:cubicBezTo>
                    <a:pt x="32" y="412"/>
                    <a:pt x="30" y="389"/>
                    <a:pt x="40" y="368"/>
                  </a:cubicBezTo>
                  <a:cubicBezTo>
                    <a:pt x="46" y="369"/>
                    <a:pt x="57" y="385"/>
                    <a:pt x="60" y="376"/>
                  </a:cubicBezTo>
                  <a:cubicBezTo>
                    <a:pt x="44" y="375"/>
                    <a:pt x="59" y="342"/>
                    <a:pt x="44" y="340"/>
                  </a:cubicBezTo>
                  <a:cubicBezTo>
                    <a:pt x="52" y="338"/>
                    <a:pt x="55" y="330"/>
                    <a:pt x="68" y="332"/>
                  </a:cubicBezTo>
                  <a:cubicBezTo>
                    <a:pt x="66" y="313"/>
                    <a:pt x="69" y="312"/>
                    <a:pt x="60" y="304"/>
                  </a:cubicBezTo>
                  <a:cubicBezTo>
                    <a:pt x="75" y="298"/>
                    <a:pt x="87" y="301"/>
                    <a:pt x="72" y="280"/>
                  </a:cubicBezTo>
                  <a:cubicBezTo>
                    <a:pt x="84" y="277"/>
                    <a:pt x="84" y="287"/>
                    <a:pt x="96" y="284"/>
                  </a:cubicBezTo>
                  <a:cubicBezTo>
                    <a:pt x="85" y="266"/>
                    <a:pt x="113" y="274"/>
                    <a:pt x="108" y="252"/>
                  </a:cubicBezTo>
                  <a:cubicBezTo>
                    <a:pt x="97" y="248"/>
                    <a:pt x="98" y="246"/>
                    <a:pt x="92" y="244"/>
                  </a:cubicBezTo>
                  <a:cubicBezTo>
                    <a:pt x="101" y="230"/>
                    <a:pt x="101" y="222"/>
                    <a:pt x="124" y="228"/>
                  </a:cubicBezTo>
                  <a:cubicBezTo>
                    <a:pt x="119" y="215"/>
                    <a:pt x="130" y="218"/>
                    <a:pt x="132" y="212"/>
                  </a:cubicBezTo>
                  <a:cubicBezTo>
                    <a:pt x="125" y="211"/>
                    <a:pt x="119" y="209"/>
                    <a:pt x="116" y="204"/>
                  </a:cubicBezTo>
                  <a:cubicBezTo>
                    <a:pt x="128" y="196"/>
                    <a:pt x="137" y="209"/>
                    <a:pt x="148" y="200"/>
                  </a:cubicBezTo>
                  <a:cubicBezTo>
                    <a:pt x="148" y="184"/>
                    <a:pt x="127" y="212"/>
                    <a:pt x="124" y="188"/>
                  </a:cubicBezTo>
                  <a:cubicBezTo>
                    <a:pt x="136" y="174"/>
                    <a:pt x="142" y="184"/>
                    <a:pt x="144" y="168"/>
                  </a:cubicBezTo>
                  <a:cubicBezTo>
                    <a:pt x="154" y="176"/>
                    <a:pt x="169" y="157"/>
                    <a:pt x="184" y="168"/>
                  </a:cubicBezTo>
                  <a:cubicBezTo>
                    <a:pt x="184" y="161"/>
                    <a:pt x="184" y="155"/>
                    <a:pt x="184" y="148"/>
                  </a:cubicBezTo>
                  <a:cubicBezTo>
                    <a:pt x="190" y="154"/>
                    <a:pt x="200" y="151"/>
                    <a:pt x="204" y="144"/>
                  </a:cubicBezTo>
                  <a:cubicBezTo>
                    <a:pt x="197" y="144"/>
                    <a:pt x="194" y="141"/>
                    <a:pt x="192" y="136"/>
                  </a:cubicBezTo>
                  <a:cubicBezTo>
                    <a:pt x="198" y="133"/>
                    <a:pt x="217" y="125"/>
                    <a:pt x="208" y="120"/>
                  </a:cubicBezTo>
                  <a:cubicBezTo>
                    <a:pt x="204" y="131"/>
                    <a:pt x="192" y="118"/>
                    <a:pt x="196" y="108"/>
                  </a:cubicBezTo>
                  <a:cubicBezTo>
                    <a:pt x="225" y="95"/>
                    <a:pt x="247" y="113"/>
                    <a:pt x="244" y="124"/>
                  </a:cubicBezTo>
                  <a:cubicBezTo>
                    <a:pt x="263" y="122"/>
                    <a:pt x="263" y="100"/>
                    <a:pt x="276" y="92"/>
                  </a:cubicBezTo>
                  <a:cubicBezTo>
                    <a:pt x="266" y="85"/>
                    <a:pt x="258" y="104"/>
                    <a:pt x="248" y="88"/>
                  </a:cubicBezTo>
                  <a:cubicBezTo>
                    <a:pt x="241" y="96"/>
                    <a:pt x="248" y="93"/>
                    <a:pt x="248" y="104"/>
                  </a:cubicBezTo>
                  <a:cubicBezTo>
                    <a:pt x="241" y="94"/>
                    <a:pt x="226" y="93"/>
                    <a:pt x="220" y="92"/>
                  </a:cubicBezTo>
                  <a:cubicBezTo>
                    <a:pt x="228" y="73"/>
                    <a:pt x="253" y="72"/>
                    <a:pt x="276" y="68"/>
                  </a:cubicBezTo>
                  <a:cubicBezTo>
                    <a:pt x="282" y="54"/>
                    <a:pt x="262" y="66"/>
                    <a:pt x="264" y="56"/>
                  </a:cubicBezTo>
                  <a:cubicBezTo>
                    <a:pt x="288" y="36"/>
                    <a:pt x="320" y="24"/>
                    <a:pt x="340" y="0"/>
                  </a:cubicBezTo>
                  <a:cubicBezTo>
                    <a:pt x="326" y="14"/>
                    <a:pt x="359" y="5"/>
                    <a:pt x="356" y="20"/>
                  </a:cubicBezTo>
                  <a:cubicBezTo>
                    <a:pt x="328" y="38"/>
                    <a:pt x="305" y="62"/>
                    <a:pt x="276" y="80"/>
                  </a:cubicBezTo>
                  <a:cubicBezTo>
                    <a:pt x="273" y="94"/>
                    <a:pt x="292" y="85"/>
                    <a:pt x="288" y="100"/>
                  </a:cubicBezTo>
                  <a:cubicBezTo>
                    <a:pt x="267" y="116"/>
                    <a:pt x="247" y="134"/>
                    <a:pt x="224" y="148"/>
                  </a:cubicBezTo>
                  <a:cubicBezTo>
                    <a:pt x="238" y="144"/>
                    <a:pt x="231" y="161"/>
                    <a:pt x="224" y="160"/>
                  </a:cubicBezTo>
                  <a:cubicBezTo>
                    <a:pt x="211" y="154"/>
                    <a:pt x="235" y="135"/>
                    <a:pt x="216" y="136"/>
                  </a:cubicBezTo>
                  <a:cubicBezTo>
                    <a:pt x="218" y="155"/>
                    <a:pt x="189" y="162"/>
                    <a:pt x="200" y="176"/>
                  </a:cubicBezTo>
                  <a:cubicBezTo>
                    <a:pt x="194" y="166"/>
                    <a:pt x="214" y="164"/>
                    <a:pt x="212" y="172"/>
                  </a:cubicBezTo>
                  <a:cubicBezTo>
                    <a:pt x="213" y="182"/>
                    <a:pt x="206" y="185"/>
                    <a:pt x="200" y="188"/>
                  </a:cubicBezTo>
                  <a:cubicBezTo>
                    <a:pt x="191" y="178"/>
                    <a:pt x="166" y="167"/>
                    <a:pt x="152" y="180"/>
                  </a:cubicBezTo>
                  <a:cubicBezTo>
                    <a:pt x="168" y="174"/>
                    <a:pt x="188" y="186"/>
                    <a:pt x="192" y="204"/>
                  </a:cubicBezTo>
                  <a:cubicBezTo>
                    <a:pt x="180" y="206"/>
                    <a:pt x="172" y="193"/>
                    <a:pt x="168" y="208"/>
                  </a:cubicBezTo>
                  <a:cubicBezTo>
                    <a:pt x="174" y="208"/>
                    <a:pt x="182" y="207"/>
                    <a:pt x="180" y="216"/>
                  </a:cubicBezTo>
                  <a:cubicBezTo>
                    <a:pt x="176" y="237"/>
                    <a:pt x="164" y="236"/>
                    <a:pt x="148" y="228"/>
                  </a:cubicBezTo>
                  <a:cubicBezTo>
                    <a:pt x="147" y="249"/>
                    <a:pt x="177" y="239"/>
                    <a:pt x="180" y="256"/>
                  </a:cubicBezTo>
                  <a:cubicBezTo>
                    <a:pt x="164" y="245"/>
                    <a:pt x="194" y="275"/>
                    <a:pt x="160" y="268"/>
                  </a:cubicBezTo>
                  <a:cubicBezTo>
                    <a:pt x="170" y="261"/>
                    <a:pt x="163" y="261"/>
                    <a:pt x="168" y="252"/>
                  </a:cubicBezTo>
                  <a:cubicBezTo>
                    <a:pt x="153" y="255"/>
                    <a:pt x="147" y="268"/>
                    <a:pt x="140" y="280"/>
                  </a:cubicBezTo>
                  <a:cubicBezTo>
                    <a:pt x="141" y="289"/>
                    <a:pt x="158" y="284"/>
                    <a:pt x="156" y="296"/>
                  </a:cubicBezTo>
                  <a:cubicBezTo>
                    <a:pt x="142" y="286"/>
                    <a:pt x="129" y="297"/>
                    <a:pt x="120" y="280"/>
                  </a:cubicBezTo>
                  <a:cubicBezTo>
                    <a:pt x="107" y="293"/>
                    <a:pt x="135" y="288"/>
                    <a:pt x="132" y="304"/>
                  </a:cubicBezTo>
                  <a:cubicBezTo>
                    <a:pt x="116" y="332"/>
                    <a:pt x="109" y="343"/>
                    <a:pt x="108" y="376"/>
                  </a:cubicBezTo>
                  <a:cubicBezTo>
                    <a:pt x="110" y="362"/>
                    <a:pt x="85" y="379"/>
                    <a:pt x="76" y="368"/>
                  </a:cubicBezTo>
                  <a:cubicBezTo>
                    <a:pt x="77" y="376"/>
                    <a:pt x="71" y="377"/>
                    <a:pt x="72" y="384"/>
                  </a:cubicBezTo>
                  <a:cubicBezTo>
                    <a:pt x="75" y="385"/>
                    <a:pt x="80" y="384"/>
                    <a:pt x="80" y="388"/>
                  </a:cubicBezTo>
                  <a:cubicBezTo>
                    <a:pt x="93" y="388"/>
                    <a:pt x="80" y="375"/>
                    <a:pt x="100" y="376"/>
                  </a:cubicBezTo>
                  <a:cubicBezTo>
                    <a:pt x="99" y="391"/>
                    <a:pt x="123" y="380"/>
                    <a:pt x="116" y="400"/>
                  </a:cubicBezTo>
                  <a:cubicBezTo>
                    <a:pt x="108" y="400"/>
                    <a:pt x="111" y="389"/>
                    <a:pt x="100" y="392"/>
                  </a:cubicBezTo>
                  <a:cubicBezTo>
                    <a:pt x="93" y="399"/>
                    <a:pt x="102" y="404"/>
                    <a:pt x="104" y="412"/>
                  </a:cubicBezTo>
                  <a:cubicBezTo>
                    <a:pt x="94" y="417"/>
                    <a:pt x="85" y="422"/>
                    <a:pt x="76" y="428"/>
                  </a:cubicBezTo>
                  <a:cubicBezTo>
                    <a:pt x="95" y="424"/>
                    <a:pt x="85" y="440"/>
                    <a:pt x="84" y="448"/>
                  </a:cubicBezTo>
                  <a:cubicBezTo>
                    <a:pt x="89" y="458"/>
                    <a:pt x="99" y="444"/>
                    <a:pt x="100" y="452"/>
                  </a:cubicBezTo>
                  <a:cubicBezTo>
                    <a:pt x="97" y="465"/>
                    <a:pt x="97" y="460"/>
                    <a:pt x="104" y="468"/>
                  </a:cubicBezTo>
                  <a:cubicBezTo>
                    <a:pt x="85" y="474"/>
                    <a:pt x="97" y="486"/>
                    <a:pt x="92" y="504"/>
                  </a:cubicBezTo>
                  <a:cubicBezTo>
                    <a:pt x="105" y="503"/>
                    <a:pt x="112" y="490"/>
                    <a:pt x="120" y="504"/>
                  </a:cubicBezTo>
                  <a:cubicBezTo>
                    <a:pt x="115" y="504"/>
                    <a:pt x="111" y="505"/>
                    <a:pt x="112" y="512"/>
                  </a:cubicBezTo>
                  <a:cubicBezTo>
                    <a:pt x="137" y="508"/>
                    <a:pt x="106" y="524"/>
                    <a:pt x="128" y="528"/>
                  </a:cubicBezTo>
                  <a:cubicBezTo>
                    <a:pt x="119" y="536"/>
                    <a:pt x="109" y="546"/>
                    <a:pt x="108" y="552"/>
                  </a:cubicBezTo>
                  <a:cubicBezTo>
                    <a:pt x="101" y="551"/>
                    <a:pt x="106" y="538"/>
                    <a:pt x="100" y="536"/>
                  </a:cubicBezTo>
                  <a:cubicBezTo>
                    <a:pt x="78" y="553"/>
                    <a:pt x="40" y="535"/>
                    <a:pt x="32" y="560"/>
                  </a:cubicBezTo>
                  <a:cubicBezTo>
                    <a:pt x="55" y="561"/>
                    <a:pt x="36" y="584"/>
                    <a:pt x="36" y="596"/>
                  </a:cubicBezTo>
                  <a:cubicBezTo>
                    <a:pt x="43" y="603"/>
                    <a:pt x="52" y="590"/>
                    <a:pt x="52" y="608"/>
                  </a:cubicBezTo>
                  <a:cubicBezTo>
                    <a:pt x="46" y="609"/>
                    <a:pt x="37" y="607"/>
                    <a:pt x="36" y="612"/>
                  </a:cubicBezTo>
                  <a:cubicBezTo>
                    <a:pt x="44" y="620"/>
                    <a:pt x="43" y="610"/>
                    <a:pt x="56" y="612"/>
                  </a:cubicBezTo>
                  <a:cubicBezTo>
                    <a:pt x="54" y="591"/>
                    <a:pt x="62" y="581"/>
                    <a:pt x="76" y="576"/>
                  </a:cubicBezTo>
                  <a:cubicBezTo>
                    <a:pt x="61" y="592"/>
                    <a:pt x="92" y="583"/>
                    <a:pt x="88" y="600"/>
                  </a:cubicBezTo>
                  <a:cubicBezTo>
                    <a:pt x="77" y="605"/>
                    <a:pt x="78" y="581"/>
                    <a:pt x="76" y="600"/>
                  </a:cubicBezTo>
                  <a:cubicBezTo>
                    <a:pt x="63" y="613"/>
                    <a:pt x="86" y="603"/>
                    <a:pt x="88" y="612"/>
                  </a:cubicBezTo>
                  <a:cubicBezTo>
                    <a:pt x="65" y="610"/>
                    <a:pt x="83" y="624"/>
                    <a:pt x="84" y="632"/>
                  </a:cubicBezTo>
                  <a:cubicBezTo>
                    <a:pt x="79" y="633"/>
                    <a:pt x="73" y="631"/>
                    <a:pt x="72" y="636"/>
                  </a:cubicBezTo>
                  <a:cubicBezTo>
                    <a:pt x="83" y="650"/>
                    <a:pt x="89" y="696"/>
                    <a:pt x="80" y="712"/>
                  </a:cubicBezTo>
                  <a:cubicBezTo>
                    <a:pt x="94" y="707"/>
                    <a:pt x="101" y="728"/>
                    <a:pt x="92" y="732"/>
                  </a:cubicBezTo>
                  <a:cubicBezTo>
                    <a:pt x="85" y="717"/>
                    <a:pt x="68" y="724"/>
                    <a:pt x="48" y="708"/>
                  </a:cubicBezTo>
                  <a:cubicBezTo>
                    <a:pt x="44" y="719"/>
                    <a:pt x="51" y="731"/>
                    <a:pt x="60" y="740"/>
                  </a:cubicBezTo>
                  <a:cubicBezTo>
                    <a:pt x="56" y="726"/>
                    <a:pt x="77" y="736"/>
                    <a:pt x="80" y="728"/>
                  </a:cubicBezTo>
                  <a:cubicBezTo>
                    <a:pt x="87" y="753"/>
                    <a:pt x="122" y="730"/>
                    <a:pt x="136" y="744"/>
                  </a:cubicBezTo>
                  <a:cubicBezTo>
                    <a:pt x="116" y="751"/>
                    <a:pt x="113" y="750"/>
                    <a:pt x="104" y="764"/>
                  </a:cubicBezTo>
                  <a:cubicBezTo>
                    <a:pt x="96" y="765"/>
                    <a:pt x="114" y="742"/>
                    <a:pt x="92" y="748"/>
                  </a:cubicBezTo>
                  <a:cubicBezTo>
                    <a:pt x="74" y="760"/>
                    <a:pt x="104" y="774"/>
                    <a:pt x="84" y="784"/>
                  </a:cubicBezTo>
                  <a:cubicBezTo>
                    <a:pt x="90" y="788"/>
                    <a:pt x="100" y="788"/>
                    <a:pt x="92" y="796"/>
                  </a:cubicBezTo>
                  <a:cubicBezTo>
                    <a:pt x="104" y="799"/>
                    <a:pt x="107" y="792"/>
                    <a:pt x="116" y="792"/>
                  </a:cubicBezTo>
                  <a:cubicBezTo>
                    <a:pt x="113" y="803"/>
                    <a:pt x="122" y="802"/>
                    <a:pt x="120" y="812"/>
                  </a:cubicBezTo>
                  <a:cubicBezTo>
                    <a:pt x="115" y="807"/>
                    <a:pt x="100" y="806"/>
                    <a:pt x="100" y="816"/>
                  </a:cubicBezTo>
                  <a:cubicBezTo>
                    <a:pt x="121" y="828"/>
                    <a:pt x="111" y="855"/>
                    <a:pt x="144" y="860"/>
                  </a:cubicBezTo>
                  <a:cubicBezTo>
                    <a:pt x="125" y="862"/>
                    <a:pt x="132" y="908"/>
                    <a:pt x="152" y="908"/>
                  </a:cubicBezTo>
                  <a:cubicBezTo>
                    <a:pt x="152" y="898"/>
                    <a:pt x="153" y="887"/>
                    <a:pt x="164" y="888"/>
                  </a:cubicBezTo>
                  <a:cubicBezTo>
                    <a:pt x="159" y="901"/>
                    <a:pt x="170" y="898"/>
                    <a:pt x="172" y="904"/>
                  </a:cubicBezTo>
                  <a:cubicBezTo>
                    <a:pt x="167" y="910"/>
                    <a:pt x="155" y="909"/>
                    <a:pt x="156" y="920"/>
                  </a:cubicBezTo>
                  <a:cubicBezTo>
                    <a:pt x="162" y="926"/>
                    <a:pt x="163" y="937"/>
                    <a:pt x="172" y="940"/>
                  </a:cubicBezTo>
                  <a:cubicBezTo>
                    <a:pt x="184" y="934"/>
                    <a:pt x="161" y="919"/>
                    <a:pt x="180" y="920"/>
                  </a:cubicBezTo>
                  <a:cubicBezTo>
                    <a:pt x="185" y="926"/>
                    <a:pt x="188" y="944"/>
                    <a:pt x="200" y="932"/>
                  </a:cubicBezTo>
                  <a:cubicBezTo>
                    <a:pt x="187" y="918"/>
                    <a:pt x="181" y="892"/>
                    <a:pt x="164" y="876"/>
                  </a:cubicBezTo>
                  <a:cubicBezTo>
                    <a:pt x="169" y="872"/>
                    <a:pt x="179" y="872"/>
                    <a:pt x="180" y="864"/>
                  </a:cubicBezTo>
                  <a:cubicBezTo>
                    <a:pt x="164" y="863"/>
                    <a:pt x="149" y="860"/>
                    <a:pt x="148" y="844"/>
                  </a:cubicBezTo>
                  <a:cubicBezTo>
                    <a:pt x="138" y="839"/>
                    <a:pt x="138" y="863"/>
                    <a:pt x="132" y="848"/>
                  </a:cubicBezTo>
                  <a:cubicBezTo>
                    <a:pt x="119" y="834"/>
                    <a:pt x="147" y="840"/>
                    <a:pt x="148" y="828"/>
                  </a:cubicBezTo>
                  <a:cubicBezTo>
                    <a:pt x="130" y="826"/>
                    <a:pt x="154" y="807"/>
                    <a:pt x="156" y="800"/>
                  </a:cubicBezTo>
                  <a:cubicBezTo>
                    <a:pt x="160" y="807"/>
                    <a:pt x="167" y="810"/>
                    <a:pt x="164" y="824"/>
                  </a:cubicBezTo>
                  <a:cubicBezTo>
                    <a:pt x="158" y="824"/>
                    <a:pt x="150" y="823"/>
                    <a:pt x="152" y="832"/>
                  </a:cubicBezTo>
                  <a:cubicBezTo>
                    <a:pt x="159" y="834"/>
                    <a:pt x="169" y="820"/>
                    <a:pt x="172" y="832"/>
                  </a:cubicBezTo>
                  <a:cubicBezTo>
                    <a:pt x="172" y="836"/>
                    <a:pt x="155" y="840"/>
                    <a:pt x="168" y="844"/>
                  </a:cubicBezTo>
                  <a:cubicBezTo>
                    <a:pt x="190" y="840"/>
                    <a:pt x="181" y="873"/>
                    <a:pt x="180" y="888"/>
                  </a:cubicBezTo>
                  <a:cubicBezTo>
                    <a:pt x="190" y="890"/>
                    <a:pt x="189" y="881"/>
                    <a:pt x="200" y="884"/>
                  </a:cubicBezTo>
                  <a:cubicBezTo>
                    <a:pt x="196" y="894"/>
                    <a:pt x="217" y="898"/>
                    <a:pt x="204" y="904"/>
                  </a:cubicBezTo>
                  <a:cubicBezTo>
                    <a:pt x="196" y="902"/>
                    <a:pt x="211" y="893"/>
                    <a:pt x="192" y="896"/>
                  </a:cubicBezTo>
                  <a:cubicBezTo>
                    <a:pt x="229" y="923"/>
                    <a:pt x="251" y="947"/>
                    <a:pt x="240" y="980"/>
                  </a:cubicBezTo>
                  <a:cubicBezTo>
                    <a:pt x="234" y="978"/>
                    <a:pt x="230" y="974"/>
                    <a:pt x="224" y="972"/>
                  </a:cubicBezTo>
                  <a:cubicBezTo>
                    <a:pt x="222" y="979"/>
                    <a:pt x="230" y="982"/>
                    <a:pt x="224" y="984"/>
                  </a:cubicBezTo>
                  <a:cubicBezTo>
                    <a:pt x="211" y="982"/>
                    <a:pt x="204" y="946"/>
                    <a:pt x="192" y="968"/>
                  </a:cubicBezTo>
                  <a:cubicBezTo>
                    <a:pt x="219" y="971"/>
                    <a:pt x="210" y="982"/>
                    <a:pt x="212" y="996"/>
                  </a:cubicBezTo>
                  <a:cubicBezTo>
                    <a:pt x="236" y="1005"/>
                    <a:pt x="240" y="984"/>
                    <a:pt x="256" y="992"/>
                  </a:cubicBezTo>
                  <a:cubicBezTo>
                    <a:pt x="244" y="996"/>
                    <a:pt x="241" y="1009"/>
                    <a:pt x="232" y="1016"/>
                  </a:cubicBezTo>
                  <a:cubicBezTo>
                    <a:pt x="247" y="1012"/>
                    <a:pt x="235" y="1034"/>
                    <a:pt x="248" y="1032"/>
                  </a:cubicBezTo>
                  <a:cubicBezTo>
                    <a:pt x="244" y="1019"/>
                    <a:pt x="245" y="1021"/>
                    <a:pt x="256" y="1016"/>
                  </a:cubicBezTo>
                  <a:cubicBezTo>
                    <a:pt x="261" y="1029"/>
                    <a:pt x="254" y="1034"/>
                    <a:pt x="260" y="1048"/>
                  </a:cubicBezTo>
                  <a:cubicBezTo>
                    <a:pt x="290" y="1040"/>
                    <a:pt x="299" y="1080"/>
                    <a:pt x="304" y="1084"/>
                  </a:cubicBezTo>
                  <a:cubicBezTo>
                    <a:pt x="323" y="1099"/>
                    <a:pt x="349" y="1098"/>
                    <a:pt x="364" y="1124"/>
                  </a:cubicBezTo>
                  <a:cubicBezTo>
                    <a:pt x="343" y="1096"/>
                    <a:pt x="325" y="1071"/>
                    <a:pt x="300" y="1064"/>
                  </a:cubicBezTo>
                  <a:cubicBezTo>
                    <a:pt x="310" y="1062"/>
                    <a:pt x="315" y="1034"/>
                    <a:pt x="304" y="1044"/>
                  </a:cubicBezTo>
                  <a:cubicBezTo>
                    <a:pt x="314" y="1052"/>
                    <a:pt x="291" y="1047"/>
                    <a:pt x="292" y="1040"/>
                  </a:cubicBezTo>
                  <a:cubicBezTo>
                    <a:pt x="288" y="1047"/>
                    <a:pt x="304" y="1053"/>
                    <a:pt x="292" y="1056"/>
                  </a:cubicBezTo>
                  <a:cubicBezTo>
                    <a:pt x="284" y="1037"/>
                    <a:pt x="258" y="1040"/>
                    <a:pt x="264" y="1020"/>
                  </a:cubicBezTo>
                  <a:cubicBezTo>
                    <a:pt x="270" y="1018"/>
                    <a:pt x="274" y="1036"/>
                    <a:pt x="276" y="1024"/>
                  </a:cubicBezTo>
                  <a:cubicBezTo>
                    <a:pt x="271" y="1015"/>
                    <a:pt x="254" y="1016"/>
                    <a:pt x="256" y="1000"/>
                  </a:cubicBezTo>
                  <a:cubicBezTo>
                    <a:pt x="259" y="994"/>
                    <a:pt x="262" y="987"/>
                    <a:pt x="272" y="988"/>
                  </a:cubicBezTo>
                  <a:cubicBezTo>
                    <a:pt x="274" y="1011"/>
                    <a:pt x="320" y="1044"/>
                    <a:pt x="320" y="1020"/>
                  </a:cubicBezTo>
                  <a:cubicBezTo>
                    <a:pt x="324" y="1025"/>
                    <a:pt x="327" y="1032"/>
                    <a:pt x="332" y="1036"/>
                  </a:cubicBezTo>
                  <a:cubicBezTo>
                    <a:pt x="334" y="1029"/>
                    <a:pt x="326" y="1026"/>
                    <a:pt x="332" y="1024"/>
                  </a:cubicBezTo>
                  <a:cubicBezTo>
                    <a:pt x="347" y="1039"/>
                    <a:pt x="356" y="1050"/>
                    <a:pt x="368" y="1060"/>
                  </a:cubicBezTo>
                  <a:cubicBezTo>
                    <a:pt x="357" y="1071"/>
                    <a:pt x="367" y="1084"/>
                    <a:pt x="360" y="1096"/>
                  </a:cubicBezTo>
                  <a:cubicBezTo>
                    <a:pt x="369" y="1088"/>
                    <a:pt x="371" y="1077"/>
                    <a:pt x="372" y="1072"/>
                  </a:cubicBezTo>
                  <a:cubicBezTo>
                    <a:pt x="395" y="1072"/>
                    <a:pt x="389" y="1088"/>
                    <a:pt x="416" y="1096"/>
                  </a:cubicBezTo>
                  <a:cubicBezTo>
                    <a:pt x="419" y="1115"/>
                    <a:pt x="410" y="1100"/>
                    <a:pt x="408" y="1108"/>
                  </a:cubicBezTo>
                  <a:cubicBezTo>
                    <a:pt x="444" y="1110"/>
                    <a:pt x="463" y="1131"/>
                    <a:pt x="500" y="1132"/>
                  </a:cubicBezTo>
                  <a:cubicBezTo>
                    <a:pt x="493" y="1139"/>
                    <a:pt x="506" y="1146"/>
                    <a:pt x="512" y="1152"/>
                  </a:cubicBezTo>
                  <a:cubicBezTo>
                    <a:pt x="509" y="1146"/>
                    <a:pt x="531" y="1146"/>
                    <a:pt x="528" y="1152"/>
                  </a:cubicBezTo>
                  <a:cubicBezTo>
                    <a:pt x="523" y="1153"/>
                    <a:pt x="517" y="1151"/>
                    <a:pt x="516" y="1156"/>
                  </a:cubicBezTo>
                  <a:cubicBezTo>
                    <a:pt x="540" y="1165"/>
                    <a:pt x="551" y="1144"/>
                    <a:pt x="568" y="1164"/>
                  </a:cubicBezTo>
                  <a:cubicBezTo>
                    <a:pt x="563" y="1165"/>
                    <a:pt x="557" y="1163"/>
                    <a:pt x="556" y="1168"/>
                  </a:cubicBezTo>
                  <a:cubicBezTo>
                    <a:pt x="581" y="1176"/>
                    <a:pt x="617" y="1174"/>
                    <a:pt x="632" y="1192"/>
                  </a:cubicBezTo>
                  <a:cubicBezTo>
                    <a:pt x="620" y="1201"/>
                    <a:pt x="632" y="1213"/>
                    <a:pt x="624" y="1228"/>
                  </a:cubicBezTo>
                  <a:cubicBezTo>
                    <a:pt x="667" y="1225"/>
                    <a:pt x="705" y="1217"/>
                    <a:pt x="752" y="1236"/>
                  </a:cubicBezTo>
                  <a:cubicBezTo>
                    <a:pt x="763" y="1239"/>
                    <a:pt x="749" y="1217"/>
                    <a:pt x="760" y="1220"/>
                  </a:cubicBezTo>
                  <a:cubicBezTo>
                    <a:pt x="780" y="1254"/>
                    <a:pt x="810" y="1209"/>
                    <a:pt x="840" y="1224"/>
                  </a:cubicBezTo>
                  <a:cubicBezTo>
                    <a:pt x="846" y="1210"/>
                    <a:pt x="826" y="1222"/>
                    <a:pt x="828" y="1212"/>
                  </a:cubicBezTo>
                  <a:cubicBezTo>
                    <a:pt x="835" y="1204"/>
                    <a:pt x="844" y="1209"/>
                    <a:pt x="848" y="1216"/>
                  </a:cubicBezTo>
                  <a:cubicBezTo>
                    <a:pt x="854" y="1214"/>
                    <a:pt x="849" y="1201"/>
                    <a:pt x="856" y="1200"/>
                  </a:cubicBezTo>
                  <a:cubicBezTo>
                    <a:pt x="858" y="1206"/>
                    <a:pt x="861" y="1207"/>
                    <a:pt x="856" y="1212"/>
                  </a:cubicBezTo>
                  <a:cubicBezTo>
                    <a:pt x="913" y="1208"/>
                    <a:pt x="953" y="1181"/>
                    <a:pt x="996" y="1164"/>
                  </a:cubicBezTo>
                  <a:cubicBezTo>
                    <a:pt x="1002" y="1173"/>
                    <a:pt x="1009" y="1180"/>
                    <a:pt x="1020" y="1184"/>
                  </a:cubicBezTo>
                  <a:cubicBezTo>
                    <a:pt x="1056" y="1180"/>
                    <a:pt x="1066" y="1150"/>
                    <a:pt x="1104" y="1148"/>
                  </a:cubicBezTo>
                  <a:cubicBezTo>
                    <a:pt x="1099" y="1181"/>
                    <a:pt x="1066" y="1187"/>
                    <a:pt x="1040" y="1200"/>
                  </a:cubicBezTo>
                  <a:cubicBezTo>
                    <a:pt x="1030" y="1219"/>
                    <a:pt x="980" y="1233"/>
                    <a:pt x="948" y="1244"/>
                  </a:cubicBezTo>
                  <a:cubicBezTo>
                    <a:pt x="943" y="1254"/>
                    <a:pt x="967" y="1254"/>
                    <a:pt x="952" y="1260"/>
                  </a:cubicBezTo>
                  <a:cubicBezTo>
                    <a:pt x="902" y="1248"/>
                    <a:pt x="827" y="1304"/>
                    <a:pt x="768" y="1276"/>
                  </a:cubicBezTo>
                  <a:cubicBezTo>
                    <a:pt x="765" y="1304"/>
                    <a:pt x="737" y="1283"/>
                    <a:pt x="712" y="1288"/>
                  </a:cubicBezTo>
                  <a:cubicBezTo>
                    <a:pt x="709" y="1310"/>
                    <a:pt x="688" y="1293"/>
                    <a:pt x="680" y="1304"/>
                  </a:cubicBezTo>
                  <a:cubicBezTo>
                    <a:pt x="680" y="1298"/>
                    <a:pt x="682" y="1295"/>
                    <a:pt x="684" y="1292"/>
                  </a:cubicBezTo>
                  <a:cubicBezTo>
                    <a:pt x="667" y="1297"/>
                    <a:pt x="643" y="1287"/>
                    <a:pt x="652" y="1304"/>
                  </a:cubicBezTo>
                  <a:cubicBezTo>
                    <a:pt x="630" y="1286"/>
                    <a:pt x="618" y="1305"/>
                    <a:pt x="592" y="1296"/>
                  </a:cubicBezTo>
                  <a:cubicBezTo>
                    <a:pt x="599" y="1292"/>
                    <a:pt x="612" y="1295"/>
                    <a:pt x="616" y="1288"/>
                  </a:cubicBezTo>
                  <a:cubicBezTo>
                    <a:pt x="597" y="1291"/>
                    <a:pt x="589" y="1283"/>
                    <a:pt x="576" y="1280"/>
                  </a:cubicBezTo>
                  <a:cubicBezTo>
                    <a:pt x="568" y="1281"/>
                    <a:pt x="575" y="1298"/>
                    <a:pt x="564" y="1296"/>
                  </a:cubicBezTo>
                  <a:cubicBezTo>
                    <a:pt x="561" y="1281"/>
                    <a:pt x="550" y="1296"/>
                    <a:pt x="544" y="1288"/>
                  </a:cubicBezTo>
                  <a:cubicBezTo>
                    <a:pt x="544" y="1282"/>
                    <a:pt x="554" y="1285"/>
                    <a:pt x="552" y="1276"/>
                  </a:cubicBezTo>
                  <a:cubicBezTo>
                    <a:pt x="543" y="1275"/>
                    <a:pt x="545" y="1262"/>
                    <a:pt x="532" y="1264"/>
                  </a:cubicBezTo>
                  <a:cubicBezTo>
                    <a:pt x="517" y="1265"/>
                    <a:pt x="513" y="1277"/>
                    <a:pt x="500" y="1280"/>
                  </a:cubicBezTo>
                  <a:cubicBezTo>
                    <a:pt x="495" y="1274"/>
                    <a:pt x="483" y="1275"/>
                    <a:pt x="484" y="1264"/>
                  </a:cubicBezTo>
                  <a:cubicBezTo>
                    <a:pt x="491" y="1271"/>
                    <a:pt x="502" y="1275"/>
                    <a:pt x="508" y="1264"/>
                  </a:cubicBezTo>
                  <a:cubicBezTo>
                    <a:pt x="478" y="1272"/>
                    <a:pt x="477" y="1229"/>
                    <a:pt x="448" y="1248"/>
                  </a:cubicBezTo>
                  <a:cubicBezTo>
                    <a:pt x="461" y="1246"/>
                    <a:pt x="466" y="1251"/>
                    <a:pt x="464" y="1264"/>
                  </a:cubicBezTo>
                  <a:cubicBezTo>
                    <a:pt x="415" y="1251"/>
                    <a:pt x="368" y="1235"/>
                    <a:pt x="336" y="1204"/>
                  </a:cubicBezTo>
                  <a:cubicBezTo>
                    <a:pt x="351" y="1193"/>
                    <a:pt x="338" y="1180"/>
                    <a:pt x="324" y="1176"/>
                  </a:cubicBezTo>
                  <a:cubicBezTo>
                    <a:pt x="318" y="1179"/>
                    <a:pt x="325" y="1196"/>
                    <a:pt x="312" y="1192"/>
                  </a:cubicBezTo>
                  <a:cubicBezTo>
                    <a:pt x="283" y="1176"/>
                    <a:pt x="253" y="1161"/>
                    <a:pt x="248" y="1120"/>
                  </a:cubicBezTo>
                  <a:cubicBezTo>
                    <a:pt x="235" y="1126"/>
                    <a:pt x="224" y="1120"/>
                    <a:pt x="216" y="1112"/>
                  </a:cubicBezTo>
                  <a:cubicBezTo>
                    <a:pt x="216" y="1106"/>
                    <a:pt x="240" y="1094"/>
                    <a:pt x="220" y="1092"/>
                  </a:cubicBezTo>
                  <a:cubicBezTo>
                    <a:pt x="214" y="1097"/>
                    <a:pt x="216" y="1109"/>
                    <a:pt x="200" y="1104"/>
                  </a:cubicBezTo>
                  <a:cubicBezTo>
                    <a:pt x="197" y="1091"/>
                    <a:pt x="206" y="1092"/>
                    <a:pt x="208" y="1084"/>
                  </a:cubicBezTo>
                  <a:cubicBezTo>
                    <a:pt x="199" y="1086"/>
                    <a:pt x="186" y="1093"/>
                    <a:pt x="184" y="1080"/>
                  </a:cubicBezTo>
                  <a:cubicBezTo>
                    <a:pt x="202" y="1077"/>
                    <a:pt x="170" y="1024"/>
                    <a:pt x="164" y="1044"/>
                  </a:cubicBezTo>
                  <a:cubicBezTo>
                    <a:pt x="170" y="1045"/>
                    <a:pt x="178" y="1060"/>
                    <a:pt x="176" y="1064"/>
                  </a:cubicBezTo>
                  <a:cubicBezTo>
                    <a:pt x="158" y="1061"/>
                    <a:pt x="170" y="1046"/>
                    <a:pt x="152" y="1040"/>
                  </a:cubicBezTo>
                  <a:cubicBezTo>
                    <a:pt x="155" y="1031"/>
                    <a:pt x="167" y="1031"/>
                    <a:pt x="168" y="1020"/>
                  </a:cubicBezTo>
                  <a:cubicBezTo>
                    <a:pt x="149" y="1025"/>
                    <a:pt x="150" y="1008"/>
                    <a:pt x="144" y="1000"/>
                  </a:cubicBezTo>
                  <a:cubicBezTo>
                    <a:pt x="132" y="991"/>
                    <a:pt x="129" y="1008"/>
                    <a:pt x="124" y="1000"/>
                  </a:cubicBezTo>
                  <a:cubicBezTo>
                    <a:pt x="136" y="971"/>
                    <a:pt x="104" y="954"/>
                    <a:pt x="104" y="924"/>
                  </a:cubicBezTo>
                  <a:cubicBezTo>
                    <a:pt x="111" y="922"/>
                    <a:pt x="121" y="936"/>
                    <a:pt x="124" y="924"/>
                  </a:cubicBezTo>
                  <a:cubicBezTo>
                    <a:pt x="113" y="916"/>
                    <a:pt x="133" y="920"/>
                    <a:pt x="132" y="916"/>
                  </a:cubicBezTo>
                  <a:cubicBezTo>
                    <a:pt x="120" y="906"/>
                    <a:pt x="113" y="927"/>
                    <a:pt x="92" y="920"/>
                  </a:cubicBezTo>
                  <a:cubicBezTo>
                    <a:pt x="86" y="888"/>
                    <a:pt x="52" y="868"/>
                    <a:pt x="68" y="836"/>
                  </a:cubicBezTo>
                  <a:cubicBezTo>
                    <a:pt x="47" y="830"/>
                    <a:pt x="33" y="772"/>
                    <a:pt x="44" y="748"/>
                  </a:cubicBezTo>
                  <a:cubicBezTo>
                    <a:pt x="42" y="753"/>
                    <a:pt x="39" y="756"/>
                    <a:pt x="32" y="756"/>
                  </a:cubicBezTo>
                  <a:cubicBezTo>
                    <a:pt x="27" y="751"/>
                    <a:pt x="24" y="724"/>
                    <a:pt x="32" y="720"/>
                  </a:cubicBezTo>
                  <a:cubicBezTo>
                    <a:pt x="38" y="718"/>
                    <a:pt x="42" y="736"/>
                    <a:pt x="44" y="724"/>
                  </a:cubicBezTo>
                  <a:cubicBezTo>
                    <a:pt x="21" y="715"/>
                    <a:pt x="24" y="687"/>
                    <a:pt x="20" y="668"/>
                  </a:cubicBezTo>
                  <a:cubicBezTo>
                    <a:pt x="44" y="659"/>
                    <a:pt x="53" y="680"/>
                    <a:pt x="68" y="660"/>
                  </a:cubicBezTo>
                  <a:cubicBezTo>
                    <a:pt x="46" y="655"/>
                    <a:pt x="33" y="664"/>
                    <a:pt x="16" y="652"/>
                  </a:cubicBezTo>
                  <a:cubicBezTo>
                    <a:pt x="16" y="643"/>
                    <a:pt x="16" y="633"/>
                    <a:pt x="16" y="624"/>
                  </a:cubicBezTo>
                  <a:cubicBezTo>
                    <a:pt x="23" y="623"/>
                    <a:pt x="29" y="621"/>
                    <a:pt x="32" y="616"/>
                  </a:cubicBezTo>
                  <a:cubicBezTo>
                    <a:pt x="4" y="626"/>
                    <a:pt x="27" y="584"/>
                    <a:pt x="0" y="592"/>
                  </a:cubicBezTo>
                  <a:cubicBezTo>
                    <a:pt x="0" y="591"/>
                    <a:pt x="0" y="589"/>
                    <a:pt x="0" y="588"/>
                  </a:cubicBezTo>
                  <a:close/>
                  <a:moveTo>
                    <a:pt x="52" y="456"/>
                  </a:moveTo>
                  <a:cubicBezTo>
                    <a:pt x="54" y="462"/>
                    <a:pt x="47" y="477"/>
                    <a:pt x="56" y="476"/>
                  </a:cubicBezTo>
                  <a:cubicBezTo>
                    <a:pt x="54" y="465"/>
                    <a:pt x="78" y="479"/>
                    <a:pt x="76" y="468"/>
                  </a:cubicBezTo>
                  <a:cubicBezTo>
                    <a:pt x="68" y="467"/>
                    <a:pt x="78" y="461"/>
                    <a:pt x="72" y="460"/>
                  </a:cubicBezTo>
                  <a:cubicBezTo>
                    <a:pt x="72" y="468"/>
                    <a:pt x="57" y="457"/>
                    <a:pt x="52" y="456"/>
                  </a:cubicBezTo>
                  <a:close/>
                  <a:moveTo>
                    <a:pt x="88" y="516"/>
                  </a:moveTo>
                  <a:cubicBezTo>
                    <a:pt x="98" y="517"/>
                    <a:pt x="89" y="530"/>
                    <a:pt x="88" y="532"/>
                  </a:cubicBezTo>
                  <a:cubicBezTo>
                    <a:pt x="104" y="533"/>
                    <a:pt x="98" y="514"/>
                    <a:pt x="96" y="508"/>
                  </a:cubicBezTo>
                  <a:cubicBezTo>
                    <a:pt x="96" y="513"/>
                    <a:pt x="89" y="512"/>
                    <a:pt x="88" y="516"/>
                  </a:cubicBezTo>
                  <a:close/>
                  <a:moveTo>
                    <a:pt x="84" y="536"/>
                  </a:moveTo>
                  <a:cubicBezTo>
                    <a:pt x="82" y="529"/>
                    <a:pt x="89" y="512"/>
                    <a:pt x="80" y="512"/>
                  </a:cubicBezTo>
                  <a:cubicBezTo>
                    <a:pt x="77" y="521"/>
                    <a:pt x="65" y="537"/>
                    <a:pt x="84" y="536"/>
                  </a:cubicBezTo>
                  <a:close/>
                  <a:moveTo>
                    <a:pt x="64" y="640"/>
                  </a:moveTo>
                  <a:cubicBezTo>
                    <a:pt x="56" y="638"/>
                    <a:pt x="53" y="630"/>
                    <a:pt x="40" y="632"/>
                  </a:cubicBezTo>
                  <a:cubicBezTo>
                    <a:pt x="42" y="639"/>
                    <a:pt x="42" y="649"/>
                    <a:pt x="48" y="652"/>
                  </a:cubicBezTo>
                  <a:cubicBezTo>
                    <a:pt x="48" y="636"/>
                    <a:pt x="72" y="647"/>
                    <a:pt x="64" y="640"/>
                  </a:cubicBezTo>
                  <a:close/>
                  <a:moveTo>
                    <a:pt x="40" y="684"/>
                  </a:moveTo>
                  <a:cubicBezTo>
                    <a:pt x="41" y="695"/>
                    <a:pt x="53" y="695"/>
                    <a:pt x="56" y="704"/>
                  </a:cubicBezTo>
                  <a:cubicBezTo>
                    <a:pt x="55" y="693"/>
                    <a:pt x="82" y="709"/>
                    <a:pt x="76" y="692"/>
                  </a:cubicBezTo>
                  <a:cubicBezTo>
                    <a:pt x="45" y="696"/>
                    <a:pt x="65" y="682"/>
                    <a:pt x="64" y="680"/>
                  </a:cubicBezTo>
                  <a:cubicBezTo>
                    <a:pt x="52" y="686"/>
                    <a:pt x="50" y="677"/>
                    <a:pt x="40" y="684"/>
                  </a:cubicBezTo>
                  <a:close/>
                  <a:moveTo>
                    <a:pt x="68" y="780"/>
                  </a:moveTo>
                  <a:cubicBezTo>
                    <a:pt x="74" y="780"/>
                    <a:pt x="77" y="778"/>
                    <a:pt x="80" y="776"/>
                  </a:cubicBezTo>
                  <a:cubicBezTo>
                    <a:pt x="80" y="773"/>
                    <a:pt x="80" y="771"/>
                    <a:pt x="80" y="768"/>
                  </a:cubicBezTo>
                  <a:cubicBezTo>
                    <a:pt x="73" y="772"/>
                    <a:pt x="67" y="756"/>
                    <a:pt x="64" y="768"/>
                  </a:cubicBezTo>
                  <a:cubicBezTo>
                    <a:pt x="69" y="769"/>
                    <a:pt x="68" y="774"/>
                    <a:pt x="68" y="780"/>
                  </a:cubicBezTo>
                  <a:close/>
                  <a:moveTo>
                    <a:pt x="92" y="844"/>
                  </a:moveTo>
                  <a:cubicBezTo>
                    <a:pt x="99" y="836"/>
                    <a:pt x="92" y="834"/>
                    <a:pt x="92" y="824"/>
                  </a:cubicBezTo>
                  <a:cubicBezTo>
                    <a:pt x="86" y="825"/>
                    <a:pt x="77" y="823"/>
                    <a:pt x="76" y="828"/>
                  </a:cubicBezTo>
                  <a:cubicBezTo>
                    <a:pt x="91" y="824"/>
                    <a:pt x="84" y="841"/>
                    <a:pt x="92" y="844"/>
                  </a:cubicBezTo>
                  <a:close/>
                  <a:moveTo>
                    <a:pt x="172" y="1008"/>
                  </a:moveTo>
                  <a:cubicBezTo>
                    <a:pt x="178" y="1008"/>
                    <a:pt x="181" y="1010"/>
                    <a:pt x="184" y="1012"/>
                  </a:cubicBezTo>
                  <a:cubicBezTo>
                    <a:pt x="185" y="1002"/>
                    <a:pt x="185" y="993"/>
                    <a:pt x="176" y="992"/>
                  </a:cubicBezTo>
                  <a:cubicBezTo>
                    <a:pt x="177" y="1000"/>
                    <a:pt x="171" y="1001"/>
                    <a:pt x="172" y="1008"/>
                  </a:cubicBezTo>
                  <a:close/>
                  <a:moveTo>
                    <a:pt x="444" y="1144"/>
                  </a:moveTo>
                  <a:cubicBezTo>
                    <a:pt x="415" y="1142"/>
                    <a:pt x="393" y="1095"/>
                    <a:pt x="368" y="1116"/>
                  </a:cubicBezTo>
                  <a:cubicBezTo>
                    <a:pt x="377" y="1115"/>
                    <a:pt x="383" y="1117"/>
                    <a:pt x="384" y="1124"/>
                  </a:cubicBezTo>
                  <a:cubicBezTo>
                    <a:pt x="378" y="1118"/>
                    <a:pt x="366" y="1120"/>
                    <a:pt x="368" y="1132"/>
                  </a:cubicBezTo>
                  <a:cubicBezTo>
                    <a:pt x="394" y="1126"/>
                    <a:pt x="387" y="1153"/>
                    <a:pt x="412" y="1148"/>
                  </a:cubicBezTo>
                  <a:cubicBezTo>
                    <a:pt x="415" y="1134"/>
                    <a:pt x="397" y="1141"/>
                    <a:pt x="396" y="1132"/>
                  </a:cubicBezTo>
                  <a:cubicBezTo>
                    <a:pt x="412" y="1127"/>
                    <a:pt x="433" y="1160"/>
                    <a:pt x="444" y="1144"/>
                  </a:cubicBezTo>
                  <a:close/>
                  <a:moveTo>
                    <a:pt x="292" y="1156"/>
                  </a:moveTo>
                  <a:cubicBezTo>
                    <a:pt x="286" y="1152"/>
                    <a:pt x="274" y="1132"/>
                    <a:pt x="264" y="1144"/>
                  </a:cubicBezTo>
                  <a:cubicBezTo>
                    <a:pt x="275" y="1143"/>
                    <a:pt x="285" y="1165"/>
                    <a:pt x="292" y="1156"/>
                  </a:cubicBezTo>
                  <a:close/>
                  <a:moveTo>
                    <a:pt x="528" y="1208"/>
                  </a:moveTo>
                  <a:cubicBezTo>
                    <a:pt x="561" y="1225"/>
                    <a:pt x="589" y="1200"/>
                    <a:pt x="604" y="1228"/>
                  </a:cubicBezTo>
                  <a:cubicBezTo>
                    <a:pt x="609" y="1228"/>
                    <a:pt x="615" y="1228"/>
                    <a:pt x="620" y="1228"/>
                  </a:cubicBezTo>
                  <a:cubicBezTo>
                    <a:pt x="617" y="1217"/>
                    <a:pt x="626" y="1218"/>
                    <a:pt x="624" y="1208"/>
                  </a:cubicBezTo>
                  <a:cubicBezTo>
                    <a:pt x="613" y="1208"/>
                    <a:pt x="603" y="1208"/>
                    <a:pt x="592" y="1208"/>
                  </a:cubicBezTo>
                  <a:cubicBezTo>
                    <a:pt x="594" y="1200"/>
                    <a:pt x="604" y="1200"/>
                    <a:pt x="596" y="1192"/>
                  </a:cubicBezTo>
                  <a:cubicBezTo>
                    <a:pt x="579" y="1197"/>
                    <a:pt x="549" y="1169"/>
                    <a:pt x="528" y="1188"/>
                  </a:cubicBezTo>
                  <a:cubicBezTo>
                    <a:pt x="527" y="1176"/>
                    <a:pt x="513" y="1177"/>
                    <a:pt x="512" y="1164"/>
                  </a:cubicBezTo>
                  <a:cubicBezTo>
                    <a:pt x="497" y="1160"/>
                    <a:pt x="501" y="1174"/>
                    <a:pt x="488" y="1172"/>
                  </a:cubicBezTo>
                  <a:cubicBezTo>
                    <a:pt x="493" y="1154"/>
                    <a:pt x="461" y="1152"/>
                    <a:pt x="456" y="1156"/>
                  </a:cubicBezTo>
                  <a:cubicBezTo>
                    <a:pt x="458" y="1164"/>
                    <a:pt x="486" y="1168"/>
                    <a:pt x="476" y="1176"/>
                  </a:cubicBezTo>
                  <a:cubicBezTo>
                    <a:pt x="465" y="1173"/>
                    <a:pt x="460" y="1163"/>
                    <a:pt x="444" y="1164"/>
                  </a:cubicBezTo>
                  <a:cubicBezTo>
                    <a:pt x="454" y="1195"/>
                    <a:pt x="491" y="1189"/>
                    <a:pt x="508" y="1204"/>
                  </a:cubicBezTo>
                  <a:cubicBezTo>
                    <a:pt x="523" y="1196"/>
                    <a:pt x="507" y="1184"/>
                    <a:pt x="512" y="1180"/>
                  </a:cubicBezTo>
                  <a:cubicBezTo>
                    <a:pt x="525" y="1182"/>
                    <a:pt x="535" y="1199"/>
                    <a:pt x="528" y="1208"/>
                  </a:cubicBezTo>
                  <a:close/>
                  <a:moveTo>
                    <a:pt x="944" y="1204"/>
                  </a:moveTo>
                  <a:cubicBezTo>
                    <a:pt x="947" y="1219"/>
                    <a:pt x="925" y="1209"/>
                    <a:pt x="928" y="1224"/>
                  </a:cubicBezTo>
                  <a:cubicBezTo>
                    <a:pt x="965" y="1223"/>
                    <a:pt x="970" y="1215"/>
                    <a:pt x="1000" y="1200"/>
                  </a:cubicBezTo>
                  <a:cubicBezTo>
                    <a:pt x="996" y="1196"/>
                    <a:pt x="978" y="1185"/>
                    <a:pt x="972" y="1196"/>
                  </a:cubicBezTo>
                  <a:cubicBezTo>
                    <a:pt x="989" y="1197"/>
                    <a:pt x="962" y="1202"/>
                    <a:pt x="968" y="1208"/>
                  </a:cubicBezTo>
                  <a:cubicBezTo>
                    <a:pt x="968" y="1199"/>
                    <a:pt x="951" y="1206"/>
                    <a:pt x="944" y="1204"/>
                  </a:cubicBezTo>
                  <a:close/>
                  <a:moveTo>
                    <a:pt x="892" y="1236"/>
                  </a:moveTo>
                  <a:cubicBezTo>
                    <a:pt x="906" y="1236"/>
                    <a:pt x="920" y="1237"/>
                    <a:pt x="924" y="1228"/>
                  </a:cubicBezTo>
                  <a:cubicBezTo>
                    <a:pt x="916" y="1221"/>
                    <a:pt x="891" y="1221"/>
                    <a:pt x="892" y="1236"/>
                  </a:cubicBezTo>
                  <a:close/>
                  <a:moveTo>
                    <a:pt x="796" y="1256"/>
                  </a:moveTo>
                  <a:cubicBezTo>
                    <a:pt x="852" y="1265"/>
                    <a:pt x="849" y="1236"/>
                    <a:pt x="796" y="1256"/>
                  </a:cubicBezTo>
                  <a:close/>
                  <a:moveTo>
                    <a:pt x="756" y="1264"/>
                  </a:moveTo>
                  <a:cubicBezTo>
                    <a:pt x="767" y="1264"/>
                    <a:pt x="777" y="1264"/>
                    <a:pt x="788" y="1264"/>
                  </a:cubicBezTo>
                  <a:cubicBezTo>
                    <a:pt x="787" y="1250"/>
                    <a:pt x="755" y="1247"/>
                    <a:pt x="756" y="126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1" name="Freeform 201"/>
            <p:cNvSpPr>
              <a:spLocks noEditPoints="1"/>
            </p:cNvSpPr>
            <p:nvPr/>
          </p:nvSpPr>
          <p:spPr bwMode="auto">
            <a:xfrm>
              <a:off x="7642225" y="1893888"/>
              <a:ext cx="754063" cy="544513"/>
            </a:xfrm>
            <a:custGeom>
              <a:avLst/>
              <a:gdLst>
                <a:gd name="T0" fmla="*/ 668 w 748"/>
                <a:gd name="T1" fmla="*/ 216 h 541"/>
                <a:gd name="T2" fmla="*/ 672 w 748"/>
                <a:gd name="T3" fmla="*/ 272 h 541"/>
                <a:gd name="T4" fmla="*/ 620 w 748"/>
                <a:gd name="T5" fmla="*/ 312 h 541"/>
                <a:gd name="T6" fmla="*/ 604 w 748"/>
                <a:gd name="T7" fmla="*/ 360 h 541"/>
                <a:gd name="T8" fmla="*/ 476 w 748"/>
                <a:gd name="T9" fmla="*/ 472 h 541"/>
                <a:gd name="T10" fmla="*/ 420 w 748"/>
                <a:gd name="T11" fmla="*/ 484 h 541"/>
                <a:gd name="T12" fmla="*/ 408 w 748"/>
                <a:gd name="T13" fmla="*/ 476 h 541"/>
                <a:gd name="T14" fmla="*/ 400 w 748"/>
                <a:gd name="T15" fmla="*/ 460 h 541"/>
                <a:gd name="T16" fmla="*/ 412 w 748"/>
                <a:gd name="T17" fmla="*/ 444 h 541"/>
                <a:gd name="T18" fmla="*/ 480 w 748"/>
                <a:gd name="T19" fmla="*/ 408 h 541"/>
                <a:gd name="T20" fmla="*/ 508 w 748"/>
                <a:gd name="T21" fmla="*/ 372 h 541"/>
                <a:gd name="T22" fmla="*/ 520 w 748"/>
                <a:gd name="T23" fmla="*/ 388 h 541"/>
                <a:gd name="T24" fmla="*/ 520 w 748"/>
                <a:gd name="T25" fmla="*/ 372 h 541"/>
                <a:gd name="T26" fmla="*/ 516 w 748"/>
                <a:gd name="T27" fmla="*/ 344 h 541"/>
                <a:gd name="T28" fmla="*/ 320 w 748"/>
                <a:gd name="T29" fmla="*/ 468 h 541"/>
                <a:gd name="T30" fmla="*/ 272 w 748"/>
                <a:gd name="T31" fmla="*/ 488 h 541"/>
                <a:gd name="T32" fmla="*/ 228 w 748"/>
                <a:gd name="T33" fmla="*/ 504 h 541"/>
                <a:gd name="T34" fmla="*/ 112 w 748"/>
                <a:gd name="T35" fmla="*/ 524 h 541"/>
                <a:gd name="T36" fmla="*/ 60 w 748"/>
                <a:gd name="T37" fmla="*/ 532 h 541"/>
                <a:gd name="T38" fmla="*/ 44 w 748"/>
                <a:gd name="T39" fmla="*/ 536 h 541"/>
                <a:gd name="T40" fmla="*/ 0 w 748"/>
                <a:gd name="T41" fmla="*/ 520 h 541"/>
                <a:gd name="T42" fmla="*/ 396 w 748"/>
                <a:gd name="T43" fmla="*/ 420 h 541"/>
                <a:gd name="T44" fmla="*/ 572 w 748"/>
                <a:gd name="T45" fmla="*/ 244 h 541"/>
                <a:gd name="T46" fmla="*/ 596 w 748"/>
                <a:gd name="T47" fmla="*/ 204 h 541"/>
                <a:gd name="T48" fmla="*/ 644 w 748"/>
                <a:gd name="T49" fmla="*/ 112 h 541"/>
                <a:gd name="T50" fmla="*/ 588 w 748"/>
                <a:gd name="T51" fmla="*/ 232 h 541"/>
                <a:gd name="T52" fmla="*/ 532 w 748"/>
                <a:gd name="T53" fmla="*/ 312 h 541"/>
                <a:gd name="T54" fmla="*/ 556 w 748"/>
                <a:gd name="T55" fmla="*/ 324 h 541"/>
                <a:gd name="T56" fmla="*/ 608 w 748"/>
                <a:gd name="T57" fmla="*/ 268 h 541"/>
                <a:gd name="T58" fmla="*/ 632 w 748"/>
                <a:gd name="T59" fmla="*/ 216 h 541"/>
                <a:gd name="T60" fmla="*/ 636 w 748"/>
                <a:gd name="T61" fmla="*/ 192 h 541"/>
                <a:gd name="T62" fmla="*/ 656 w 748"/>
                <a:gd name="T63" fmla="*/ 144 h 541"/>
                <a:gd name="T64" fmla="*/ 732 w 748"/>
                <a:gd name="T65" fmla="*/ 0 h 541"/>
                <a:gd name="T66" fmla="*/ 736 w 748"/>
                <a:gd name="T67" fmla="*/ 128 h 541"/>
                <a:gd name="T68" fmla="*/ 704 w 748"/>
                <a:gd name="T69" fmla="*/ 216 h 541"/>
                <a:gd name="T70" fmla="*/ 544 w 748"/>
                <a:gd name="T71" fmla="*/ 344 h 541"/>
                <a:gd name="T72" fmla="*/ 528 w 748"/>
                <a:gd name="T73" fmla="*/ 340 h 541"/>
                <a:gd name="T74" fmla="*/ 656 w 748"/>
                <a:gd name="T75" fmla="*/ 224 h 541"/>
                <a:gd name="T76" fmla="*/ 640 w 748"/>
                <a:gd name="T77" fmla="*/ 220 h 541"/>
                <a:gd name="T78" fmla="*/ 632 w 748"/>
                <a:gd name="T79" fmla="*/ 240 h 541"/>
                <a:gd name="T80" fmla="*/ 628 w 748"/>
                <a:gd name="T81" fmla="*/ 280 h 541"/>
                <a:gd name="T82" fmla="*/ 604 w 748"/>
                <a:gd name="T83" fmla="*/ 276 h 541"/>
                <a:gd name="T84" fmla="*/ 624 w 748"/>
                <a:gd name="T85" fmla="*/ 288 h 541"/>
                <a:gd name="T86" fmla="*/ 628 w 748"/>
                <a:gd name="T87" fmla="*/ 280 h 541"/>
                <a:gd name="T88" fmla="*/ 580 w 748"/>
                <a:gd name="T89" fmla="*/ 328 h 541"/>
                <a:gd name="T90" fmla="*/ 584 w 748"/>
                <a:gd name="T91" fmla="*/ 308 h 541"/>
                <a:gd name="T92" fmla="*/ 516 w 748"/>
                <a:gd name="T93" fmla="*/ 412 h 541"/>
                <a:gd name="T94" fmla="*/ 516 w 748"/>
                <a:gd name="T95" fmla="*/ 4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8" h="541">
                  <a:moveTo>
                    <a:pt x="704" y="216"/>
                  </a:moveTo>
                  <a:cubicBezTo>
                    <a:pt x="688" y="210"/>
                    <a:pt x="688" y="224"/>
                    <a:pt x="668" y="216"/>
                  </a:cubicBezTo>
                  <a:cubicBezTo>
                    <a:pt x="694" y="227"/>
                    <a:pt x="667" y="256"/>
                    <a:pt x="660" y="264"/>
                  </a:cubicBezTo>
                  <a:cubicBezTo>
                    <a:pt x="663" y="268"/>
                    <a:pt x="667" y="270"/>
                    <a:pt x="672" y="272"/>
                  </a:cubicBezTo>
                  <a:cubicBezTo>
                    <a:pt x="666" y="280"/>
                    <a:pt x="658" y="268"/>
                    <a:pt x="648" y="276"/>
                  </a:cubicBezTo>
                  <a:cubicBezTo>
                    <a:pt x="652" y="290"/>
                    <a:pt x="631" y="327"/>
                    <a:pt x="620" y="312"/>
                  </a:cubicBezTo>
                  <a:cubicBezTo>
                    <a:pt x="607" y="318"/>
                    <a:pt x="628" y="322"/>
                    <a:pt x="624" y="332"/>
                  </a:cubicBezTo>
                  <a:cubicBezTo>
                    <a:pt x="612" y="336"/>
                    <a:pt x="603" y="343"/>
                    <a:pt x="604" y="360"/>
                  </a:cubicBezTo>
                  <a:cubicBezTo>
                    <a:pt x="564" y="375"/>
                    <a:pt x="566" y="411"/>
                    <a:pt x="524" y="420"/>
                  </a:cubicBezTo>
                  <a:cubicBezTo>
                    <a:pt x="530" y="445"/>
                    <a:pt x="490" y="454"/>
                    <a:pt x="476" y="472"/>
                  </a:cubicBezTo>
                  <a:cubicBezTo>
                    <a:pt x="467" y="467"/>
                    <a:pt x="457" y="464"/>
                    <a:pt x="452" y="456"/>
                  </a:cubicBezTo>
                  <a:cubicBezTo>
                    <a:pt x="447" y="479"/>
                    <a:pt x="422" y="458"/>
                    <a:pt x="420" y="484"/>
                  </a:cubicBezTo>
                  <a:cubicBezTo>
                    <a:pt x="405" y="479"/>
                    <a:pt x="398" y="486"/>
                    <a:pt x="380" y="480"/>
                  </a:cubicBezTo>
                  <a:cubicBezTo>
                    <a:pt x="382" y="466"/>
                    <a:pt x="399" y="474"/>
                    <a:pt x="408" y="476"/>
                  </a:cubicBezTo>
                  <a:cubicBezTo>
                    <a:pt x="410" y="467"/>
                    <a:pt x="402" y="468"/>
                    <a:pt x="396" y="468"/>
                  </a:cubicBezTo>
                  <a:cubicBezTo>
                    <a:pt x="398" y="464"/>
                    <a:pt x="407" y="462"/>
                    <a:pt x="400" y="460"/>
                  </a:cubicBezTo>
                  <a:cubicBezTo>
                    <a:pt x="401" y="451"/>
                    <a:pt x="411" y="465"/>
                    <a:pt x="416" y="464"/>
                  </a:cubicBezTo>
                  <a:cubicBezTo>
                    <a:pt x="419" y="453"/>
                    <a:pt x="410" y="454"/>
                    <a:pt x="412" y="444"/>
                  </a:cubicBezTo>
                  <a:cubicBezTo>
                    <a:pt x="429" y="450"/>
                    <a:pt x="463" y="421"/>
                    <a:pt x="460" y="408"/>
                  </a:cubicBezTo>
                  <a:cubicBezTo>
                    <a:pt x="463" y="396"/>
                    <a:pt x="470" y="413"/>
                    <a:pt x="480" y="408"/>
                  </a:cubicBezTo>
                  <a:cubicBezTo>
                    <a:pt x="479" y="403"/>
                    <a:pt x="473" y="405"/>
                    <a:pt x="468" y="404"/>
                  </a:cubicBezTo>
                  <a:cubicBezTo>
                    <a:pt x="475" y="387"/>
                    <a:pt x="494" y="398"/>
                    <a:pt x="508" y="372"/>
                  </a:cubicBezTo>
                  <a:cubicBezTo>
                    <a:pt x="519" y="369"/>
                    <a:pt x="518" y="378"/>
                    <a:pt x="528" y="376"/>
                  </a:cubicBezTo>
                  <a:cubicBezTo>
                    <a:pt x="529" y="384"/>
                    <a:pt x="527" y="389"/>
                    <a:pt x="520" y="388"/>
                  </a:cubicBezTo>
                  <a:cubicBezTo>
                    <a:pt x="522" y="401"/>
                    <a:pt x="537" y="392"/>
                    <a:pt x="540" y="384"/>
                  </a:cubicBezTo>
                  <a:cubicBezTo>
                    <a:pt x="534" y="379"/>
                    <a:pt x="530" y="372"/>
                    <a:pt x="520" y="372"/>
                  </a:cubicBezTo>
                  <a:cubicBezTo>
                    <a:pt x="522" y="362"/>
                    <a:pt x="525" y="353"/>
                    <a:pt x="536" y="352"/>
                  </a:cubicBezTo>
                  <a:cubicBezTo>
                    <a:pt x="531" y="343"/>
                    <a:pt x="520" y="358"/>
                    <a:pt x="516" y="344"/>
                  </a:cubicBezTo>
                  <a:cubicBezTo>
                    <a:pt x="522" y="338"/>
                    <a:pt x="530" y="334"/>
                    <a:pt x="532" y="324"/>
                  </a:cubicBezTo>
                  <a:cubicBezTo>
                    <a:pt x="450" y="376"/>
                    <a:pt x="419" y="432"/>
                    <a:pt x="320" y="468"/>
                  </a:cubicBezTo>
                  <a:cubicBezTo>
                    <a:pt x="344" y="474"/>
                    <a:pt x="285" y="500"/>
                    <a:pt x="296" y="480"/>
                  </a:cubicBezTo>
                  <a:cubicBezTo>
                    <a:pt x="284" y="479"/>
                    <a:pt x="284" y="489"/>
                    <a:pt x="272" y="488"/>
                  </a:cubicBezTo>
                  <a:cubicBezTo>
                    <a:pt x="273" y="493"/>
                    <a:pt x="279" y="491"/>
                    <a:pt x="284" y="492"/>
                  </a:cubicBezTo>
                  <a:cubicBezTo>
                    <a:pt x="272" y="495"/>
                    <a:pt x="241" y="519"/>
                    <a:pt x="228" y="504"/>
                  </a:cubicBezTo>
                  <a:cubicBezTo>
                    <a:pt x="213" y="527"/>
                    <a:pt x="129" y="509"/>
                    <a:pt x="140" y="524"/>
                  </a:cubicBezTo>
                  <a:cubicBezTo>
                    <a:pt x="136" y="534"/>
                    <a:pt x="125" y="518"/>
                    <a:pt x="112" y="524"/>
                  </a:cubicBezTo>
                  <a:cubicBezTo>
                    <a:pt x="128" y="541"/>
                    <a:pt x="104" y="524"/>
                    <a:pt x="92" y="524"/>
                  </a:cubicBezTo>
                  <a:cubicBezTo>
                    <a:pt x="91" y="534"/>
                    <a:pt x="72" y="538"/>
                    <a:pt x="60" y="532"/>
                  </a:cubicBezTo>
                  <a:cubicBezTo>
                    <a:pt x="61" y="524"/>
                    <a:pt x="71" y="538"/>
                    <a:pt x="76" y="528"/>
                  </a:cubicBezTo>
                  <a:cubicBezTo>
                    <a:pt x="73" y="522"/>
                    <a:pt x="36" y="517"/>
                    <a:pt x="44" y="536"/>
                  </a:cubicBezTo>
                  <a:cubicBezTo>
                    <a:pt x="37" y="536"/>
                    <a:pt x="31" y="536"/>
                    <a:pt x="24" y="536"/>
                  </a:cubicBezTo>
                  <a:cubicBezTo>
                    <a:pt x="40" y="519"/>
                    <a:pt x="6" y="528"/>
                    <a:pt x="0" y="520"/>
                  </a:cubicBezTo>
                  <a:cubicBezTo>
                    <a:pt x="24" y="488"/>
                    <a:pt x="97" y="523"/>
                    <a:pt x="116" y="504"/>
                  </a:cubicBezTo>
                  <a:cubicBezTo>
                    <a:pt x="223" y="509"/>
                    <a:pt x="323" y="450"/>
                    <a:pt x="396" y="420"/>
                  </a:cubicBezTo>
                  <a:cubicBezTo>
                    <a:pt x="423" y="398"/>
                    <a:pt x="432" y="370"/>
                    <a:pt x="472" y="356"/>
                  </a:cubicBezTo>
                  <a:cubicBezTo>
                    <a:pt x="510" y="323"/>
                    <a:pt x="525" y="268"/>
                    <a:pt x="572" y="244"/>
                  </a:cubicBezTo>
                  <a:cubicBezTo>
                    <a:pt x="560" y="234"/>
                    <a:pt x="570" y="219"/>
                    <a:pt x="584" y="228"/>
                  </a:cubicBezTo>
                  <a:cubicBezTo>
                    <a:pt x="579" y="211"/>
                    <a:pt x="582" y="209"/>
                    <a:pt x="596" y="204"/>
                  </a:cubicBezTo>
                  <a:cubicBezTo>
                    <a:pt x="593" y="200"/>
                    <a:pt x="587" y="200"/>
                    <a:pt x="588" y="192"/>
                  </a:cubicBezTo>
                  <a:cubicBezTo>
                    <a:pt x="617" y="176"/>
                    <a:pt x="612" y="126"/>
                    <a:pt x="644" y="112"/>
                  </a:cubicBezTo>
                  <a:cubicBezTo>
                    <a:pt x="646" y="116"/>
                    <a:pt x="648" y="119"/>
                    <a:pt x="652" y="120"/>
                  </a:cubicBezTo>
                  <a:cubicBezTo>
                    <a:pt x="628" y="159"/>
                    <a:pt x="621" y="210"/>
                    <a:pt x="588" y="232"/>
                  </a:cubicBezTo>
                  <a:cubicBezTo>
                    <a:pt x="587" y="239"/>
                    <a:pt x="593" y="240"/>
                    <a:pt x="592" y="248"/>
                  </a:cubicBezTo>
                  <a:cubicBezTo>
                    <a:pt x="563" y="260"/>
                    <a:pt x="557" y="296"/>
                    <a:pt x="532" y="312"/>
                  </a:cubicBezTo>
                  <a:cubicBezTo>
                    <a:pt x="530" y="322"/>
                    <a:pt x="550" y="310"/>
                    <a:pt x="544" y="324"/>
                  </a:cubicBezTo>
                  <a:cubicBezTo>
                    <a:pt x="545" y="313"/>
                    <a:pt x="556" y="324"/>
                    <a:pt x="556" y="324"/>
                  </a:cubicBezTo>
                  <a:cubicBezTo>
                    <a:pt x="575" y="316"/>
                    <a:pt x="575" y="285"/>
                    <a:pt x="600" y="280"/>
                  </a:cubicBezTo>
                  <a:cubicBezTo>
                    <a:pt x="594" y="274"/>
                    <a:pt x="594" y="265"/>
                    <a:pt x="608" y="268"/>
                  </a:cubicBezTo>
                  <a:cubicBezTo>
                    <a:pt x="613" y="255"/>
                    <a:pt x="595" y="265"/>
                    <a:pt x="600" y="252"/>
                  </a:cubicBezTo>
                  <a:cubicBezTo>
                    <a:pt x="629" y="250"/>
                    <a:pt x="609" y="224"/>
                    <a:pt x="632" y="216"/>
                  </a:cubicBezTo>
                  <a:cubicBezTo>
                    <a:pt x="631" y="211"/>
                    <a:pt x="625" y="213"/>
                    <a:pt x="620" y="212"/>
                  </a:cubicBezTo>
                  <a:cubicBezTo>
                    <a:pt x="626" y="206"/>
                    <a:pt x="621" y="189"/>
                    <a:pt x="636" y="192"/>
                  </a:cubicBezTo>
                  <a:cubicBezTo>
                    <a:pt x="631" y="198"/>
                    <a:pt x="631" y="202"/>
                    <a:pt x="636" y="208"/>
                  </a:cubicBezTo>
                  <a:cubicBezTo>
                    <a:pt x="652" y="190"/>
                    <a:pt x="655" y="169"/>
                    <a:pt x="656" y="144"/>
                  </a:cubicBezTo>
                  <a:cubicBezTo>
                    <a:pt x="695" y="120"/>
                    <a:pt x="638" y="32"/>
                    <a:pt x="716" y="52"/>
                  </a:cubicBezTo>
                  <a:cubicBezTo>
                    <a:pt x="726" y="36"/>
                    <a:pt x="733" y="5"/>
                    <a:pt x="732" y="0"/>
                  </a:cubicBezTo>
                  <a:cubicBezTo>
                    <a:pt x="748" y="22"/>
                    <a:pt x="726" y="45"/>
                    <a:pt x="744" y="76"/>
                  </a:cubicBezTo>
                  <a:cubicBezTo>
                    <a:pt x="738" y="79"/>
                    <a:pt x="730" y="116"/>
                    <a:pt x="736" y="128"/>
                  </a:cubicBezTo>
                  <a:cubicBezTo>
                    <a:pt x="717" y="137"/>
                    <a:pt x="723" y="171"/>
                    <a:pt x="696" y="172"/>
                  </a:cubicBezTo>
                  <a:cubicBezTo>
                    <a:pt x="713" y="185"/>
                    <a:pt x="686" y="202"/>
                    <a:pt x="704" y="216"/>
                  </a:cubicBezTo>
                  <a:close/>
                  <a:moveTo>
                    <a:pt x="528" y="340"/>
                  </a:moveTo>
                  <a:cubicBezTo>
                    <a:pt x="536" y="339"/>
                    <a:pt x="537" y="345"/>
                    <a:pt x="544" y="344"/>
                  </a:cubicBezTo>
                  <a:cubicBezTo>
                    <a:pt x="544" y="338"/>
                    <a:pt x="546" y="335"/>
                    <a:pt x="548" y="332"/>
                  </a:cubicBezTo>
                  <a:cubicBezTo>
                    <a:pt x="538" y="331"/>
                    <a:pt x="529" y="331"/>
                    <a:pt x="528" y="340"/>
                  </a:cubicBezTo>
                  <a:close/>
                  <a:moveTo>
                    <a:pt x="640" y="220"/>
                  </a:moveTo>
                  <a:cubicBezTo>
                    <a:pt x="645" y="221"/>
                    <a:pt x="648" y="226"/>
                    <a:pt x="656" y="224"/>
                  </a:cubicBezTo>
                  <a:cubicBezTo>
                    <a:pt x="649" y="211"/>
                    <a:pt x="676" y="210"/>
                    <a:pt x="668" y="200"/>
                  </a:cubicBezTo>
                  <a:cubicBezTo>
                    <a:pt x="658" y="206"/>
                    <a:pt x="645" y="209"/>
                    <a:pt x="640" y="220"/>
                  </a:cubicBezTo>
                  <a:close/>
                  <a:moveTo>
                    <a:pt x="652" y="240"/>
                  </a:moveTo>
                  <a:cubicBezTo>
                    <a:pt x="640" y="243"/>
                    <a:pt x="644" y="243"/>
                    <a:pt x="632" y="240"/>
                  </a:cubicBezTo>
                  <a:cubicBezTo>
                    <a:pt x="629" y="257"/>
                    <a:pt x="652" y="252"/>
                    <a:pt x="652" y="240"/>
                  </a:cubicBezTo>
                  <a:close/>
                  <a:moveTo>
                    <a:pt x="628" y="280"/>
                  </a:moveTo>
                  <a:cubicBezTo>
                    <a:pt x="628" y="273"/>
                    <a:pt x="629" y="268"/>
                    <a:pt x="632" y="264"/>
                  </a:cubicBezTo>
                  <a:cubicBezTo>
                    <a:pt x="622" y="267"/>
                    <a:pt x="609" y="268"/>
                    <a:pt x="604" y="276"/>
                  </a:cubicBezTo>
                  <a:cubicBezTo>
                    <a:pt x="609" y="277"/>
                    <a:pt x="606" y="280"/>
                    <a:pt x="604" y="284"/>
                  </a:cubicBezTo>
                  <a:cubicBezTo>
                    <a:pt x="610" y="284"/>
                    <a:pt x="620" y="299"/>
                    <a:pt x="624" y="288"/>
                  </a:cubicBezTo>
                  <a:cubicBezTo>
                    <a:pt x="620" y="287"/>
                    <a:pt x="606" y="277"/>
                    <a:pt x="616" y="276"/>
                  </a:cubicBezTo>
                  <a:cubicBezTo>
                    <a:pt x="617" y="281"/>
                    <a:pt x="622" y="280"/>
                    <a:pt x="628" y="280"/>
                  </a:cubicBezTo>
                  <a:close/>
                  <a:moveTo>
                    <a:pt x="588" y="320"/>
                  </a:moveTo>
                  <a:cubicBezTo>
                    <a:pt x="583" y="320"/>
                    <a:pt x="579" y="321"/>
                    <a:pt x="580" y="328"/>
                  </a:cubicBezTo>
                  <a:cubicBezTo>
                    <a:pt x="585" y="328"/>
                    <a:pt x="591" y="328"/>
                    <a:pt x="596" y="328"/>
                  </a:cubicBezTo>
                  <a:cubicBezTo>
                    <a:pt x="595" y="321"/>
                    <a:pt x="590" y="298"/>
                    <a:pt x="584" y="308"/>
                  </a:cubicBezTo>
                  <a:cubicBezTo>
                    <a:pt x="593" y="310"/>
                    <a:pt x="579" y="314"/>
                    <a:pt x="588" y="320"/>
                  </a:cubicBezTo>
                  <a:close/>
                  <a:moveTo>
                    <a:pt x="516" y="412"/>
                  </a:moveTo>
                  <a:cubicBezTo>
                    <a:pt x="515" y="405"/>
                    <a:pt x="489" y="405"/>
                    <a:pt x="488" y="412"/>
                  </a:cubicBezTo>
                  <a:cubicBezTo>
                    <a:pt x="504" y="403"/>
                    <a:pt x="516" y="430"/>
                    <a:pt x="516" y="4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2" name="Freeform 202"/>
            <p:cNvSpPr/>
            <p:nvPr/>
          </p:nvSpPr>
          <p:spPr bwMode="auto">
            <a:xfrm>
              <a:off x="7818438" y="1187451"/>
              <a:ext cx="36513" cy="14288"/>
            </a:xfrm>
            <a:custGeom>
              <a:avLst/>
              <a:gdLst>
                <a:gd name="T0" fmla="*/ 0 w 36"/>
                <a:gd name="T1" fmla="*/ 2 h 14"/>
                <a:gd name="T2" fmla="*/ 36 w 36"/>
                <a:gd name="T3" fmla="*/ 14 h 14"/>
                <a:gd name="T4" fmla="*/ 0 w 36"/>
                <a:gd name="T5" fmla="*/ 2 h 14"/>
              </a:gdLst>
              <a:ahLst/>
              <a:cxnLst>
                <a:cxn ang="0">
                  <a:pos x="T0" y="T1"/>
                </a:cxn>
                <a:cxn ang="0">
                  <a:pos x="T2" y="T3"/>
                </a:cxn>
                <a:cxn ang="0">
                  <a:pos x="T4" y="T5"/>
                </a:cxn>
              </a:cxnLst>
              <a:rect l="0" t="0" r="r" b="b"/>
              <a:pathLst>
                <a:path w="36" h="14">
                  <a:moveTo>
                    <a:pt x="0" y="2"/>
                  </a:moveTo>
                  <a:cubicBezTo>
                    <a:pt x="3" y="0"/>
                    <a:pt x="36" y="0"/>
                    <a:pt x="36" y="14"/>
                  </a:cubicBezTo>
                  <a:cubicBezTo>
                    <a:pt x="23" y="11"/>
                    <a:pt x="9" y="9"/>
                    <a:pt x="0" y="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3" name="Freeform 203"/>
            <p:cNvSpPr/>
            <p:nvPr/>
          </p:nvSpPr>
          <p:spPr bwMode="auto">
            <a:xfrm>
              <a:off x="7859713" y="1195388"/>
              <a:ext cx="60325" cy="34925"/>
            </a:xfrm>
            <a:custGeom>
              <a:avLst/>
              <a:gdLst>
                <a:gd name="T0" fmla="*/ 0 w 60"/>
                <a:gd name="T1" fmla="*/ 19 h 35"/>
                <a:gd name="T2" fmla="*/ 8 w 60"/>
                <a:gd name="T3" fmla="*/ 15 h 35"/>
                <a:gd name="T4" fmla="*/ 0 w 60"/>
                <a:gd name="T5" fmla="*/ 7 h 35"/>
                <a:gd name="T6" fmla="*/ 60 w 60"/>
                <a:gd name="T7" fmla="*/ 27 h 35"/>
                <a:gd name="T8" fmla="*/ 0 w 60"/>
                <a:gd name="T9" fmla="*/ 19 h 35"/>
              </a:gdLst>
              <a:ahLst/>
              <a:cxnLst>
                <a:cxn ang="0">
                  <a:pos x="T0" y="T1"/>
                </a:cxn>
                <a:cxn ang="0">
                  <a:pos x="T2" y="T3"/>
                </a:cxn>
                <a:cxn ang="0">
                  <a:pos x="T4" y="T5"/>
                </a:cxn>
                <a:cxn ang="0">
                  <a:pos x="T6" y="T7"/>
                </a:cxn>
                <a:cxn ang="0">
                  <a:pos x="T8" y="T9"/>
                </a:cxn>
              </a:cxnLst>
              <a:rect l="0" t="0" r="r" b="b"/>
              <a:pathLst>
                <a:path w="60" h="35">
                  <a:moveTo>
                    <a:pt x="0" y="19"/>
                  </a:moveTo>
                  <a:cubicBezTo>
                    <a:pt x="0" y="15"/>
                    <a:pt x="5" y="16"/>
                    <a:pt x="8" y="15"/>
                  </a:cubicBezTo>
                  <a:cubicBezTo>
                    <a:pt x="6" y="11"/>
                    <a:pt x="4" y="8"/>
                    <a:pt x="0" y="7"/>
                  </a:cubicBezTo>
                  <a:cubicBezTo>
                    <a:pt x="18" y="0"/>
                    <a:pt x="40" y="23"/>
                    <a:pt x="60" y="27"/>
                  </a:cubicBezTo>
                  <a:cubicBezTo>
                    <a:pt x="36" y="35"/>
                    <a:pt x="27" y="9"/>
                    <a:pt x="0" y="1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4" name="Freeform 204"/>
            <p:cNvSpPr/>
            <p:nvPr/>
          </p:nvSpPr>
          <p:spPr bwMode="auto">
            <a:xfrm>
              <a:off x="8089900" y="1230313"/>
              <a:ext cx="39688" cy="31750"/>
            </a:xfrm>
            <a:custGeom>
              <a:avLst/>
              <a:gdLst>
                <a:gd name="T0" fmla="*/ 12 w 40"/>
                <a:gd name="T1" fmla="*/ 20 h 32"/>
                <a:gd name="T2" fmla="*/ 36 w 40"/>
                <a:gd name="T3" fmla="*/ 32 h 32"/>
                <a:gd name="T4" fmla="*/ 12 w 40"/>
                <a:gd name="T5" fmla="*/ 20 h 32"/>
              </a:gdLst>
              <a:ahLst/>
              <a:cxnLst>
                <a:cxn ang="0">
                  <a:pos x="T0" y="T1"/>
                </a:cxn>
                <a:cxn ang="0">
                  <a:pos x="T2" y="T3"/>
                </a:cxn>
                <a:cxn ang="0">
                  <a:pos x="T4" y="T5"/>
                </a:cxn>
              </a:cxnLst>
              <a:rect l="0" t="0" r="r" b="b"/>
              <a:pathLst>
                <a:path w="40" h="32">
                  <a:moveTo>
                    <a:pt x="12" y="20"/>
                  </a:moveTo>
                  <a:cubicBezTo>
                    <a:pt x="0" y="0"/>
                    <a:pt x="40" y="13"/>
                    <a:pt x="36" y="32"/>
                  </a:cubicBezTo>
                  <a:cubicBezTo>
                    <a:pt x="28" y="30"/>
                    <a:pt x="21" y="8"/>
                    <a:pt x="12"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5" name="Freeform 205"/>
            <p:cNvSpPr/>
            <p:nvPr/>
          </p:nvSpPr>
          <p:spPr bwMode="auto">
            <a:xfrm>
              <a:off x="8316913" y="1516063"/>
              <a:ext cx="34925" cy="57150"/>
            </a:xfrm>
            <a:custGeom>
              <a:avLst/>
              <a:gdLst>
                <a:gd name="T0" fmla="*/ 11 w 35"/>
                <a:gd name="T1" fmla="*/ 0 h 56"/>
                <a:gd name="T2" fmla="*/ 35 w 35"/>
                <a:gd name="T3" fmla="*/ 52 h 56"/>
                <a:gd name="T4" fmla="*/ 19 w 35"/>
                <a:gd name="T5" fmla="*/ 56 h 56"/>
                <a:gd name="T6" fmla="*/ 11 w 35"/>
                <a:gd name="T7" fmla="*/ 0 h 56"/>
              </a:gdLst>
              <a:ahLst/>
              <a:cxnLst>
                <a:cxn ang="0">
                  <a:pos x="T0" y="T1"/>
                </a:cxn>
                <a:cxn ang="0">
                  <a:pos x="T2" y="T3"/>
                </a:cxn>
                <a:cxn ang="0">
                  <a:pos x="T4" y="T5"/>
                </a:cxn>
                <a:cxn ang="0">
                  <a:pos x="T6" y="T7"/>
                </a:cxn>
              </a:cxnLst>
              <a:rect l="0" t="0" r="r" b="b"/>
              <a:pathLst>
                <a:path w="35" h="56">
                  <a:moveTo>
                    <a:pt x="11" y="0"/>
                  </a:moveTo>
                  <a:cubicBezTo>
                    <a:pt x="26" y="17"/>
                    <a:pt x="18" y="35"/>
                    <a:pt x="35" y="52"/>
                  </a:cubicBezTo>
                  <a:cubicBezTo>
                    <a:pt x="31" y="55"/>
                    <a:pt x="26" y="56"/>
                    <a:pt x="19" y="56"/>
                  </a:cubicBezTo>
                  <a:cubicBezTo>
                    <a:pt x="26" y="32"/>
                    <a:pt x="0" y="27"/>
                    <a:pt x="11"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6" name="Freeform 206"/>
            <p:cNvSpPr/>
            <p:nvPr/>
          </p:nvSpPr>
          <p:spPr bwMode="auto">
            <a:xfrm>
              <a:off x="7134225" y="1539876"/>
              <a:ext cx="41275" cy="68263"/>
            </a:xfrm>
            <a:custGeom>
              <a:avLst/>
              <a:gdLst>
                <a:gd name="T0" fmla="*/ 0 w 42"/>
                <a:gd name="T1" fmla="*/ 52 h 67"/>
                <a:gd name="T2" fmla="*/ 20 w 42"/>
                <a:gd name="T3" fmla="*/ 32 h 67"/>
                <a:gd name="T4" fmla="*/ 4 w 42"/>
                <a:gd name="T5" fmla="*/ 20 h 67"/>
                <a:gd name="T6" fmla="*/ 20 w 42"/>
                <a:gd name="T7" fmla="*/ 0 h 67"/>
                <a:gd name="T8" fmla="*/ 40 w 42"/>
                <a:gd name="T9" fmla="*/ 8 h 67"/>
                <a:gd name="T10" fmla="*/ 0 w 42"/>
                <a:gd name="T11" fmla="*/ 52 h 67"/>
              </a:gdLst>
              <a:ahLst/>
              <a:cxnLst>
                <a:cxn ang="0">
                  <a:pos x="T0" y="T1"/>
                </a:cxn>
                <a:cxn ang="0">
                  <a:pos x="T2" y="T3"/>
                </a:cxn>
                <a:cxn ang="0">
                  <a:pos x="T4" y="T5"/>
                </a:cxn>
                <a:cxn ang="0">
                  <a:pos x="T6" y="T7"/>
                </a:cxn>
                <a:cxn ang="0">
                  <a:pos x="T8" y="T9"/>
                </a:cxn>
                <a:cxn ang="0">
                  <a:pos x="T10" y="T11"/>
                </a:cxn>
              </a:cxnLst>
              <a:rect l="0" t="0" r="r" b="b"/>
              <a:pathLst>
                <a:path w="42" h="67">
                  <a:moveTo>
                    <a:pt x="0" y="52"/>
                  </a:moveTo>
                  <a:cubicBezTo>
                    <a:pt x="2" y="40"/>
                    <a:pt x="8" y="34"/>
                    <a:pt x="20" y="32"/>
                  </a:cubicBezTo>
                  <a:cubicBezTo>
                    <a:pt x="19" y="24"/>
                    <a:pt x="2" y="31"/>
                    <a:pt x="4" y="20"/>
                  </a:cubicBezTo>
                  <a:cubicBezTo>
                    <a:pt x="1" y="5"/>
                    <a:pt x="19" y="11"/>
                    <a:pt x="20" y="0"/>
                  </a:cubicBezTo>
                  <a:cubicBezTo>
                    <a:pt x="28" y="2"/>
                    <a:pt x="30" y="9"/>
                    <a:pt x="40" y="8"/>
                  </a:cubicBezTo>
                  <a:cubicBezTo>
                    <a:pt x="24" y="5"/>
                    <a:pt x="42" y="67"/>
                    <a:pt x="0" y="5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7" name="Freeform 207"/>
            <p:cNvSpPr/>
            <p:nvPr/>
          </p:nvSpPr>
          <p:spPr bwMode="auto">
            <a:xfrm>
              <a:off x="7092950" y="1597026"/>
              <a:ext cx="58738" cy="87313"/>
            </a:xfrm>
            <a:custGeom>
              <a:avLst/>
              <a:gdLst>
                <a:gd name="T0" fmla="*/ 57 w 58"/>
                <a:gd name="T1" fmla="*/ 20 h 87"/>
                <a:gd name="T2" fmla="*/ 33 w 58"/>
                <a:gd name="T3" fmla="*/ 48 h 87"/>
                <a:gd name="T4" fmla="*/ 45 w 58"/>
                <a:gd name="T5" fmla="*/ 72 h 87"/>
                <a:gd name="T6" fmla="*/ 21 w 58"/>
                <a:gd name="T7" fmla="*/ 60 h 87"/>
                <a:gd name="T8" fmla="*/ 33 w 58"/>
                <a:gd name="T9" fmla="*/ 44 h 87"/>
                <a:gd name="T10" fmla="*/ 17 w 58"/>
                <a:gd name="T11" fmla="*/ 36 h 87"/>
                <a:gd name="T12" fmla="*/ 9 w 58"/>
                <a:gd name="T13" fmla="*/ 48 h 87"/>
                <a:gd name="T14" fmla="*/ 37 w 58"/>
                <a:gd name="T15" fmla="*/ 0 h 87"/>
                <a:gd name="T16" fmla="*/ 57 w 58"/>
                <a:gd name="T1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87">
                  <a:moveTo>
                    <a:pt x="57" y="20"/>
                  </a:moveTo>
                  <a:cubicBezTo>
                    <a:pt x="53" y="34"/>
                    <a:pt x="53" y="50"/>
                    <a:pt x="33" y="48"/>
                  </a:cubicBezTo>
                  <a:cubicBezTo>
                    <a:pt x="43" y="57"/>
                    <a:pt x="41" y="63"/>
                    <a:pt x="45" y="72"/>
                  </a:cubicBezTo>
                  <a:cubicBezTo>
                    <a:pt x="25" y="87"/>
                    <a:pt x="40" y="53"/>
                    <a:pt x="21" y="60"/>
                  </a:cubicBezTo>
                  <a:cubicBezTo>
                    <a:pt x="23" y="52"/>
                    <a:pt x="22" y="43"/>
                    <a:pt x="33" y="44"/>
                  </a:cubicBezTo>
                  <a:cubicBezTo>
                    <a:pt x="36" y="33"/>
                    <a:pt x="14" y="47"/>
                    <a:pt x="17" y="36"/>
                  </a:cubicBezTo>
                  <a:cubicBezTo>
                    <a:pt x="13" y="39"/>
                    <a:pt x="11" y="43"/>
                    <a:pt x="9" y="48"/>
                  </a:cubicBezTo>
                  <a:cubicBezTo>
                    <a:pt x="0" y="28"/>
                    <a:pt x="52" y="27"/>
                    <a:pt x="37" y="0"/>
                  </a:cubicBezTo>
                  <a:cubicBezTo>
                    <a:pt x="58" y="7"/>
                    <a:pt x="39" y="15"/>
                    <a:pt x="57"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8" name="Freeform 208"/>
            <p:cNvSpPr/>
            <p:nvPr/>
          </p:nvSpPr>
          <p:spPr bwMode="auto">
            <a:xfrm>
              <a:off x="8343900" y="1595438"/>
              <a:ext cx="23813" cy="34925"/>
            </a:xfrm>
            <a:custGeom>
              <a:avLst/>
              <a:gdLst>
                <a:gd name="T0" fmla="*/ 12 w 24"/>
                <a:gd name="T1" fmla="*/ 1 h 34"/>
                <a:gd name="T2" fmla="*/ 24 w 24"/>
                <a:gd name="T3" fmla="*/ 13 h 34"/>
                <a:gd name="T4" fmla="*/ 16 w 24"/>
                <a:gd name="T5" fmla="*/ 29 h 34"/>
                <a:gd name="T6" fmla="*/ 0 w 24"/>
                <a:gd name="T7" fmla="*/ 33 h 34"/>
                <a:gd name="T8" fmla="*/ 0 w 24"/>
                <a:gd name="T9" fmla="*/ 21 h 34"/>
                <a:gd name="T10" fmla="*/ 12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2" y="1"/>
                  </a:moveTo>
                  <a:cubicBezTo>
                    <a:pt x="21" y="0"/>
                    <a:pt x="16" y="13"/>
                    <a:pt x="24" y="13"/>
                  </a:cubicBezTo>
                  <a:cubicBezTo>
                    <a:pt x="23" y="18"/>
                    <a:pt x="3" y="23"/>
                    <a:pt x="16" y="29"/>
                  </a:cubicBezTo>
                  <a:cubicBezTo>
                    <a:pt x="15" y="34"/>
                    <a:pt x="6" y="32"/>
                    <a:pt x="0" y="33"/>
                  </a:cubicBezTo>
                  <a:cubicBezTo>
                    <a:pt x="0" y="29"/>
                    <a:pt x="0" y="25"/>
                    <a:pt x="0" y="21"/>
                  </a:cubicBezTo>
                  <a:cubicBezTo>
                    <a:pt x="22" y="25"/>
                    <a:pt x="0" y="9"/>
                    <a:pt x="12" y="1"/>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49" name="Freeform 209"/>
            <p:cNvSpPr/>
            <p:nvPr/>
          </p:nvSpPr>
          <p:spPr bwMode="auto">
            <a:xfrm>
              <a:off x="7043738" y="1668463"/>
              <a:ext cx="31750" cy="23813"/>
            </a:xfrm>
            <a:custGeom>
              <a:avLst/>
              <a:gdLst>
                <a:gd name="T0" fmla="*/ 25 w 31"/>
                <a:gd name="T1" fmla="*/ 4 h 23"/>
                <a:gd name="T2" fmla="*/ 29 w 31"/>
                <a:gd name="T3" fmla="*/ 12 h 23"/>
                <a:gd name="T4" fmla="*/ 9 w 31"/>
                <a:gd name="T5" fmla="*/ 20 h 23"/>
                <a:gd name="T6" fmla="*/ 5 w 31"/>
                <a:gd name="T7" fmla="*/ 0 h 23"/>
                <a:gd name="T8" fmla="*/ 25 w 31"/>
                <a:gd name="T9" fmla="*/ 4 h 23"/>
              </a:gdLst>
              <a:ahLst/>
              <a:cxnLst>
                <a:cxn ang="0">
                  <a:pos x="T0" y="T1"/>
                </a:cxn>
                <a:cxn ang="0">
                  <a:pos x="T2" y="T3"/>
                </a:cxn>
                <a:cxn ang="0">
                  <a:pos x="T4" y="T5"/>
                </a:cxn>
                <a:cxn ang="0">
                  <a:pos x="T6" y="T7"/>
                </a:cxn>
                <a:cxn ang="0">
                  <a:pos x="T8" y="T9"/>
                </a:cxn>
              </a:cxnLst>
              <a:rect l="0" t="0" r="r" b="b"/>
              <a:pathLst>
                <a:path w="31" h="23">
                  <a:moveTo>
                    <a:pt x="25" y="4"/>
                  </a:moveTo>
                  <a:cubicBezTo>
                    <a:pt x="31" y="5"/>
                    <a:pt x="21" y="11"/>
                    <a:pt x="29" y="12"/>
                  </a:cubicBezTo>
                  <a:cubicBezTo>
                    <a:pt x="31" y="23"/>
                    <a:pt x="7" y="9"/>
                    <a:pt x="9" y="20"/>
                  </a:cubicBezTo>
                  <a:cubicBezTo>
                    <a:pt x="0" y="21"/>
                    <a:pt x="7" y="6"/>
                    <a:pt x="5" y="0"/>
                  </a:cubicBezTo>
                  <a:cubicBezTo>
                    <a:pt x="10" y="1"/>
                    <a:pt x="25" y="12"/>
                    <a:pt x="25" y="4"/>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0" name="Freeform 210"/>
            <p:cNvSpPr/>
            <p:nvPr/>
          </p:nvSpPr>
          <p:spPr bwMode="auto">
            <a:xfrm>
              <a:off x="7089775" y="1770063"/>
              <a:ext cx="41275" cy="39688"/>
            </a:xfrm>
            <a:custGeom>
              <a:avLst/>
              <a:gdLst>
                <a:gd name="T0" fmla="*/ 8 w 41"/>
                <a:gd name="T1" fmla="*/ 40 h 40"/>
                <a:gd name="T2" fmla="*/ 0 w 41"/>
                <a:gd name="T3" fmla="*/ 12 h 40"/>
                <a:gd name="T4" fmla="*/ 4 w 41"/>
                <a:gd name="T5" fmla="*/ 0 h 40"/>
                <a:gd name="T6" fmla="*/ 8 w 41"/>
                <a:gd name="T7" fmla="*/ 40 h 40"/>
              </a:gdLst>
              <a:ahLst/>
              <a:cxnLst>
                <a:cxn ang="0">
                  <a:pos x="T0" y="T1"/>
                </a:cxn>
                <a:cxn ang="0">
                  <a:pos x="T2" y="T3"/>
                </a:cxn>
                <a:cxn ang="0">
                  <a:pos x="T4" y="T5"/>
                </a:cxn>
                <a:cxn ang="0">
                  <a:pos x="T6" y="T7"/>
                </a:cxn>
              </a:cxnLst>
              <a:rect l="0" t="0" r="r" b="b"/>
              <a:pathLst>
                <a:path w="41" h="40">
                  <a:moveTo>
                    <a:pt x="8" y="40"/>
                  </a:moveTo>
                  <a:cubicBezTo>
                    <a:pt x="0" y="27"/>
                    <a:pt x="15" y="14"/>
                    <a:pt x="0" y="12"/>
                  </a:cubicBezTo>
                  <a:cubicBezTo>
                    <a:pt x="2" y="9"/>
                    <a:pt x="4" y="6"/>
                    <a:pt x="4" y="0"/>
                  </a:cubicBezTo>
                  <a:cubicBezTo>
                    <a:pt x="31" y="2"/>
                    <a:pt x="41" y="38"/>
                    <a:pt x="8" y="4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1" name="Freeform 211"/>
            <p:cNvSpPr/>
            <p:nvPr/>
          </p:nvSpPr>
          <p:spPr bwMode="auto">
            <a:xfrm>
              <a:off x="7037388" y="1844676"/>
              <a:ext cx="31750" cy="22225"/>
            </a:xfrm>
            <a:custGeom>
              <a:avLst/>
              <a:gdLst>
                <a:gd name="T0" fmla="*/ 8 w 32"/>
                <a:gd name="T1" fmla="*/ 22 h 22"/>
                <a:gd name="T2" fmla="*/ 0 w 32"/>
                <a:gd name="T3" fmla="*/ 2 h 22"/>
                <a:gd name="T4" fmla="*/ 24 w 32"/>
                <a:gd name="T5" fmla="*/ 10 h 22"/>
                <a:gd name="T6" fmla="*/ 8 w 32"/>
                <a:gd name="T7" fmla="*/ 22 h 22"/>
              </a:gdLst>
              <a:ahLst/>
              <a:cxnLst>
                <a:cxn ang="0">
                  <a:pos x="T0" y="T1"/>
                </a:cxn>
                <a:cxn ang="0">
                  <a:pos x="T2" y="T3"/>
                </a:cxn>
                <a:cxn ang="0">
                  <a:pos x="T4" y="T5"/>
                </a:cxn>
                <a:cxn ang="0">
                  <a:pos x="T6" y="T7"/>
                </a:cxn>
              </a:cxnLst>
              <a:rect l="0" t="0" r="r" b="b"/>
              <a:pathLst>
                <a:path w="32" h="22">
                  <a:moveTo>
                    <a:pt x="8" y="22"/>
                  </a:moveTo>
                  <a:cubicBezTo>
                    <a:pt x="2" y="19"/>
                    <a:pt x="2" y="9"/>
                    <a:pt x="0" y="2"/>
                  </a:cubicBezTo>
                  <a:cubicBezTo>
                    <a:pt x="13" y="0"/>
                    <a:pt x="16" y="8"/>
                    <a:pt x="24" y="10"/>
                  </a:cubicBezTo>
                  <a:cubicBezTo>
                    <a:pt x="32" y="17"/>
                    <a:pt x="8" y="6"/>
                    <a:pt x="8" y="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2" name="Freeform 212"/>
            <p:cNvSpPr/>
            <p:nvPr/>
          </p:nvSpPr>
          <p:spPr bwMode="auto">
            <a:xfrm>
              <a:off x="8375650" y="1866901"/>
              <a:ext cx="20638" cy="23813"/>
            </a:xfrm>
            <a:custGeom>
              <a:avLst/>
              <a:gdLst>
                <a:gd name="T0" fmla="*/ 16 w 20"/>
                <a:gd name="T1" fmla="*/ 0 h 24"/>
                <a:gd name="T2" fmla="*/ 4 w 20"/>
                <a:gd name="T3" fmla="*/ 24 h 24"/>
                <a:gd name="T4" fmla="*/ 16 w 20"/>
                <a:gd name="T5" fmla="*/ 0 h 24"/>
              </a:gdLst>
              <a:ahLst/>
              <a:cxnLst>
                <a:cxn ang="0">
                  <a:pos x="T0" y="T1"/>
                </a:cxn>
                <a:cxn ang="0">
                  <a:pos x="T2" y="T3"/>
                </a:cxn>
                <a:cxn ang="0">
                  <a:pos x="T4" y="T5"/>
                </a:cxn>
              </a:cxnLst>
              <a:rect l="0" t="0" r="r" b="b"/>
              <a:pathLst>
                <a:path w="20" h="24">
                  <a:moveTo>
                    <a:pt x="16" y="0"/>
                  </a:moveTo>
                  <a:cubicBezTo>
                    <a:pt x="20" y="1"/>
                    <a:pt x="14" y="24"/>
                    <a:pt x="4" y="24"/>
                  </a:cubicBezTo>
                  <a:cubicBezTo>
                    <a:pt x="0" y="8"/>
                    <a:pt x="10" y="6"/>
                    <a:pt x="16"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3" name="Freeform 213"/>
            <p:cNvSpPr/>
            <p:nvPr/>
          </p:nvSpPr>
          <p:spPr bwMode="auto">
            <a:xfrm>
              <a:off x="7037388" y="1892301"/>
              <a:ext cx="41275" cy="31750"/>
            </a:xfrm>
            <a:custGeom>
              <a:avLst/>
              <a:gdLst>
                <a:gd name="T0" fmla="*/ 24 w 42"/>
                <a:gd name="T1" fmla="*/ 3 h 32"/>
                <a:gd name="T2" fmla="*/ 36 w 42"/>
                <a:gd name="T3" fmla="*/ 15 h 32"/>
                <a:gd name="T4" fmla="*/ 16 w 42"/>
                <a:gd name="T5" fmla="*/ 27 h 32"/>
                <a:gd name="T6" fmla="*/ 0 w 42"/>
                <a:gd name="T7" fmla="*/ 7 h 32"/>
                <a:gd name="T8" fmla="*/ 24 w 42"/>
                <a:gd name="T9" fmla="*/ 3 h 32"/>
              </a:gdLst>
              <a:ahLst/>
              <a:cxnLst>
                <a:cxn ang="0">
                  <a:pos x="T0" y="T1"/>
                </a:cxn>
                <a:cxn ang="0">
                  <a:pos x="T2" y="T3"/>
                </a:cxn>
                <a:cxn ang="0">
                  <a:pos x="T4" y="T5"/>
                </a:cxn>
                <a:cxn ang="0">
                  <a:pos x="T6" y="T7"/>
                </a:cxn>
                <a:cxn ang="0">
                  <a:pos x="T8" y="T9"/>
                </a:cxn>
              </a:cxnLst>
              <a:rect l="0" t="0" r="r" b="b"/>
              <a:pathLst>
                <a:path w="42" h="32">
                  <a:moveTo>
                    <a:pt x="24" y="3"/>
                  </a:moveTo>
                  <a:cubicBezTo>
                    <a:pt x="25" y="5"/>
                    <a:pt x="5" y="19"/>
                    <a:pt x="36" y="15"/>
                  </a:cubicBezTo>
                  <a:cubicBezTo>
                    <a:pt x="42" y="32"/>
                    <a:pt x="15" y="16"/>
                    <a:pt x="16" y="27"/>
                  </a:cubicBezTo>
                  <a:cubicBezTo>
                    <a:pt x="13" y="18"/>
                    <a:pt x="1" y="18"/>
                    <a:pt x="0" y="7"/>
                  </a:cubicBezTo>
                  <a:cubicBezTo>
                    <a:pt x="10" y="0"/>
                    <a:pt x="12" y="9"/>
                    <a:pt x="24" y="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4" name="Freeform 214"/>
            <p:cNvSpPr/>
            <p:nvPr/>
          </p:nvSpPr>
          <p:spPr bwMode="auto">
            <a:xfrm>
              <a:off x="8224838" y="2193926"/>
              <a:ext cx="17463" cy="30163"/>
            </a:xfrm>
            <a:custGeom>
              <a:avLst/>
              <a:gdLst>
                <a:gd name="T0" fmla="*/ 5 w 17"/>
                <a:gd name="T1" fmla="*/ 10 h 30"/>
                <a:gd name="T2" fmla="*/ 17 w 17"/>
                <a:gd name="T3" fmla="*/ 30 h 30"/>
                <a:gd name="T4" fmla="*/ 1 w 17"/>
                <a:gd name="T5" fmla="*/ 30 h 30"/>
                <a:gd name="T6" fmla="*/ 9 w 17"/>
                <a:gd name="T7" fmla="*/ 22 h 30"/>
                <a:gd name="T8" fmla="*/ 5 w 17"/>
                <a:gd name="T9" fmla="*/ 10 h 30"/>
              </a:gdLst>
              <a:ahLst/>
              <a:cxnLst>
                <a:cxn ang="0">
                  <a:pos x="T0" y="T1"/>
                </a:cxn>
                <a:cxn ang="0">
                  <a:pos x="T2" y="T3"/>
                </a:cxn>
                <a:cxn ang="0">
                  <a:pos x="T4" y="T5"/>
                </a:cxn>
                <a:cxn ang="0">
                  <a:pos x="T6" y="T7"/>
                </a:cxn>
                <a:cxn ang="0">
                  <a:pos x="T8" y="T9"/>
                </a:cxn>
              </a:cxnLst>
              <a:rect l="0" t="0" r="r" b="b"/>
              <a:pathLst>
                <a:path w="17" h="30">
                  <a:moveTo>
                    <a:pt x="5" y="10"/>
                  </a:moveTo>
                  <a:cubicBezTo>
                    <a:pt x="11" y="0"/>
                    <a:pt x="16" y="23"/>
                    <a:pt x="17" y="30"/>
                  </a:cubicBezTo>
                  <a:cubicBezTo>
                    <a:pt x="12" y="30"/>
                    <a:pt x="6" y="30"/>
                    <a:pt x="1" y="30"/>
                  </a:cubicBezTo>
                  <a:cubicBezTo>
                    <a:pt x="0" y="23"/>
                    <a:pt x="4" y="22"/>
                    <a:pt x="9" y="22"/>
                  </a:cubicBezTo>
                  <a:cubicBezTo>
                    <a:pt x="0" y="16"/>
                    <a:pt x="14" y="12"/>
                    <a:pt x="5" y="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5" name="Freeform 215"/>
            <p:cNvSpPr/>
            <p:nvPr/>
          </p:nvSpPr>
          <p:spPr bwMode="auto">
            <a:xfrm>
              <a:off x="7366000" y="2312988"/>
              <a:ext cx="77788" cy="65088"/>
            </a:xfrm>
            <a:custGeom>
              <a:avLst/>
              <a:gdLst>
                <a:gd name="T0" fmla="*/ 30 w 78"/>
                <a:gd name="T1" fmla="*/ 37 h 65"/>
                <a:gd name="T2" fmla="*/ 46 w 78"/>
                <a:gd name="T3" fmla="*/ 53 h 65"/>
                <a:gd name="T4" fmla="*/ 2 w 78"/>
                <a:gd name="T5" fmla="*/ 37 h 65"/>
                <a:gd name="T6" fmla="*/ 18 w 78"/>
                <a:gd name="T7" fmla="*/ 29 h 65"/>
                <a:gd name="T8" fmla="*/ 2 w 78"/>
                <a:gd name="T9" fmla="*/ 21 h 65"/>
                <a:gd name="T10" fmla="*/ 78 w 78"/>
                <a:gd name="T11" fmla="*/ 49 h 65"/>
                <a:gd name="T12" fmla="*/ 30 w 78"/>
                <a:gd name="T13" fmla="*/ 37 h 65"/>
              </a:gdLst>
              <a:ahLst/>
              <a:cxnLst>
                <a:cxn ang="0">
                  <a:pos x="T0" y="T1"/>
                </a:cxn>
                <a:cxn ang="0">
                  <a:pos x="T2" y="T3"/>
                </a:cxn>
                <a:cxn ang="0">
                  <a:pos x="T4" y="T5"/>
                </a:cxn>
                <a:cxn ang="0">
                  <a:pos x="T6" y="T7"/>
                </a:cxn>
                <a:cxn ang="0">
                  <a:pos x="T8" y="T9"/>
                </a:cxn>
                <a:cxn ang="0">
                  <a:pos x="T10" y="T11"/>
                </a:cxn>
                <a:cxn ang="0">
                  <a:pos x="T12" y="T13"/>
                </a:cxn>
              </a:cxnLst>
              <a:rect l="0" t="0" r="r" b="b"/>
              <a:pathLst>
                <a:path w="78" h="65">
                  <a:moveTo>
                    <a:pt x="30" y="37"/>
                  </a:moveTo>
                  <a:cubicBezTo>
                    <a:pt x="31" y="46"/>
                    <a:pt x="49" y="39"/>
                    <a:pt x="46" y="53"/>
                  </a:cubicBezTo>
                  <a:cubicBezTo>
                    <a:pt x="21" y="58"/>
                    <a:pt x="28" y="31"/>
                    <a:pt x="2" y="37"/>
                  </a:cubicBezTo>
                  <a:cubicBezTo>
                    <a:pt x="0" y="25"/>
                    <a:pt x="12" y="23"/>
                    <a:pt x="18" y="29"/>
                  </a:cubicBezTo>
                  <a:cubicBezTo>
                    <a:pt x="17" y="22"/>
                    <a:pt x="11" y="20"/>
                    <a:pt x="2" y="21"/>
                  </a:cubicBezTo>
                  <a:cubicBezTo>
                    <a:pt x="27" y="0"/>
                    <a:pt x="49" y="47"/>
                    <a:pt x="78" y="49"/>
                  </a:cubicBezTo>
                  <a:cubicBezTo>
                    <a:pt x="67" y="65"/>
                    <a:pt x="46" y="32"/>
                    <a:pt x="30" y="3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6" name="Freeform 216"/>
            <p:cNvSpPr/>
            <p:nvPr/>
          </p:nvSpPr>
          <p:spPr bwMode="auto">
            <a:xfrm>
              <a:off x="7443788" y="2370138"/>
              <a:ext cx="184150" cy="76200"/>
            </a:xfrm>
            <a:custGeom>
              <a:avLst/>
              <a:gdLst>
                <a:gd name="T0" fmla="*/ 68 w 182"/>
                <a:gd name="T1" fmla="*/ 28 h 76"/>
                <a:gd name="T2" fmla="*/ 64 w 182"/>
                <a:gd name="T3" fmla="*/ 52 h 76"/>
                <a:gd name="T4" fmla="*/ 0 w 182"/>
                <a:gd name="T5" fmla="*/ 12 h 76"/>
                <a:gd name="T6" fmla="*/ 32 w 182"/>
                <a:gd name="T7" fmla="*/ 24 h 76"/>
                <a:gd name="T8" fmla="*/ 12 w 182"/>
                <a:gd name="T9" fmla="*/ 4 h 76"/>
                <a:gd name="T10" fmla="*/ 44 w 182"/>
                <a:gd name="T11" fmla="*/ 20 h 76"/>
                <a:gd name="T12" fmla="*/ 68 w 182"/>
                <a:gd name="T13" fmla="*/ 12 h 76"/>
                <a:gd name="T14" fmla="*/ 84 w 182"/>
                <a:gd name="T15" fmla="*/ 36 h 76"/>
                <a:gd name="T16" fmla="*/ 152 w 182"/>
                <a:gd name="T17" fmla="*/ 40 h 76"/>
                <a:gd name="T18" fmla="*/ 148 w 182"/>
                <a:gd name="T19" fmla="*/ 56 h 76"/>
                <a:gd name="T20" fmla="*/ 180 w 182"/>
                <a:gd name="T21" fmla="*/ 56 h 76"/>
                <a:gd name="T22" fmla="*/ 176 w 182"/>
                <a:gd name="T23" fmla="*/ 76 h 76"/>
                <a:gd name="T24" fmla="*/ 160 w 182"/>
                <a:gd name="T25" fmla="*/ 76 h 76"/>
                <a:gd name="T26" fmla="*/ 84 w 182"/>
                <a:gd name="T27" fmla="*/ 56 h 76"/>
                <a:gd name="T28" fmla="*/ 68 w 182"/>
                <a:gd name="T29" fmla="*/ 2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2" h="76">
                  <a:moveTo>
                    <a:pt x="68" y="28"/>
                  </a:moveTo>
                  <a:cubicBezTo>
                    <a:pt x="63" y="32"/>
                    <a:pt x="79" y="44"/>
                    <a:pt x="64" y="52"/>
                  </a:cubicBezTo>
                  <a:cubicBezTo>
                    <a:pt x="47" y="37"/>
                    <a:pt x="10" y="43"/>
                    <a:pt x="0" y="12"/>
                  </a:cubicBezTo>
                  <a:cubicBezTo>
                    <a:pt x="16" y="11"/>
                    <a:pt x="21" y="21"/>
                    <a:pt x="32" y="24"/>
                  </a:cubicBezTo>
                  <a:cubicBezTo>
                    <a:pt x="42" y="16"/>
                    <a:pt x="14" y="12"/>
                    <a:pt x="12" y="4"/>
                  </a:cubicBezTo>
                  <a:cubicBezTo>
                    <a:pt x="17" y="0"/>
                    <a:pt x="49" y="2"/>
                    <a:pt x="44" y="20"/>
                  </a:cubicBezTo>
                  <a:cubicBezTo>
                    <a:pt x="57" y="22"/>
                    <a:pt x="53" y="8"/>
                    <a:pt x="68" y="12"/>
                  </a:cubicBezTo>
                  <a:cubicBezTo>
                    <a:pt x="69" y="25"/>
                    <a:pt x="83" y="24"/>
                    <a:pt x="84" y="36"/>
                  </a:cubicBezTo>
                  <a:cubicBezTo>
                    <a:pt x="105" y="17"/>
                    <a:pt x="135" y="45"/>
                    <a:pt x="152" y="40"/>
                  </a:cubicBezTo>
                  <a:cubicBezTo>
                    <a:pt x="160" y="48"/>
                    <a:pt x="150" y="48"/>
                    <a:pt x="148" y="56"/>
                  </a:cubicBezTo>
                  <a:cubicBezTo>
                    <a:pt x="159" y="56"/>
                    <a:pt x="169" y="56"/>
                    <a:pt x="180" y="56"/>
                  </a:cubicBezTo>
                  <a:cubicBezTo>
                    <a:pt x="182" y="66"/>
                    <a:pt x="173" y="65"/>
                    <a:pt x="176" y="76"/>
                  </a:cubicBezTo>
                  <a:cubicBezTo>
                    <a:pt x="171" y="76"/>
                    <a:pt x="165" y="76"/>
                    <a:pt x="160" y="76"/>
                  </a:cubicBezTo>
                  <a:cubicBezTo>
                    <a:pt x="145" y="48"/>
                    <a:pt x="117" y="73"/>
                    <a:pt x="84" y="56"/>
                  </a:cubicBezTo>
                  <a:cubicBezTo>
                    <a:pt x="91" y="47"/>
                    <a:pt x="81" y="30"/>
                    <a:pt x="68" y="2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7" name="Freeform 217"/>
            <p:cNvSpPr/>
            <p:nvPr/>
          </p:nvSpPr>
          <p:spPr bwMode="auto">
            <a:xfrm>
              <a:off x="7799388" y="2454276"/>
              <a:ext cx="55563" cy="28575"/>
            </a:xfrm>
            <a:custGeom>
              <a:avLst/>
              <a:gdLst>
                <a:gd name="T0" fmla="*/ 0 w 56"/>
                <a:gd name="T1" fmla="*/ 20 h 29"/>
                <a:gd name="T2" fmla="*/ 0 w 56"/>
                <a:gd name="T3" fmla="*/ 20 h 29"/>
              </a:gdLst>
              <a:ahLst/>
              <a:cxnLst>
                <a:cxn ang="0">
                  <a:pos x="T0" y="T1"/>
                </a:cxn>
                <a:cxn ang="0">
                  <a:pos x="T2" y="T3"/>
                </a:cxn>
              </a:cxnLst>
              <a:rect l="0" t="0" r="r" b="b"/>
              <a:pathLst>
                <a:path w="56" h="29">
                  <a:moveTo>
                    <a:pt x="0" y="20"/>
                  </a:moveTo>
                  <a:cubicBezTo>
                    <a:pt x="53" y="0"/>
                    <a:pt x="56" y="29"/>
                    <a:pt x="0" y="2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8" name="Freeform 218"/>
            <p:cNvSpPr/>
            <p:nvPr/>
          </p:nvSpPr>
          <p:spPr bwMode="auto">
            <a:xfrm>
              <a:off x="7351713" y="1100138"/>
              <a:ext cx="323850" cy="179388"/>
            </a:xfrm>
            <a:custGeom>
              <a:avLst/>
              <a:gdLst>
                <a:gd name="T0" fmla="*/ 144 w 321"/>
                <a:gd name="T1" fmla="*/ 86 h 179"/>
                <a:gd name="T2" fmla="*/ 144 w 321"/>
                <a:gd name="T3" fmla="*/ 98 h 179"/>
                <a:gd name="T4" fmla="*/ 104 w 321"/>
                <a:gd name="T5" fmla="*/ 118 h 179"/>
                <a:gd name="T6" fmla="*/ 144 w 321"/>
                <a:gd name="T7" fmla="*/ 118 h 179"/>
                <a:gd name="T8" fmla="*/ 208 w 321"/>
                <a:gd name="T9" fmla="*/ 98 h 179"/>
                <a:gd name="T10" fmla="*/ 176 w 321"/>
                <a:gd name="T11" fmla="*/ 118 h 179"/>
                <a:gd name="T12" fmla="*/ 164 w 321"/>
                <a:gd name="T13" fmla="*/ 110 h 179"/>
                <a:gd name="T14" fmla="*/ 152 w 321"/>
                <a:gd name="T15" fmla="*/ 134 h 179"/>
                <a:gd name="T16" fmla="*/ 148 w 321"/>
                <a:gd name="T17" fmla="*/ 122 h 179"/>
                <a:gd name="T18" fmla="*/ 116 w 321"/>
                <a:gd name="T19" fmla="*/ 130 h 179"/>
                <a:gd name="T20" fmla="*/ 108 w 321"/>
                <a:gd name="T21" fmla="*/ 142 h 179"/>
                <a:gd name="T22" fmla="*/ 128 w 321"/>
                <a:gd name="T23" fmla="*/ 146 h 179"/>
                <a:gd name="T24" fmla="*/ 120 w 321"/>
                <a:gd name="T25" fmla="*/ 134 h 179"/>
                <a:gd name="T26" fmla="*/ 136 w 321"/>
                <a:gd name="T27" fmla="*/ 134 h 179"/>
                <a:gd name="T28" fmla="*/ 132 w 321"/>
                <a:gd name="T29" fmla="*/ 142 h 179"/>
                <a:gd name="T30" fmla="*/ 160 w 321"/>
                <a:gd name="T31" fmla="*/ 138 h 179"/>
                <a:gd name="T32" fmla="*/ 52 w 321"/>
                <a:gd name="T33" fmla="*/ 166 h 179"/>
                <a:gd name="T34" fmla="*/ 68 w 321"/>
                <a:gd name="T35" fmla="*/ 154 h 179"/>
                <a:gd name="T36" fmla="*/ 36 w 321"/>
                <a:gd name="T37" fmla="*/ 118 h 179"/>
                <a:gd name="T38" fmla="*/ 0 w 321"/>
                <a:gd name="T39" fmla="*/ 118 h 179"/>
                <a:gd name="T40" fmla="*/ 8 w 321"/>
                <a:gd name="T41" fmla="*/ 90 h 179"/>
                <a:gd name="T42" fmla="*/ 160 w 321"/>
                <a:gd name="T43" fmla="*/ 34 h 179"/>
                <a:gd name="T44" fmla="*/ 156 w 321"/>
                <a:gd name="T45" fmla="*/ 46 h 179"/>
                <a:gd name="T46" fmla="*/ 236 w 321"/>
                <a:gd name="T47" fmla="*/ 22 h 179"/>
                <a:gd name="T48" fmla="*/ 316 w 321"/>
                <a:gd name="T49" fmla="*/ 26 h 179"/>
                <a:gd name="T50" fmla="*/ 292 w 321"/>
                <a:gd name="T51" fmla="*/ 26 h 179"/>
                <a:gd name="T52" fmla="*/ 308 w 321"/>
                <a:gd name="T53" fmla="*/ 30 h 179"/>
                <a:gd name="T54" fmla="*/ 304 w 321"/>
                <a:gd name="T55" fmla="*/ 42 h 179"/>
                <a:gd name="T56" fmla="*/ 188 w 321"/>
                <a:gd name="T57" fmla="*/ 54 h 179"/>
                <a:gd name="T58" fmla="*/ 168 w 321"/>
                <a:gd name="T59" fmla="*/ 66 h 179"/>
                <a:gd name="T60" fmla="*/ 172 w 321"/>
                <a:gd name="T61" fmla="*/ 54 h 179"/>
                <a:gd name="T62" fmla="*/ 128 w 321"/>
                <a:gd name="T63" fmla="*/ 66 h 179"/>
                <a:gd name="T64" fmla="*/ 128 w 321"/>
                <a:gd name="T65" fmla="*/ 78 h 179"/>
                <a:gd name="T66" fmla="*/ 144 w 321"/>
                <a:gd name="T67" fmla="*/ 8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1" h="179">
                  <a:moveTo>
                    <a:pt x="144" y="86"/>
                  </a:moveTo>
                  <a:cubicBezTo>
                    <a:pt x="144" y="90"/>
                    <a:pt x="144" y="94"/>
                    <a:pt x="144" y="98"/>
                  </a:cubicBezTo>
                  <a:cubicBezTo>
                    <a:pt x="124" y="95"/>
                    <a:pt x="123" y="111"/>
                    <a:pt x="104" y="118"/>
                  </a:cubicBezTo>
                  <a:cubicBezTo>
                    <a:pt x="116" y="135"/>
                    <a:pt x="132" y="101"/>
                    <a:pt x="144" y="118"/>
                  </a:cubicBezTo>
                  <a:cubicBezTo>
                    <a:pt x="154" y="102"/>
                    <a:pt x="186" y="89"/>
                    <a:pt x="208" y="98"/>
                  </a:cubicBezTo>
                  <a:cubicBezTo>
                    <a:pt x="201" y="108"/>
                    <a:pt x="176" y="101"/>
                    <a:pt x="176" y="118"/>
                  </a:cubicBezTo>
                  <a:cubicBezTo>
                    <a:pt x="169" y="118"/>
                    <a:pt x="166" y="115"/>
                    <a:pt x="164" y="110"/>
                  </a:cubicBezTo>
                  <a:cubicBezTo>
                    <a:pt x="159" y="117"/>
                    <a:pt x="150" y="120"/>
                    <a:pt x="152" y="134"/>
                  </a:cubicBezTo>
                  <a:cubicBezTo>
                    <a:pt x="139" y="137"/>
                    <a:pt x="146" y="126"/>
                    <a:pt x="148" y="122"/>
                  </a:cubicBezTo>
                  <a:cubicBezTo>
                    <a:pt x="136" y="123"/>
                    <a:pt x="134" y="134"/>
                    <a:pt x="116" y="130"/>
                  </a:cubicBezTo>
                  <a:cubicBezTo>
                    <a:pt x="112" y="133"/>
                    <a:pt x="110" y="137"/>
                    <a:pt x="108" y="142"/>
                  </a:cubicBezTo>
                  <a:cubicBezTo>
                    <a:pt x="112" y="146"/>
                    <a:pt x="115" y="143"/>
                    <a:pt x="128" y="146"/>
                  </a:cubicBezTo>
                  <a:cubicBezTo>
                    <a:pt x="125" y="142"/>
                    <a:pt x="119" y="142"/>
                    <a:pt x="120" y="134"/>
                  </a:cubicBezTo>
                  <a:cubicBezTo>
                    <a:pt x="127" y="130"/>
                    <a:pt x="133" y="146"/>
                    <a:pt x="136" y="134"/>
                  </a:cubicBezTo>
                  <a:cubicBezTo>
                    <a:pt x="143" y="137"/>
                    <a:pt x="138" y="143"/>
                    <a:pt x="132" y="142"/>
                  </a:cubicBezTo>
                  <a:cubicBezTo>
                    <a:pt x="139" y="154"/>
                    <a:pt x="147" y="133"/>
                    <a:pt x="160" y="138"/>
                  </a:cubicBezTo>
                  <a:cubicBezTo>
                    <a:pt x="143" y="179"/>
                    <a:pt x="84" y="167"/>
                    <a:pt x="52" y="166"/>
                  </a:cubicBezTo>
                  <a:cubicBezTo>
                    <a:pt x="55" y="160"/>
                    <a:pt x="58" y="153"/>
                    <a:pt x="68" y="154"/>
                  </a:cubicBezTo>
                  <a:cubicBezTo>
                    <a:pt x="65" y="135"/>
                    <a:pt x="28" y="134"/>
                    <a:pt x="36" y="118"/>
                  </a:cubicBezTo>
                  <a:cubicBezTo>
                    <a:pt x="18" y="116"/>
                    <a:pt x="13" y="125"/>
                    <a:pt x="0" y="118"/>
                  </a:cubicBezTo>
                  <a:cubicBezTo>
                    <a:pt x="2" y="101"/>
                    <a:pt x="16" y="110"/>
                    <a:pt x="8" y="90"/>
                  </a:cubicBezTo>
                  <a:cubicBezTo>
                    <a:pt x="53" y="59"/>
                    <a:pt x="129" y="58"/>
                    <a:pt x="160" y="34"/>
                  </a:cubicBezTo>
                  <a:cubicBezTo>
                    <a:pt x="173" y="38"/>
                    <a:pt x="156" y="42"/>
                    <a:pt x="156" y="46"/>
                  </a:cubicBezTo>
                  <a:cubicBezTo>
                    <a:pt x="178" y="26"/>
                    <a:pt x="209" y="25"/>
                    <a:pt x="236" y="22"/>
                  </a:cubicBezTo>
                  <a:cubicBezTo>
                    <a:pt x="260" y="19"/>
                    <a:pt x="299" y="0"/>
                    <a:pt x="316" y="26"/>
                  </a:cubicBezTo>
                  <a:cubicBezTo>
                    <a:pt x="303" y="24"/>
                    <a:pt x="300" y="35"/>
                    <a:pt x="292" y="26"/>
                  </a:cubicBezTo>
                  <a:cubicBezTo>
                    <a:pt x="286" y="37"/>
                    <a:pt x="309" y="37"/>
                    <a:pt x="308" y="30"/>
                  </a:cubicBezTo>
                  <a:cubicBezTo>
                    <a:pt x="321" y="34"/>
                    <a:pt x="304" y="38"/>
                    <a:pt x="304" y="42"/>
                  </a:cubicBezTo>
                  <a:cubicBezTo>
                    <a:pt x="265" y="31"/>
                    <a:pt x="228" y="67"/>
                    <a:pt x="188" y="54"/>
                  </a:cubicBezTo>
                  <a:cubicBezTo>
                    <a:pt x="182" y="58"/>
                    <a:pt x="180" y="67"/>
                    <a:pt x="168" y="66"/>
                  </a:cubicBezTo>
                  <a:cubicBezTo>
                    <a:pt x="170" y="63"/>
                    <a:pt x="172" y="60"/>
                    <a:pt x="172" y="54"/>
                  </a:cubicBezTo>
                  <a:cubicBezTo>
                    <a:pt x="152" y="53"/>
                    <a:pt x="150" y="69"/>
                    <a:pt x="128" y="66"/>
                  </a:cubicBezTo>
                  <a:cubicBezTo>
                    <a:pt x="128" y="78"/>
                    <a:pt x="154" y="71"/>
                    <a:pt x="128" y="78"/>
                  </a:cubicBezTo>
                  <a:cubicBezTo>
                    <a:pt x="129" y="85"/>
                    <a:pt x="135" y="87"/>
                    <a:pt x="144" y="86"/>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59" name="Freeform 219"/>
            <p:cNvSpPr/>
            <p:nvPr/>
          </p:nvSpPr>
          <p:spPr bwMode="auto">
            <a:xfrm>
              <a:off x="7089775" y="1812926"/>
              <a:ext cx="39688" cy="98425"/>
            </a:xfrm>
            <a:custGeom>
              <a:avLst/>
              <a:gdLst>
                <a:gd name="T0" fmla="*/ 20 w 40"/>
                <a:gd name="T1" fmla="*/ 97 h 97"/>
                <a:gd name="T2" fmla="*/ 20 w 40"/>
                <a:gd name="T3" fmla="*/ 89 h 97"/>
                <a:gd name="T4" fmla="*/ 8 w 40"/>
                <a:gd name="T5" fmla="*/ 85 h 97"/>
                <a:gd name="T6" fmla="*/ 20 w 40"/>
                <a:gd name="T7" fmla="*/ 65 h 97"/>
                <a:gd name="T8" fmla="*/ 8 w 40"/>
                <a:gd name="T9" fmla="*/ 57 h 97"/>
                <a:gd name="T10" fmla="*/ 0 w 40"/>
                <a:gd name="T11" fmla="*/ 13 h 97"/>
                <a:gd name="T12" fmla="*/ 24 w 40"/>
                <a:gd name="T13" fmla="*/ 1 h 97"/>
                <a:gd name="T14" fmla="*/ 32 w 40"/>
                <a:gd name="T15" fmla="*/ 45 h 97"/>
                <a:gd name="T16" fmla="*/ 36 w 40"/>
                <a:gd name="T17" fmla="*/ 73 h 97"/>
                <a:gd name="T18" fmla="*/ 32 w 40"/>
                <a:gd name="T19" fmla="*/ 85 h 97"/>
                <a:gd name="T20" fmla="*/ 20 w 40"/>
                <a:gd name="T2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97">
                  <a:moveTo>
                    <a:pt x="20" y="97"/>
                  </a:moveTo>
                  <a:cubicBezTo>
                    <a:pt x="15" y="96"/>
                    <a:pt x="16" y="89"/>
                    <a:pt x="20" y="89"/>
                  </a:cubicBezTo>
                  <a:cubicBezTo>
                    <a:pt x="19" y="84"/>
                    <a:pt x="13" y="86"/>
                    <a:pt x="8" y="85"/>
                  </a:cubicBezTo>
                  <a:cubicBezTo>
                    <a:pt x="12" y="78"/>
                    <a:pt x="18" y="73"/>
                    <a:pt x="20" y="65"/>
                  </a:cubicBezTo>
                  <a:cubicBezTo>
                    <a:pt x="17" y="61"/>
                    <a:pt x="13" y="59"/>
                    <a:pt x="8" y="57"/>
                  </a:cubicBezTo>
                  <a:cubicBezTo>
                    <a:pt x="17" y="40"/>
                    <a:pt x="13" y="29"/>
                    <a:pt x="0" y="13"/>
                  </a:cubicBezTo>
                  <a:cubicBezTo>
                    <a:pt x="3" y="0"/>
                    <a:pt x="23" y="6"/>
                    <a:pt x="24" y="1"/>
                  </a:cubicBezTo>
                  <a:cubicBezTo>
                    <a:pt x="28" y="14"/>
                    <a:pt x="18" y="35"/>
                    <a:pt x="32" y="45"/>
                  </a:cubicBezTo>
                  <a:cubicBezTo>
                    <a:pt x="14" y="54"/>
                    <a:pt x="40" y="55"/>
                    <a:pt x="36" y="73"/>
                  </a:cubicBezTo>
                  <a:cubicBezTo>
                    <a:pt x="23" y="66"/>
                    <a:pt x="18" y="89"/>
                    <a:pt x="32" y="85"/>
                  </a:cubicBezTo>
                  <a:cubicBezTo>
                    <a:pt x="32" y="93"/>
                    <a:pt x="19" y="88"/>
                    <a:pt x="20" y="9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grpSp>
    </p:spTree>
  </p:cSld>
  <p:clrMapOvr>
    <a:masterClrMapping/>
  </p:clrMapOvr>
  <p:transition spd="slow" advClick="0" advTm="9000">
    <p:comb/>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reeform 32"/>
          <p:cNvSpPr>
            <a:spLocks noEditPoints="1"/>
          </p:cNvSpPr>
          <p:nvPr/>
        </p:nvSpPr>
        <p:spPr bwMode="auto">
          <a:xfrm rot="10585484">
            <a:off x="4868232" y="2457604"/>
            <a:ext cx="2086320" cy="212414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chemeClr val="tx1"/>
          </a:solidFill>
          <a:ln>
            <a:noFill/>
          </a:ln>
        </p:spPr>
        <p:txBody>
          <a:bodyPr vert="horz" wrap="square" lIns="91440" tIns="45720" rIns="91440" bIns="45720" numCol="1" anchor="t" anchorCtr="0" compatLnSpc="1"/>
          <a:lstStyle/>
          <a:p>
            <a:endParaRPr lang="zh-CN" altLang="en-US"/>
          </a:p>
        </p:txBody>
      </p:sp>
      <p:sp>
        <p:nvSpPr>
          <p:cNvPr id="31" name="Freeform 32"/>
          <p:cNvSpPr>
            <a:spLocks noEditPoints="1"/>
          </p:cNvSpPr>
          <p:nvPr/>
        </p:nvSpPr>
        <p:spPr bwMode="auto">
          <a:xfrm rot="10585484">
            <a:off x="1678130" y="2384649"/>
            <a:ext cx="2086320" cy="212414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00000"/>
          </a:solidFill>
          <a:ln>
            <a:noFill/>
          </a:ln>
        </p:spPr>
        <p:txBody>
          <a:bodyPr vert="horz" wrap="square" lIns="91440" tIns="45720" rIns="91440" bIns="45720" numCol="1" anchor="t" anchorCtr="0" compatLnSpc="1"/>
          <a:lstStyle/>
          <a:p>
            <a:endParaRPr lang="zh-CN" altLang="en-US"/>
          </a:p>
        </p:txBody>
      </p:sp>
      <p:sp>
        <p:nvSpPr>
          <p:cNvPr id="34" name="Freeform 32"/>
          <p:cNvSpPr>
            <a:spLocks noEditPoints="1"/>
          </p:cNvSpPr>
          <p:nvPr/>
        </p:nvSpPr>
        <p:spPr bwMode="auto">
          <a:xfrm rot="10585484">
            <a:off x="7937204" y="2470303"/>
            <a:ext cx="2086320" cy="2124145"/>
          </a:xfrm>
          <a:custGeom>
            <a:avLst/>
            <a:gdLst>
              <a:gd name="T0" fmla="*/ 226 w 372"/>
              <a:gd name="T1" fmla="*/ 91 h 400"/>
              <a:gd name="T2" fmla="*/ 243 w 372"/>
              <a:gd name="T3" fmla="*/ 72 h 400"/>
              <a:gd name="T4" fmla="*/ 196 w 372"/>
              <a:gd name="T5" fmla="*/ 54 h 400"/>
              <a:gd name="T6" fmla="*/ 168 w 372"/>
              <a:gd name="T7" fmla="*/ 56 h 400"/>
              <a:gd name="T8" fmla="*/ 179 w 372"/>
              <a:gd name="T9" fmla="*/ 29 h 400"/>
              <a:gd name="T10" fmla="*/ 21 w 372"/>
              <a:gd name="T11" fmla="*/ 112 h 400"/>
              <a:gd name="T12" fmla="*/ 7 w 372"/>
              <a:gd name="T13" fmla="*/ 235 h 400"/>
              <a:gd name="T14" fmla="*/ 30 w 372"/>
              <a:gd name="T15" fmla="*/ 285 h 400"/>
              <a:gd name="T16" fmla="*/ 39 w 372"/>
              <a:gd name="T17" fmla="*/ 278 h 400"/>
              <a:gd name="T18" fmla="*/ 47 w 372"/>
              <a:gd name="T19" fmla="*/ 300 h 400"/>
              <a:gd name="T20" fmla="*/ 56 w 372"/>
              <a:gd name="T21" fmla="*/ 312 h 400"/>
              <a:gd name="T22" fmla="*/ 74 w 372"/>
              <a:gd name="T23" fmla="*/ 157 h 400"/>
              <a:gd name="T24" fmla="*/ 275 w 372"/>
              <a:gd name="T25" fmla="*/ 102 h 400"/>
              <a:gd name="T26" fmla="*/ 12 w 372"/>
              <a:gd name="T27" fmla="*/ 199 h 400"/>
              <a:gd name="T28" fmla="*/ 50 w 372"/>
              <a:gd name="T29" fmla="*/ 307 h 400"/>
              <a:gd name="T30" fmla="*/ 185 w 372"/>
              <a:gd name="T31" fmla="*/ 87 h 400"/>
              <a:gd name="T32" fmla="*/ 331 w 372"/>
              <a:gd name="T33" fmla="*/ 126 h 400"/>
              <a:gd name="T34" fmla="*/ 253 w 372"/>
              <a:gd name="T35" fmla="*/ 60 h 400"/>
              <a:gd name="T36" fmla="*/ 233 w 372"/>
              <a:gd name="T37" fmla="*/ 97 h 400"/>
              <a:gd name="T38" fmla="*/ 237 w 372"/>
              <a:gd name="T39" fmla="*/ 104 h 400"/>
              <a:gd name="T40" fmla="*/ 39 w 372"/>
              <a:gd name="T41" fmla="*/ 7 h 400"/>
              <a:gd name="T42" fmla="*/ 22 w 372"/>
              <a:gd name="T43" fmla="*/ 86 h 400"/>
              <a:gd name="T44" fmla="*/ 343 w 372"/>
              <a:gd name="T45" fmla="*/ 152 h 400"/>
              <a:gd name="T46" fmla="*/ 340 w 372"/>
              <a:gd name="T47" fmla="*/ 199 h 400"/>
              <a:gd name="T48" fmla="*/ 264 w 372"/>
              <a:gd name="T49" fmla="*/ 114 h 400"/>
              <a:gd name="T50" fmla="*/ 271 w 372"/>
              <a:gd name="T51" fmla="*/ 113 h 400"/>
              <a:gd name="T52" fmla="*/ 327 w 372"/>
              <a:gd name="T53" fmla="*/ 156 h 400"/>
              <a:gd name="T54" fmla="*/ 317 w 372"/>
              <a:gd name="T55" fmla="*/ 141 h 400"/>
              <a:gd name="T56" fmla="*/ 308 w 372"/>
              <a:gd name="T57" fmla="*/ 94 h 400"/>
              <a:gd name="T58" fmla="*/ 301 w 372"/>
              <a:gd name="T59" fmla="*/ 88 h 400"/>
              <a:gd name="T60" fmla="*/ 315 w 372"/>
              <a:gd name="T61" fmla="*/ 112 h 400"/>
              <a:gd name="T62" fmla="*/ 52 w 372"/>
              <a:gd name="T63" fmla="*/ 320 h 400"/>
              <a:gd name="T64" fmla="*/ 36 w 372"/>
              <a:gd name="T65" fmla="*/ 282 h 400"/>
              <a:gd name="T66" fmla="*/ 44 w 372"/>
              <a:gd name="T67" fmla="*/ 306 h 400"/>
              <a:gd name="T68" fmla="*/ 308 w 372"/>
              <a:gd name="T69" fmla="*/ 340 h 400"/>
              <a:gd name="T70" fmla="*/ 287 w 372"/>
              <a:gd name="T71" fmla="*/ 361 h 400"/>
              <a:gd name="T72" fmla="*/ 309 w 372"/>
              <a:gd name="T73" fmla="*/ 339 h 400"/>
              <a:gd name="T74" fmla="*/ 321 w 372"/>
              <a:gd name="T75" fmla="*/ 319 h 400"/>
              <a:gd name="T76" fmla="*/ 293 w 372"/>
              <a:gd name="T77" fmla="*/ 363 h 400"/>
              <a:gd name="T78" fmla="*/ 285 w 372"/>
              <a:gd name="T79" fmla="*/ 362 h 400"/>
              <a:gd name="T80" fmla="*/ 268 w 372"/>
              <a:gd name="T81" fmla="*/ 386 h 400"/>
              <a:gd name="T82" fmla="*/ 276 w 372"/>
              <a:gd name="T83" fmla="*/ 382 h 400"/>
              <a:gd name="T84" fmla="*/ 283 w 372"/>
              <a:gd name="T85" fmla="*/ 367 h 400"/>
              <a:gd name="T86" fmla="*/ 301 w 372"/>
              <a:gd name="T87" fmla="*/ 358 h 400"/>
              <a:gd name="T88" fmla="*/ 260 w 372"/>
              <a:gd name="T89" fmla="*/ 382 h 400"/>
              <a:gd name="T90" fmla="*/ 251 w 372"/>
              <a:gd name="T91" fmla="*/ 391 h 400"/>
              <a:gd name="T92" fmla="*/ 264 w 372"/>
              <a:gd name="T93" fmla="*/ 385 h 400"/>
              <a:gd name="T94" fmla="*/ 300 w 372"/>
              <a:gd name="T95" fmla="*/ 351 h 400"/>
              <a:gd name="T96" fmla="*/ 290 w 372"/>
              <a:gd name="T97" fmla="*/ 360 h 400"/>
              <a:gd name="T98" fmla="*/ 323 w 372"/>
              <a:gd name="T99" fmla="*/ 318 h 400"/>
              <a:gd name="T100" fmla="*/ 336 w 372"/>
              <a:gd name="T101" fmla="*/ 296 h 400"/>
              <a:gd name="T102" fmla="*/ 315 w 372"/>
              <a:gd name="T103" fmla="*/ 329 h 400"/>
              <a:gd name="T104" fmla="*/ 322 w 372"/>
              <a:gd name="T105" fmla="*/ 320 h 400"/>
              <a:gd name="T106" fmla="*/ 61 w 372"/>
              <a:gd name="T107" fmla="*/ 320 h 400"/>
              <a:gd name="T108" fmla="*/ 68 w 372"/>
              <a:gd name="T109" fmla="*/ 332 h 400"/>
              <a:gd name="T110" fmla="*/ 60 w 372"/>
              <a:gd name="T111" fmla="*/ 321 h 400"/>
              <a:gd name="T112" fmla="*/ 59 w 372"/>
              <a:gd name="T113" fmla="*/ 314 h 400"/>
              <a:gd name="T114" fmla="*/ 243 w 372"/>
              <a:gd name="T115" fmla="*/ 389 h 400"/>
              <a:gd name="T116" fmla="*/ 238 w 372"/>
              <a:gd name="T117" fmla="*/ 394 h 400"/>
              <a:gd name="T118" fmla="*/ 244 w 372"/>
              <a:gd name="T119" fmla="*/ 388 h 400"/>
              <a:gd name="T120" fmla="*/ 78 w 372"/>
              <a:gd name="T121" fmla="*/ 343 h 400"/>
              <a:gd name="T122" fmla="*/ 79 w 372"/>
              <a:gd name="T123" fmla="*/ 34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00">
                <a:moveTo>
                  <a:pt x="334" y="171"/>
                </a:moveTo>
                <a:cubicBezTo>
                  <a:pt x="336" y="172"/>
                  <a:pt x="335" y="168"/>
                  <a:pt x="334" y="169"/>
                </a:cubicBezTo>
                <a:cubicBezTo>
                  <a:pt x="334" y="170"/>
                  <a:pt x="334" y="171"/>
                  <a:pt x="334" y="171"/>
                </a:cubicBezTo>
                <a:close/>
                <a:moveTo>
                  <a:pt x="330" y="156"/>
                </a:moveTo>
                <a:cubicBezTo>
                  <a:pt x="327" y="156"/>
                  <a:pt x="329" y="160"/>
                  <a:pt x="331" y="160"/>
                </a:cubicBezTo>
                <a:cubicBezTo>
                  <a:pt x="331" y="158"/>
                  <a:pt x="329" y="158"/>
                  <a:pt x="330" y="156"/>
                </a:cubicBezTo>
                <a:close/>
                <a:moveTo>
                  <a:pt x="336" y="153"/>
                </a:moveTo>
                <a:cubicBezTo>
                  <a:pt x="336" y="151"/>
                  <a:pt x="335" y="150"/>
                  <a:pt x="334" y="149"/>
                </a:cubicBezTo>
                <a:cubicBezTo>
                  <a:pt x="333" y="151"/>
                  <a:pt x="335" y="152"/>
                  <a:pt x="336" y="153"/>
                </a:cubicBezTo>
                <a:close/>
                <a:moveTo>
                  <a:pt x="216" y="50"/>
                </a:moveTo>
                <a:cubicBezTo>
                  <a:pt x="216" y="47"/>
                  <a:pt x="209" y="48"/>
                  <a:pt x="209" y="49"/>
                </a:cubicBezTo>
                <a:cubicBezTo>
                  <a:pt x="212" y="49"/>
                  <a:pt x="214" y="50"/>
                  <a:pt x="216" y="50"/>
                </a:cubicBezTo>
                <a:close/>
                <a:moveTo>
                  <a:pt x="212" y="100"/>
                </a:moveTo>
                <a:cubicBezTo>
                  <a:pt x="211" y="98"/>
                  <a:pt x="207" y="99"/>
                  <a:pt x="205" y="98"/>
                </a:cubicBezTo>
                <a:cubicBezTo>
                  <a:pt x="204" y="98"/>
                  <a:pt x="204" y="100"/>
                  <a:pt x="202" y="100"/>
                </a:cubicBezTo>
                <a:cubicBezTo>
                  <a:pt x="203" y="98"/>
                  <a:pt x="204" y="97"/>
                  <a:pt x="204" y="95"/>
                </a:cubicBezTo>
                <a:cubicBezTo>
                  <a:pt x="210" y="96"/>
                  <a:pt x="215" y="98"/>
                  <a:pt x="221" y="97"/>
                </a:cubicBezTo>
                <a:cubicBezTo>
                  <a:pt x="220" y="96"/>
                  <a:pt x="220" y="95"/>
                  <a:pt x="219" y="94"/>
                </a:cubicBezTo>
                <a:cubicBezTo>
                  <a:pt x="218" y="95"/>
                  <a:pt x="218" y="96"/>
                  <a:pt x="217" y="96"/>
                </a:cubicBezTo>
                <a:cubicBezTo>
                  <a:pt x="217" y="95"/>
                  <a:pt x="217" y="96"/>
                  <a:pt x="217" y="94"/>
                </a:cubicBezTo>
                <a:cubicBezTo>
                  <a:pt x="216" y="96"/>
                  <a:pt x="214" y="95"/>
                  <a:pt x="213" y="96"/>
                </a:cubicBezTo>
                <a:cubicBezTo>
                  <a:pt x="212" y="95"/>
                  <a:pt x="211" y="94"/>
                  <a:pt x="210" y="94"/>
                </a:cubicBezTo>
                <a:cubicBezTo>
                  <a:pt x="208" y="93"/>
                  <a:pt x="209" y="95"/>
                  <a:pt x="207" y="95"/>
                </a:cubicBezTo>
                <a:cubicBezTo>
                  <a:pt x="208" y="93"/>
                  <a:pt x="206" y="92"/>
                  <a:pt x="206" y="91"/>
                </a:cubicBezTo>
                <a:cubicBezTo>
                  <a:pt x="207" y="91"/>
                  <a:pt x="208" y="92"/>
                  <a:pt x="209" y="92"/>
                </a:cubicBezTo>
                <a:cubicBezTo>
                  <a:pt x="210" y="90"/>
                  <a:pt x="208" y="92"/>
                  <a:pt x="208" y="91"/>
                </a:cubicBezTo>
                <a:cubicBezTo>
                  <a:pt x="208" y="89"/>
                  <a:pt x="212" y="91"/>
                  <a:pt x="213" y="90"/>
                </a:cubicBezTo>
                <a:cubicBezTo>
                  <a:pt x="212" y="90"/>
                  <a:pt x="212" y="90"/>
                  <a:pt x="212" y="89"/>
                </a:cubicBezTo>
                <a:cubicBezTo>
                  <a:pt x="216" y="88"/>
                  <a:pt x="223" y="88"/>
                  <a:pt x="226" y="91"/>
                </a:cubicBezTo>
                <a:cubicBezTo>
                  <a:pt x="226" y="92"/>
                  <a:pt x="224" y="91"/>
                  <a:pt x="224" y="93"/>
                </a:cubicBezTo>
                <a:cubicBezTo>
                  <a:pt x="230" y="96"/>
                  <a:pt x="239" y="94"/>
                  <a:pt x="244" y="99"/>
                </a:cubicBezTo>
                <a:cubicBezTo>
                  <a:pt x="240" y="99"/>
                  <a:pt x="236" y="97"/>
                  <a:pt x="233" y="98"/>
                </a:cubicBezTo>
                <a:cubicBezTo>
                  <a:pt x="239" y="100"/>
                  <a:pt x="244" y="101"/>
                  <a:pt x="249" y="102"/>
                </a:cubicBezTo>
                <a:cubicBezTo>
                  <a:pt x="249" y="101"/>
                  <a:pt x="250" y="101"/>
                  <a:pt x="251" y="101"/>
                </a:cubicBezTo>
                <a:cubicBezTo>
                  <a:pt x="248" y="98"/>
                  <a:pt x="243" y="97"/>
                  <a:pt x="241" y="94"/>
                </a:cubicBezTo>
                <a:cubicBezTo>
                  <a:pt x="243" y="93"/>
                  <a:pt x="244" y="94"/>
                  <a:pt x="244" y="93"/>
                </a:cubicBezTo>
                <a:cubicBezTo>
                  <a:pt x="245" y="93"/>
                  <a:pt x="248" y="94"/>
                  <a:pt x="246" y="95"/>
                </a:cubicBezTo>
                <a:cubicBezTo>
                  <a:pt x="249" y="97"/>
                  <a:pt x="255" y="100"/>
                  <a:pt x="257" y="99"/>
                </a:cubicBezTo>
                <a:cubicBezTo>
                  <a:pt x="256" y="99"/>
                  <a:pt x="256" y="99"/>
                  <a:pt x="255" y="98"/>
                </a:cubicBezTo>
                <a:cubicBezTo>
                  <a:pt x="259" y="98"/>
                  <a:pt x="262" y="99"/>
                  <a:pt x="265" y="101"/>
                </a:cubicBezTo>
                <a:cubicBezTo>
                  <a:pt x="265" y="100"/>
                  <a:pt x="265" y="100"/>
                  <a:pt x="265" y="100"/>
                </a:cubicBezTo>
                <a:cubicBezTo>
                  <a:pt x="266" y="100"/>
                  <a:pt x="265" y="101"/>
                  <a:pt x="267" y="101"/>
                </a:cubicBezTo>
                <a:cubicBezTo>
                  <a:pt x="267" y="101"/>
                  <a:pt x="267" y="101"/>
                  <a:pt x="266" y="102"/>
                </a:cubicBezTo>
                <a:cubicBezTo>
                  <a:pt x="270" y="103"/>
                  <a:pt x="273" y="105"/>
                  <a:pt x="277" y="106"/>
                </a:cubicBezTo>
                <a:cubicBezTo>
                  <a:pt x="277" y="105"/>
                  <a:pt x="275" y="106"/>
                  <a:pt x="275" y="105"/>
                </a:cubicBezTo>
                <a:cubicBezTo>
                  <a:pt x="280" y="107"/>
                  <a:pt x="285" y="109"/>
                  <a:pt x="289" y="112"/>
                </a:cubicBezTo>
                <a:cubicBezTo>
                  <a:pt x="290" y="111"/>
                  <a:pt x="287" y="111"/>
                  <a:pt x="289" y="109"/>
                </a:cubicBezTo>
                <a:cubicBezTo>
                  <a:pt x="291" y="110"/>
                  <a:pt x="292" y="112"/>
                  <a:pt x="294" y="112"/>
                </a:cubicBezTo>
                <a:cubicBezTo>
                  <a:pt x="291" y="107"/>
                  <a:pt x="282" y="104"/>
                  <a:pt x="284" y="97"/>
                </a:cubicBezTo>
                <a:cubicBezTo>
                  <a:pt x="278" y="96"/>
                  <a:pt x="274" y="93"/>
                  <a:pt x="270" y="90"/>
                </a:cubicBezTo>
                <a:cubicBezTo>
                  <a:pt x="272" y="90"/>
                  <a:pt x="275" y="92"/>
                  <a:pt x="277" y="92"/>
                </a:cubicBezTo>
                <a:cubicBezTo>
                  <a:pt x="276" y="92"/>
                  <a:pt x="274" y="90"/>
                  <a:pt x="275" y="90"/>
                </a:cubicBezTo>
                <a:cubicBezTo>
                  <a:pt x="281" y="92"/>
                  <a:pt x="286" y="95"/>
                  <a:pt x="292" y="97"/>
                </a:cubicBezTo>
                <a:cubicBezTo>
                  <a:pt x="290" y="95"/>
                  <a:pt x="289" y="93"/>
                  <a:pt x="287" y="91"/>
                </a:cubicBezTo>
                <a:cubicBezTo>
                  <a:pt x="287" y="91"/>
                  <a:pt x="287" y="91"/>
                  <a:pt x="288" y="90"/>
                </a:cubicBezTo>
                <a:cubicBezTo>
                  <a:pt x="285" y="89"/>
                  <a:pt x="283" y="87"/>
                  <a:pt x="281" y="86"/>
                </a:cubicBezTo>
                <a:cubicBezTo>
                  <a:pt x="280" y="87"/>
                  <a:pt x="282" y="87"/>
                  <a:pt x="282" y="89"/>
                </a:cubicBezTo>
                <a:cubicBezTo>
                  <a:pt x="270" y="82"/>
                  <a:pt x="256" y="77"/>
                  <a:pt x="243" y="72"/>
                </a:cubicBezTo>
                <a:cubicBezTo>
                  <a:pt x="243" y="71"/>
                  <a:pt x="243" y="71"/>
                  <a:pt x="242" y="71"/>
                </a:cubicBezTo>
                <a:cubicBezTo>
                  <a:pt x="241" y="71"/>
                  <a:pt x="240" y="70"/>
                  <a:pt x="239" y="72"/>
                </a:cubicBezTo>
                <a:cubicBezTo>
                  <a:pt x="238" y="70"/>
                  <a:pt x="237" y="70"/>
                  <a:pt x="236" y="70"/>
                </a:cubicBezTo>
                <a:cubicBezTo>
                  <a:pt x="237" y="69"/>
                  <a:pt x="240" y="69"/>
                  <a:pt x="241" y="68"/>
                </a:cubicBezTo>
                <a:cubicBezTo>
                  <a:pt x="241" y="69"/>
                  <a:pt x="244" y="70"/>
                  <a:pt x="245" y="69"/>
                </a:cubicBezTo>
                <a:cubicBezTo>
                  <a:pt x="243" y="68"/>
                  <a:pt x="241" y="68"/>
                  <a:pt x="239" y="67"/>
                </a:cubicBezTo>
                <a:cubicBezTo>
                  <a:pt x="240" y="67"/>
                  <a:pt x="241" y="67"/>
                  <a:pt x="241" y="66"/>
                </a:cubicBezTo>
                <a:cubicBezTo>
                  <a:pt x="236" y="62"/>
                  <a:pt x="228" y="67"/>
                  <a:pt x="224" y="62"/>
                </a:cubicBezTo>
                <a:cubicBezTo>
                  <a:pt x="219" y="61"/>
                  <a:pt x="214" y="64"/>
                  <a:pt x="212" y="60"/>
                </a:cubicBezTo>
                <a:cubicBezTo>
                  <a:pt x="211" y="60"/>
                  <a:pt x="209" y="61"/>
                  <a:pt x="208" y="60"/>
                </a:cubicBezTo>
                <a:cubicBezTo>
                  <a:pt x="209" y="59"/>
                  <a:pt x="213" y="59"/>
                  <a:pt x="214" y="59"/>
                </a:cubicBezTo>
                <a:cubicBezTo>
                  <a:pt x="213" y="56"/>
                  <a:pt x="220" y="59"/>
                  <a:pt x="221" y="58"/>
                </a:cubicBezTo>
                <a:cubicBezTo>
                  <a:pt x="221" y="58"/>
                  <a:pt x="220" y="57"/>
                  <a:pt x="221" y="57"/>
                </a:cubicBezTo>
                <a:cubicBezTo>
                  <a:pt x="221" y="58"/>
                  <a:pt x="224" y="58"/>
                  <a:pt x="224" y="57"/>
                </a:cubicBezTo>
                <a:cubicBezTo>
                  <a:pt x="223" y="56"/>
                  <a:pt x="221" y="56"/>
                  <a:pt x="218" y="56"/>
                </a:cubicBezTo>
                <a:cubicBezTo>
                  <a:pt x="218" y="55"/>
                  <a:pt x="219" y="55"/>
                  <a:pt x="218" y="54"/>
                </a:cubicBezTo>
                <a:cubicBezTo>
                  <a:pt x="216" y="56"/>
                  <a:pt x="212" y="53"/>
                  <a:pt x="212" y="56"/>
                </a:cubicBezTo>
                <a:cubicBezTo>
                  <a:pt x="209" y="55"/>
                  <a:pt x="206" y="56"/>
                  <a:pt x="203" y="54"/>
                </a:cubicBezTo>
                <a:cubicBezTo>
                  <a:pt x="204" y="53"/>
                  <a:pt x="203" y="52"/>
                  <a:pt x="204" y="52"/>
                </a:cubicBezTo>
                <a:cubicBezTo>
                  <a:pt x="205" y="55"/>
                  <a:pt x="209" y="52"/>
                  <a:pt x="211" y="52"/>
                </a:cubicBezTo>
                <a:cubicBezTo>
                  <a:pt x="208" y="50"/>
                  <a:pt x="205" y="53"/>
                  <a:pt x="203" y="49"/>
                </a:cubicBezTo>
                <a:cubicBezTo>
                  <a:pt x="204" y="49"/>
                  <a:pt x="206" y="50"/>
                  <a:pt x="206" y="48"/>
                </a:cubicBezTo>
                <a:cubicBezTo>
                  <a:pt x="203" y="47"/>
                  <a:pt x="199" y="48"/>
                  <a:pt x="198" y="50"/>
                </a:cubicBezTo>
                <a:cubicBezTo>
                  <a:pt x="199" y="50"/>
                  <a:pt x="200" y="50"/>
                  <a:pt x="200" y="51"/>
                </a:cubicBezTo>
                <a:cubicBezTo>
                  <a:pt x="197" y="51"/>
                  <a:pt x="197" y="51"/>
                  <a:pt x="197" y="51"/>
                </a:cubicBezTo>
                <a:cubicBezTo>
                  <a:pt x="196" y="50"/>
                  <a:pt x="198" y="49"/>
                  <a:pt x="195" y="49"/>
                </a:cubicBezTo>
                <a:cubicBezTo>
                  <a:pt x="195" y="50"/>
                  <a:pt x="196" y="50"/>
                  <a:pt x="196" y="50"/>
                </a:cubicBezTo>
                <a:cubicBezTo>
                  <a:pt x="195" y="51"/>
                  <a:pt x="193" y="51"/>
                  <a:pt x="192" y="53"/>
                </a:cubicBezTo>
                <a:cubicBezTo>
                  <a:pt x="194" y="52"/>
                  <a:pt x="194" y="55"/>
                  <a:pt x="196" y="54"/>
                </a:cubicBezTo>
                <a:cubicBezTo>
                  <a:pt x="196" y="53"/>
                  <a:pt x="196" y="52"/>
                  <a:pt x="197" y="52"/>
                </a:cubicBezTo>
                <a:cubicBezTo>
                  <a:pt x="198" y="52"/>
                  <a:pt x="199" y="53"/>
                  <a:pt x="199" y="54"/>
                </a:cubicBezTo>
                <a:cubicBezTo>
                  <a:pt x="198" y="54"/>
                  <a:pt x="197" y="55"/>
                  <a:pt x="197" y="56"/>
                </a:cubicBezTo>
                <a:cubicBezTo>
                  <a:pt x="201" y="58"/>
                  <a:pt x="208" y="55"/>
                  <a:pt x="212" y="58"/>
                </a:cubicBezTo>
                <a:cubicBezTo>
                  <a:pt x="209" y="58"/>
                  <a:pt x="207" y="58"/>
                  <a:pt x="205" y="57"/>
                </a:cubicBezTo>
                <a:cubicBezTo>
                  <a:pt x="205" y="59"/>
                  <a:pt x="202" y="59"/>
                  <a:pt x="201" y="59"/>
                </a:cubicBezTo>
                <a:cubicBezTo>
                  <a:pt x="201" y="58"/>
                  <a:pt x="201" y="58"/>
                  <a:pt x="201" y="57"/>
                </a:cubicBezTo>
                <a:cubicBezTo>
                  <a:pt x="197" y="58"/>
                  <a:pt x="195" y="58"/>
                  <a:pt x="190" y="58"/>
                </a:cubicBezTo>
                <a:cubicBezTo>
                  <a:pt x="190" y="58"/>
                  <a:pt x="189" y="58"/>
                  <a:pt x="189" y="56"/>
                </a:cubicBezTo>
                <a:cubicBezTo>
                  <a:pt x="188" y="58"/>
                  <a:pt x="183" y="59"/>
                  <a:pt x="181" y="57"/>
                </a:cubicBezTo>
                <a:cubicBezTo>
                  <a:pt x="183" y="57"/>
                  <a:pt x="182" y="56"/>
                  <a:pt x="181" y="55"/>
                </a:cubicBezTo>
                <a:cubicBezTo>
                  <a:pt x="184" y="55"/>
                  <a:pt x="187" y="56"/>
                  <a:pt x="191" y="55"/>
                </a:cubicBezTo>
                <a:cubicBezTo>
                  <a:pt x="190" y="53"/>
                  <a:pt x="186" y="56"/>
                  <a:pt x="184" y="54"/>
                </a:cubicBezTo>
                <a:cubicBezTo>
                  <a:pt x="184" y="54"/>
                  <a:pt x="186" y="54"/>
                  <a:pt x="186" y="53"/>
                </a:cubicBezTo>
                <a:cubicBezTo>
                  <a:pt x="186" y="52"/>
                  <a:pt x="185" y="53"/>
                  <a:pt x="183" y="53"/>
                </a:cubicBezTo>
                <a:cubicBezTo>
                  <a:pt x="183" y="55"/>
                  <a:pt x="182" y="54"/>
                  <a:pt x="180" y="54"/>
                </a:cubicBezTo>
                <a:cubicBezTo>
                  <a:pt x="180" y="55"/>
                  <a:pt x="181" y="55"/>
                  <a:pt x="181" y="56"/>
                </a:cubicBezTo>
                <a:cubicBezTo>
                  <a:pt x="179" y="56"/>
                  <a:pt x="177" y="58"/>
                  <a:pt x="176" y="56"/>
                </a:cubicBezTo>
                <a:cubicBezTo>
                  <a:pt x="178" y="56"/>
                  <a:pt x="180" y="55"/>
                  <a:pt x="180" y="53"/>
                </a:cubicBezTo>
                <a:cubicBezTo>
                  <a:pt x="178" y="53"/>
                  <a:pt x="178" y="52"/>
                  <a:pt x="177" y="53"/>
                </a:cubicBezTo>
                <a:cubicBezTo>
                  <a:pt x="177" y="52"/>
                  <a:pt x="178" y="52"/>
                  <a:pt x="178" y="52"/>
                </a:cubicBezTo>
                <a:cubicBezTo>
                  <a:pt x="176" y="51"/>
                  <a:pt x="172" y="51"/>
                  <a:pt x="171" y="53"/>
                </a:cubicBezTo>
                <a:cubicBezTo>
                  <a:pt x="172" y="54"/>
                  <a:pt x="176" y="51"/>
                  <a:pt x="176" y="54"/>
                </a:cubicBezTo>
                <a:cubicBezTo>
                  <a:pt x="172" y="54"/>
                  <a:pt x="172" y="54"/>
                  <a:pt x="172" y="54"/>
                </a:cubicBezTo>
                <a:cubicBezTo>
                  <a:pt x="172" y="56"/>
                  <a:pt x="172" y="56"/>
                  <a:pt x="172" y="56"/>
                </a:cubicBezTo>
                <a:cubicBezTo>
                  <a:pt x="174" y="56"/>
                  <a:pt x="173" y="54"/>
                  <a:pt x="175" y="55"/>
                </a:cubicBezTo>
                <a:cubicBezTo>
                  <a:pt x="176" y="58"/>
                  <a:pt x="173" y="57"/>
                  <a:pt x="172" y="57"/>
                </a:cubicBezTo>
                <a:cubicBezTo>
                  <a:pt x="171" y="57"/>
                  <a:pt x="171" y="57"/>
                  <a:pt x="172" y="56"/>
                </a:cubicBezTo>
                <a:cubicBezTo>
                  <a:pt x="170" y="56"/>
                  <a:pt x="169" y="57"/>
                  <a:pt x="168" y="56"/>
                </a:cubicBezTo>
                <a:cubicBezTo>
                  <a:pt x="165" y="59"/>
                  <a:pt x="162" y="61"/>
                  <a:pt x="160" y="64"/>
                </a:cubicBezTo>
                <a:cubicBezTo>
                  <a:pt x="149" y="65"/>
                  <a:pt x="140" y="67"/>
                  <a:pt x="133" y="72"/>
                </a:cubicBezTo>
                <a:cubicBezTo>
                  <a:pt x="130" y="72"/>
                  <a:pt x="129" y="75"/>
                  <a:pt x="126" y="74"/>
                </a:cubicBezTo>
                <a:cubicBezTo>
                  <a:pt x="128" y="73"/>
                  <a:pt x="130" y="72"/>
                  <a:pt x="132" y="71"/>
                </a:cubicBezTo>
                <a:cubicBezTo>
                  <a:pt x="131" y="69"/>
                  <a:pt x="135" y="69"/>
                  <a:pt x="136" y="68"/>
                </a:cubicBezTo>
                <a:cubicBezTo>
                  <a:pt x="131" y="68"/>
                  <a:pt x="127" y="70"/>
                  <a:pt x="123" y="71"/>
                </a:cubicBezTo>
                <a:cubicBezTo>
                  <a:pt x="125" y="70"/>
                  <a:pt x="123" y="69"/>
                  <a:pt x="124" y="68"/>
                </a:cubicBezTo>
                <a:cubicBezTo>
                  <a:pt x="127" y="67"/>
                  <a:pt x="130" y="65"/>
                  <a:pt x="134" y="64"/>
                </a:cubicBezTo>
                <a:cubicBezTo>
                  <a:pt x="134" y="66"/>
                  <a:pt x="137" y="66"/>
                  <a:pt x="136" y="68"/>
                </a:cubicBezTo>
                <a:cubicBezTo>
                  <a:pt x="138" y="68"/>
                  <a:pt x="136" y="63"/>
                  <a:pt x="139" y="64"/>
                </a:cubicBezTo>
                <a:cubicBezTo>
                  <a:pt x="139" y="63"/>
                  <a:pt x="137" y="64"/>
                  <a:pt x="137" y="63"/>
                </a:cubicBezTo>
                <a:cubicBezTo>
                  <a:pt x="142" y="62"/>
                  <a:pt x="148" y="60"/>
                  <a:pt x="152" y="58"/>
                </a:cubicBezTo>
                <a:cubicBezTo>
                  <a:pt x="146" y="59"/>
                  <a:pt x="140" y="61"/>
                  <a:pt x="135" y="60"/>
                </a:cubicBezTo>
                <a:cubicBezTo>
                  <a:pt x="136" y="59"/>
                  <a:pt x="140" y="58"/>
                  <a:pt x="143" y="57"/>
                </a:cubicBezTo>
                <a:cubicBezTo>
                  <a:pt x="141" y="57"/>
                  <a:pt x="139" y="58"/>
                  <a:pt x="138" y="57"/>
                </a:cubicBezTo>
                <a:cubicBezTo>
                  <a:pt x="138" y="56"/>
                  <a:pt x="140" y="57"/>
                  <a:pt x="140" y="56"/>
                </a:cubicBezTo>
                <a:cubicBezTo>
                  <a:pt x="139" y="55"/>
                  <a:pt x="137" y="56"/>
                  <a:pt x="137" y="54"/>
                </a:cubicBezTo>
                <a:cubicBezTo>
                  <a:pt x="141" y="54"/>
                  <a:pt x="144" y="52"/>
                  <a:pt x="148" y="52"/>
                </a:cubicBezTo>
                <a:cubicBezTo>
                  <a:pt x="151" y="51"/>
                  <a:pt x="152" y="52"/>
                  <a:pt x="154" y="50"/>
                </a:cubicBezTo>
                <a:cubicBezTo>
                  <a:pt x="153" y="49"/>
                  <a:pt x="151" y="51"/>
                  <a:pt x="152" y="48"/>
                </a:cubicBezTo>
                <a:cubicBezTo>
                  <a:pt x="156" y="48"/>
                  <a:pt x="158" y="46"/>
                  <a:pt x="162" y="46"/>
                </a:cubicBezTo>
                <a:cubicBezTo>
                  <a:pt x="161" y="46"/>
                  <a:pt x="161" y="45"/>
                  <a:pt x="161" y="45"/>
                </a:cubicBezTo>
                <a:cubicBezTo>
                  <a:pt x="169" y="41"/>
                  <a:pt x="183" y="41"/>
                  <a:pt x="190" y="39"/>
                </a:cubicBezTo>
                <a:cubicBezTo>
                  <a:pt x="189" y="39"/>
                  <a:pt x="188" y="38"/>
                  <a:pt x="187" y="38"/>
                </a:cubicBezTo>
                <a:cubicBezTo>
                  <a:pt x="187" y="36"/>
                  <a:pt x="187" y="36"/>
                  <a:pt x="187" y="36"/>
                </a:cubicBezTo>
                <a:cubicBezTo>
                  <a:pt x="189" y="36"/>
                  <a:pt x="191" y="37"/>
                  <a:pt x="192" y="36"/>
                </a:cubicBezTo>
                <a:cubicBezTo>
                  <a:pt x="186" y="34"/>
                  <a:pt x="181" y="33"/>
                  <a:pt x="173" y="32"/>
                </a:cubicBezTo>
                <a:cubicBezTo>
                  <a:pt x="173" y="30"/>
                  <a:pt x="176" y="32"/>
                  <a:pt x="177" y="31"/>
                </a:cubicBezTo>
                <a:cubicBezTo>
                  <a:pt x="175" y="30"/>
                  <a:pt x="179" y="30"/>
                  <a:pt x="179" y="29"/>
                </a:cubicBezTo>
                <a:cubicBezTo>
                  <a:pt x="175" y="30"/>
                  <a:pt x="173" y="25"/>
                  <a:pt x="170" y="28"/>
                </a:cubicBezTo>
                <a:cubicBezTo>
                  <a:pt x="169" y="28"/>
                  <a:pt x="170" y="26"/>
                  <a:pt x="168" y="26"/>
                </a:cubicBezTo>
                <a:cubicBezTo>
                  <a:pt x="167" y="26"/>
                  <a:pt x="166" y="27"/>
                  <a:pt x="164" y="27"/>
                </a:cubicBezTo>
                <a:cubicBezTo>
                  <a:pt x="165" y="25"/>
                  <a:pt x="162" y="26"/>
                  <a:pt x="161" y="25"/>
                </a:cubicBezTo>
                <a:cubicBezTo>
                  <a:pt x="162" y="24"/>
                  <a:pt x="163" y="24"/>
                  <a:pt x="163" y="23"/>
                </a:cubicBezTo>
                <a:cubicBezTo>
                  <a:pt x="159" y="21"/>
                  <a:pt x="152" y="23"/>
                  <a:pt x="147" y="21"/>
                </a:cubicBezTo>
                <a:cubicBezTo>
                  <a:pt x="147" y="21"/>
                  <a:pt x="148" y="20"/>
                  <a:pt x="148" y="19"/>
                </a:cubicBezTo>
                <a:cubicBezTo>
                  <a:pt x="147" y="19"/>
                  <a:pt x="147" y="19"/>
                  <a:pt x="146" y="19"/>
                </a:cubicBezTo>
                <a:cubicBezTo>
                  <a:pt x="130" y="19"/>
                  <a:pt x="115" y="22"/>
                  <a:pt x="100" y="24"/>
                </a:cubicBezTo>
                <a:cubicBezTo>
                  <a:pt x="89" y="25"/>
                  <a:pt x="81" y="31"/>
                  <a:pt x="71" y="31"/>
                </a:cubicBezTo>
                <a:cubicBezTo>
                  <a:pt x="70" y="32"/>
                  <a:pt x="72" y="33"/>
                  <a:pt x="71" y="33"/>
                </a:cubicBezTo>
                <a:cubicBezTo>
                  <a:pt x="70" y="33"/>
                  <a:pt x="70" y="32"/>
                  <a:pt x="69" y="32"/>
                </a:cubicBezTo>
                <a:cubicBezTo>
                  <a:pt x="62" y="35"/>
                  <a:pt x="54" y="40"/>
                  <a:pt x="47" y="46"/>
                </a:cubicBezTo>
                <a:cubicBezTo>
                  <a:pt x="45" y="47"/>
                  <a:pt x="43" y="50"/>
                  <a:pt x="41" y="50"/>
                </a:cubicBezTo>
                <a:cubicBezTo>
                  <a:pt x="41" y="51"/>
                  <a:pt x="40" y="51"/>
                  <a:pt x="40" y="51"/>
                </a:cubicBezTo>
                <a:cubicBezTo>
                  <a:pt x="33" y="56"/>
                  <a:pt x="24" y="61"/>
                  <a:pt x="23" y="70"/>
                </a:cubicBezTo>
                <a:cubicBezTo>
                  <a:pt x="24" y="70"/>
                  <a:pt x="25" y="67"/>
                  <a:pt x="27" y="69"/>
                </a:cubicBezTo>
                <a:cubicBezTo>
                  <a:pt x="27" y="68"/>
                  <a:pt x="28" y="67"/>
                  <a:pt x="30" y="67"/>
                </a:cubicBezTo>
                <a:cubicBezTo>
                  <a:pt x="27" y="70"/>
                  <a:pt x="29" y="75"/>
                  <a:pt x="32" y="76"/>
                </a:cubicBezTo>
                <a:cubicBezTo>
                  <a:pt x="33" y="77"/>
                  <a:pt x="34" y="75"/>
                  <a:pt x="35" y="76"/>
                </a:cubicBezTo>
                <a:cubicBezTo>
                  <a:pt x="34" y="77"/>
                  <a:pt x="33" y="79"/>
                  <a:pt x="32" y="79"/>
                </a:cubicBezTo>
                <a:cubicBezTo>
                  <a:pt x="33" y="80"/>
                  <a:pt x="30" y="82"/>
                  <a:pt x="32" y="82"/>
                </a:cubicBezTo>
                <a:cubicBezTo>
                  <a:pt x="33" y="80"/>
                  <a:pt x="35" y="78"/>
                  <a:pt x="37" y="76"/>
                </a:cubicBezTo>
                <a:cubicBezTo>
                  <a:pt x="39" y="77"/>
                  <a:pt x="37" y="80"/>
                  <a:pt x="39" y="80"/>
                </a:cubicBezTo>
                <a:cubicBezTo>
                  <a:pt x="37" y="83"/>
                  <a:pt x="36" y="86"/>
                  <a:pt x="34" y="87"/>
                </a:cubicBezTo>
                <a:cubicBezTo>
                  <a:pt x="34" y="96"/>
                  <a:pt x="24" y="99"/>
                  <a:pt x="20" y="105"/>
                </a:cubicBezTo>
                <a:cubicBezTo>
                  <a:pt x="20" y="106"/>
                  <a:pt x="21" y="106"/>
                  <a:pt x="21" y="106"/>
                </a:cubicBezTo>
                <a:cubicBezTo>
                  <a:pt x="20" y="108"/>
                  <a:pt x="19" y="109"/>
                  <a:pt x="19" y="112"/>
                </a:cubicBezTo>
                <a:cubicBezTo>
                  <a:pt x="20" y="113"/>
                  <a:pt x="21" y="111"/>
                  <a:pt x="21" y="112"/>
                </a:cubicBezTo>
                <a:cubicBezTo>
                  <a:pt x="21" y="118"/>
                  <a:pt x="21" y="118"/>
                  <a:pt x="21" y="118"/>
                </a:cubicBezTo>
                <a:cubicBezTo>
                  <a:pt x="24" y="121"/>
                  <a:pt x="31" y="120"/>
                  <a:pt x="35" y="123"/>
                </a:cubicBezTo>
                <a:cubicBezTo>
                  <a:pt x="33" y="125"/>
                  <a:pt x="38" y="129"/>
                  <a:pt x="34" y="130"/>
                </a:cubicBezTo>
                <a:cubicBezTo>
                  <a:pt x="35" y="131"/>
                  <a:pt x="37" y="131"/>
                  <a:pt x="37" y="130"/>
                </a:cubicBezTo>
                <a:cubicBezTo>
                  <a:pt x="38" y="130"/>
                  <a:pt x="38" y="130"/>
                  <a:pt x="38" y="131"/>
                </a:cubicBezTo>
                <a:cubicBezTo>
                  <a:pt x="36" y="135"/>
                  <a:pt x="34" y="140"/>
                  <a:pt x="30" y="142"/>
                </a:cubicBezTo>
                <a:cubicBezTo>
                  <a:pt x="30" y="140"/>
                  <a:pt x="32" y="138"/>
                  <a:pt x="32" y="137"/>
                </a:cubicBezTo>
                <a:cubicBezTo>
                  <a:pt x="28" y="141"/>
                  <a:pt x="24" y="149"/>
                  <a:pt x="21" y="151"/>
                </a:cubicBezTo>
                <a:cubicBezTo>
                  <a:pt x="19" y="156"/>
                  <a:pt x="16" y="163"/>
                  <a:pt x="15" y="171"/>
                </a:cubicBezTo>
                <a:cubicBezTo>
                  <a:pt x="14" y="174"/>
                  <a:pt x="15" y="177"/>
                  <a:pt x="12" y="179"/>
                </a:cubicBezTo>
                <a:cubicBezTo>
                  <a:pt x="13" y="183"/>
                  <a:pt x="8" y="187"/>
                  <a:pt x="10" y="191"/>
                </a:cubicBezTo>
                <a:cubicBezTo>
                  <a:pt x="11" y="190"/>
                  <a:pt x="11" y="189"/>
                  <a:pt x="12" y="188"/>
                </a:cubicBezTo>
                <a:cubicBezTo>
                  <a:pt x="13" y="188"/>
                  <a:pt x="11" y="187"/>
                  <a:pt x="12" y="186"/>
                </a:cubicBezTo>
                <a:cubicBezTo>
                  <a:pt x="13" y="187"/>
                  <a:pt x="12" y="187"/>
                  <a:pt x="14" y="186"/>
                </a:cubicBezTo>
                <a:cubicBezTo>
                  <a:pt x="15" y="190"/>
                  <a:pt x="14" y="194"/>
                  <a:pt x="13" y="196"/>
                </a:cubicBezTo>
                <a:cubicBezTo>
                  <a:pt x="12" y="196"/>
                  <a:pt x="12" y="195"/>
                  <a:pt x="12" y="195"/>
                </a:cubicBezTo>
                <a:cubicBezTo>
                  <a:pt x="11" y="197"/>
                  <a:pt x="11" y="199"/>
                  <a:pt x="11" y="200"/>
                </a:cubicBezTo>
                <a:cubicBezTo>
                  <a:pt x="11" y="200"/>
                  <a:pt x="12" y="199"/>
                  <a:pt x="13" y="199"/>
                </a:cubicBezTo>
                <a:cubicBezTo>
                  <a:pt x="13" y="203"/>
                  <a:pt x="13" y="205"/>
                  <a:pt x="14" y="207"/>
                </a:cubicBezTo>
                <a:cubicBezTo>
                  <a:pt x="14" y="207"/>
                  <a:pt x="13" y="207"/>
                  <a:pt x="13" y="208"/>
                </a:cubicBezTo>
                <a:cubicBezTo>
                  <a:pt x="13" y="210"/>
                  <a:pt x="16" y="210"/>
                  <a:pt x="15" y="209"/>
                </a:cubicBezTo>
                <a:cubicBezTo>
                  <a:pt x="15" y="210"/>
                  <a:pt x="15" y="205"/>
                  <a:pt x="17" y="205"/>
                </a:cubicBezTo>
                <a:cubicBezTo>
                  <a:pt x="15" y="209"/>
                  <a:pt x="17" y="215"/>
                  <a:pt x="15" y="218"/>
                </a:cubicBezTo>
                <a:cubicBezTo>
                  <a:pt x="15" y="216"/>
                  <a:pt x="15" y="215"/>
                  <a:pt x="15" y="213"/>
                </a:cubicBezTo>
                <a:cubicBezTo>
                  <a:pt x="14" y="213"/>
                  <a:pt x="13" y="214"/>
                  <a:pt x="12" y="213"/>
                </a:cubicBezTo>
                <a:cubicBezTo>
                  <a:pt x="8" y="216"/>
                  <a:pt x="12" y="223"/>
                  <a:pt x="8" y="226"/>
                </a:cubicBezTo>
                <a:cubicBezTo>
                  <a:pt x="8" y="226"/>
                  <a:pt x="9" y="226"/>
                  <a:pt x="9" y="227"/>
                </a:cubicBezTo>
                <a:cubicBezTo>
                  <a:pt x="8" y="227"/>
                  <a:pt x="7" y="227"/>
                  <a:pt x="7" y="228"/>
                </a:cubicBezTo>
                <a:cubicBezTo>
                  <a:pt x="8" y="230"/>
                  <a:pt x="7" y="232"/>
                  <a:pt x="7" y="235"/>
                </a:cubicBezTo>
                <a:cubicBezTo>
                  <a:pt x="9" y="236"/>
                  <a:pt x="8" y="234"/>
                  <a:pt x="9" y="234"/>
                </a:cubicBezTo>
                <a:cubicBezTo>
                  <a:pt x="9" y="236"/>
                  <a:pt x="8" y="237"/>
                  <a:pt x="9" y="239"/>
                </a:cubicBezTo>
                <a:cubicBezTo>
                  <a:pt x="10" y="239"/>
                  <a:pt x="11" y="239"/>
                  <a:pt x="12" y="239"/>
                </a:cubicBezTo>
                <a:cubicBezTo>
                  <a:pt x="12" y="242"/>
                  <a:pt x="10" y="243"/>
                  <a:pt x="12" y="245"/>
                </a:cubicBezTo>
                <a:cubicBezTo>
                  <a:pt x="13" y="243"/>
                  <a:pt x="15" y="240"/>
                  <a:pt x="17" y="242"/>
                </a:cubicBezTo>
                <a:cubicBezTo>
                  <a:pt x="15" y="243"/>
                  <a:pt x="14" y="245"/>
                  <a:pt x="15" y="248"/>
                </a:cubicBezTo>
                <a:cubicBezTo>
                  <a:pt x="16" y="248"/>
                  <a:pt x="15" y="245"/>
                  <a:pt x="17" y="246"/>
                </a:cubicBezTo>
                <a:cubicBezTo>
                  <a:pt x="18" y="246"/>
                  <a:pt x="18" y="246"/>
                  <a:pt x="18" y="246"/>
                </a:cubicBezTo>
                <a:cubicBezTo>
                  <a:pt x="18" y="248"/>
                  <a:pt x="15" y="248"/>
                  <a:pt x="17" y="250"/>
                </a:cubicBezTo>
                <a:cubicBezTo>
                  <a:pt x="19" y="249"/>
                  <a:pt x="20" y="253"/>
                  <a:pt x="18" y="255"/>
                </a:cubicBezTo>
                <a:cubicBezTo>
                  <a:pt x="16" y="256"/>
                  <a:pt x="18" y="253"/>
                  <a:pt x="16" y="254"/>
                </a:cubicBezTo>
                <a:cubicBezTo>
                  <a:pt x="17" y="256"/>
                  <a:pt x="15" y="256"/>
                  <a:pt x="15" y="258"/>
                </a:cubicBezTo>
                <a:cubicBezTo>
                  <a:pt x="16" y="258"/>
                  <a:pt x="17" y="258"/>
                  <a:pt x="19" y="258"/>
                </a:cubicBezTo>
                <a:cubicBezTo>
                  <a:pt x="20" y="257"/>
                  <a:pt x="20" y="256"/>
                  <a:pt x="22" y="257"/>
                </a:cubicBezTo>
                <a:cubicBezTo>
                  <a:pt x="22" y="259"/>
                  <a:pt x="24" y="260"/>
                  <a:pt x="24" y="262"/>
                </a:cubicBezTo>
                <a:cubicBezTo>
                  <a:pt x="23" y="264"/>
                  <a:pt x="22" y="264"/>
                  <a:pt x="22" y="267"/>
                </a:cubicBezTo>
                <a:cubicBezTo>
                  <a:pt x="22" y="267"/>
                  <a:pt x="22" y="267"/>
                  <a:pt x="22" y="267"/>
                </a:cubicBezTo>
                <a:cubicBezTo>
                  <a:pt x="22" y="267"/>
                  <a:pt x="22" y="267"/>
                  <a:pt x="22" y="268"/>
                </a:cubicBezTo>
                <a:cubicBezTo>
                  <a:pt x="22" y="268"/>
                  <a:pt x="23" y="267"/>
                  <a:pt x="23" y="267"/>
                </a:cubicBezTo>
                <a:cubicBezTo>
                  <a:pt x="24" y="267"/>
                  <a:pt x="24" y="268"/>
                  <a:pt x="26" y="268"/>
                </a:cubicBezTo>
                <a:cubicBezTo>
                  <a:pt x="26" y="268"/>
                  <a:pt x="26" y="268"/>
                  <a:pt x="26" y="268"/>
                </a:cubicBezTo>
                <a:cubicBezTo>
                  <a:pt x="26" y="268"/>
                  <a:pt x="26" y="268"/>
                  <a:pt x="26" y="268"/>
                </a:cubicBezTo>
                <a:cubicBezTo>
                  <a:pt x="26" y="269"/>
                  <a:pt x="26" y="269"/>
                  <a:pt x="26" y="269"/>
                </a:cubicBezTo>
                <a:cubicBezTo>
                  <a:pt x="27" y="270"/>
                  <a:pt x="27" y="271"/>
                  <a:pt x="28" y="273"/>
                </a:cubicBezTo>
                <a:cubicBezTo>
                  <a:pt x="27" y="273"/>
                  <a:pt x="27" y="273"/>
                  <a:pt x="27" y="274"/>
                </a:cubicBezTo>
                <a:cubicBezTo>
                  <a:pt x="27" y="274"/>
                  <a:pt x="28" y="274"/>
                  <a:pt x="28" y="274"/>
                </a:cubicBezTo>
                <a:cubicBezTo>
                  <a:pt x="29" y="276"/>
                  <a:pt x="29" y="279"/>
                  <a:pt x="30" y="282"/>
                </a:cubicBezTo>
                <a:cubicBezTo>
                  <a:pt x="30" y="282"/>
                  <a:pt x="30" y="282"/>
                  <a:pt x="30" y="282"/>
                </a:cubicBezTo>
                <a:cubicBezTo>
                  <a:pt x="30" y="282"/>
                  <a:pt x="30" y="284"/>
                  <a:pt x="30" y="285"/>
                </a:cubicBezTo>
                <a:cubicBezTo>
                  <a:pt x="31" y="285"/>
                  <a:pt x="31" y="285"/>
                  <a:pt x="31" y="285"/>
                </a:cubicBezTo>
                <a:cubicBezTo>
                  <a:pt x="31" y="285"/>
                  <a:pt x="30" y="285"/>
                  <a:pt x="30" y="285"/>
                </a:cubicBezTo>
                <a:cubicBezTo>
                  <a:pt x="30" y="286"/>
                  <a:pt x="30" y="287"/>
                  <a:pt x="31" y="287"/>
                </a:cubicBezTo>
                <a:cubicBezTo>
                  <a:pt x="31" y="287"/>
                  <a:pt x="31" y="287"/>
                  <a:pt x="31" y="286"/>
                </a:cubicBezTo>
                <a:cubicBezTo>
                  <a:pt x="31" y="286"/>
                  <a:pt x="31" y="286"/>
                  <a:pt x="31" y="286"/>
                </a:cubicBezTo>
                <a:cubicBezTo>
                  <a:pt x="31" y="286"/>
                  <a:pt x="31" y="286"/>
                  <a:pt x="31" y="286"/>
                </a:cubicBezTo>
                <a:cubicBezTo>
                  <a:pt x="32" y="286"/>
                  <a:pt x="32" y="286"/>
                  <a:pt x="32" y="286"/>
                </a:cubicBezTo>
                <a:cubicBezTo>
                  <a:pt x="32" y="286"/>
                  <a:pt x="32" y="286"/>
                  <a:pt x="31" y="285"/>
                </a:cubicBezTo>
                <a:cubicBezTo>
                  <a:pt x="32" y="282"/>
                  <a:pt x="32" y="280"/>
                  <a:pt x="32" y="277"/>
                </a:cubicBezTo>
                <a:cubicBezTo>
                  <a:pt x="32" y="277"/>
                  <a:pt x="32" y="277"/>
                  <a:pt x="33" y="277"/>
                </a:cubicBezTo>
                <a:cubicBezTo>
                  <a:pt x="33" y="276"/>
                  <a:pt x="33" y="275"/>
                  <a:pt x="33" y="275"/>
                </a:cubicBezTo>
                <a:cubicBezTo>
                  <a:pt x="33" y="272"/>
                  <a:pt x="33" y="270"/>
                  <a:pt x="34" y="268"/>
                </a:cubicBezTo>
                <a:cubicBezTo>
                  <a:pt x="34" y="268"/>
                  <a:pt x="35" y="269"/>
                  <a:pt x="35" y="269"/>
                </a:cubicBezTo>
                <a:cubicBezTo>
                  <a:pt x="35" y="269"/>
                  <a:pt x="35" y="270"/>
                  <a:pt x="35" y="271"/>
                </a:cubicBezTo>
                <a:cubicBezTo>
                  <a:pt x="35" y="271"/>
                  <a:pt x="34" y="271"/>
                  <a:pt x="34" y="271"/>
                </a:cubicBezTo>
                <a:cubicBezTo>
                  <a:pt x="34" y="273"/>
                  <a:pt x="33" y="273"/>
                  <a:pt x="33" y="274"/>
                </a:cubicBezTo>
                <a:cubicBezTo>
                  <a:pt x="34" y="274"/>
                  <a:pt x="34" y="274"/>
                  <a:pt x="34" y="274"/>
                </a:cubicBezTo>
                <a:cubicBezTo>
                  <a:pt x="34" y="275"/>
                  <a:pt x="36" y="275"/>
                  <a:pt x="35" y="277"/>
                </a:cubicBezTo>
                <a:cubicBezTo>
                  <a:pt x="36" y="276"/>
                  <a:pt x="37" y="277"/>
                  <a:pt x="38" y="277"/>
                </a:cubicBezTo>
                <a:cubicBezTo>
                  <a:pt x="38" y="276"/>
                  <a:pt x="38" y="276"/>
                  <a:pt x="38" y="276"/>
                </a:cubicBezTo>
                <a:cubicBezTo>
                  <a:pt x="38" y="276"/>
                  <a:pt x="38" y="276"/>
                  <a:pt x="38" y="276"/>
                </a:cubicBezTo>
                <a:cubicBezTo>
                  <a:pt x="35" y="277"/>
                  <a:pt x="36" y="274"/>
                  <a:pt x="35" y="272"/>
                </a:cubicBezTo>
                <a:cubicBezTo>
                  <a:pt x="36" y="272"/>
                  <a:pt x="37" y="271"/>
                  <a:pt x="37" y="271"/>
                </a:cubicBezTo>
                <a:cubicBezTo>
                  <a:pt x="38" y="273"/>
                  <a:pt x="36" y="272"/>
                  <a:pt x="36" y="273"/>
                </a:cubicBezTo>
                <a:cubicBezTo>
                  <a:pt x="37" y="274"/>
                  <a:pt x="38" y="273"/>
                  <a:pt x="38" y="274"/>
                </a:cubicBezTo>
                <a:cubicBezTo>
                  <a:pt x="37" y="274"/>
                  <a:pt x="36" y="274"/>
                  <a:pt x="37" y="275"/>
                </a:cubicBezTo>
                <a:cubicBezTo>
                  <a:pt x="37" y="275"/>
                  <a:pt x="38" y="275"/>
                  <a:pt x="39" y="275"/>
                </a:cubicBezTo>
                <a:cubicBezTo>
                  <a:pt x="39" y="275"/>
                  <a:pt x="39" y="276"/>
                  <a:pt x="39" y="276"/>
                </a:cubicBezTo>
                <a:cubicBezTo>
                  <a:pt x="39" y="276"/>
                  <a:pt x="39" y="277"/>
                  <a:pt x="39" y="278"/>
                </a:cubicBezTo>
                <a:cubicBezTo>
                  <a:pt x="38" y="277"/>
                  <a:pt x="36" y="279"/>
                  <a:pt x="36" y="277"/>
                </a:cubicBezTo>
                <a:cubicBezTo>
                  <a:pt x="35" y="277"/>
                  <a:pt x="35" y="278"/>
                  <a:pt x="35" y="279"/>
                </a:cubicBezTo>
                <a:cubicBezTo>
                  <a:pt x="35" y="279"/>
                  <a:pt x="35" y="280"/>
                  <a:pt x="36" y="280"/>
                </a:cubicBezTo>
                <a:cubicBezTo>
                  <a:pt x="36" y="279"/>
                  <a:pt x="37" y="279"/>
                  <a:pt x="38" y="279"/>
                </a:cubicBezTo>
                <a:cubicBezTo>
                  <a:pt x="38" y="278"/>
                  <a:pt x="39" y="278"/>
                  <a:pt x="39" y="277"/>
                </a:cubicBezTo>
                <a:cubicBezTo>
                  <a:pt x="40" y="278"/>
                  <a:pt x="40" y="278"/>
                  <a:pt x="40" y="278"/>
                </a:cubicBezTo>
                <a:cubicBezTo>
                  <a:pt x="39" y="279"/>
                  <a:pt x="39" y="280"/>
                  <a:pt x="40" y="281"/>
                </a:cubicBezTo>
                <a:cubicBezTo>
                  <a:pt x="40" y="281"/>
                  <a:pt x="40" y="281"/>
                  <a:pt x="40" y="281"/>
                </a:cubicBezTo>
                <a:cubicBezTo>
                  <a:pt x="40" y="283"/>
                  <a:pt x="41" y="284"/>
                  <a:pt x="41" y="285"/>
                </a:cubicBezTo>
                <a:cubicBezTo>
                  <a:pt x="41" y="285"/>
                  <a:pt x="41" y="285"/>
                  <a:pt x="41" y="285"/>
                </a:cubicBezTo>
                <a:cubicBezTo>
                  <a:pt x="41" y="285"/>
                  <a:pt x="41" y="285"/>
                  <a:pt x="41" y="286"/>
                </a:cubicBezTo>
                <a:cubicBezTo>
                  <a:pt x="41" y="286"/>
                  <a:pt x="41" y="286"/>
                  <a:pt x="41" y="287"/>
                </a:cubicBezTo>
                <a:cubicBezTo>
                  <a:pt x="41" y="287"/>
                  <a:pt x="41" y="287"/>
                  <a:pt x="41" y="287"/>
                </a:cubicBezTo>
                <a:cubicBezTo>
                  <a:pt x="41" y="287"/>
                  <a:pt x="41" y="288"/>
                  <a:pt x="41" y="288"/>
                </a:cubicBezTo>
                <a:cubicBezTo>
                  <a:pt x="41" y="288"/>
                  <a:pt x="41" y="288"/>
                  <a:pt x="41" y="288"/>
                </a:cubicBezTo>
                <a:cubicBezTo>
                  <a:pt x="42" y="290"/>
                  <a:pt x="43" y="293"/>
                  <a:pt x="44" y="295"/>
                </a:cubicBezTo>
                <a:cubicBezTo>
                  <a:pt x="44" y="295"/>
                  <a:pt x="44" y="295"/>
                  <a:pt x="44" y="296"/>
                </a:cubicBezTo>
                <a:cubicBezTo>
                  <a:pt x="44" y="296"/>
                  <a:pt x="44" y="296"/>
                  <a:pt x="44" y="296"/>
                </a:cubicBezTo>
                <a:cubicBezTo>
                  <a:pt x="44" y="296"/>
                  <a:pt x="44" y="297"/>
                  <a:pt x="45" y="298"/>
                </a:cubicBezTo>
                <a:cubicBezTo>
                  <a:pt x="44" y="298"/>
                  <a:pt x="44" y="297"/>
                  <a:pt x="43" y="297"/>
                </a:cubicBezTo>
                <a:cubicBezTo>
                  <a:pt x="42" y="298"/>
                  <a:pt x="43" y="298"/>
                  <a:pt x="43" y="299"/>
                </a:cubicBezTo>
                <a:cubicBezTo>
                  <a:pt x="44" y="298"/>
                  <a:pt x="45" y="298"/>
                  <a:pt x="45" y="298"/>
                </a:cubicBezTo>
                <a:cubicBezTo>
                  <a:pt x="45" y="298"/>
                  <a:pt x="46" y="297"/>
                  <a:pt x="46" y="297"/>
                </a:cubicBezTo>
                <a:cubicBezTo>
                  <a:pt x="46" y="297"/>
                  <a:pt x="46" y="298"/>
                  <a:pt x="46" y="299"/>
                </a:cubicBezTo>
                <a:cubicBezTo>
                  <a:pt x="46" y="299"/>
                  <a:pt x="45" y="299"/>
                  <a:pt x="45" y="299"/>
                </a:cubicBezTo>
                <a:cubicBezTo>
                  <a:pt x="45" y="300"/>
                  <a:pt x="46" y="300"/>
                  <a:pt x="46" y="300"/>
                </a:cubicBezTo>
                <a:cubicBezTo>
                  <a:pt x="46" y="300"/>
                  <a:pt x="46" y="300"/>
                  <a:pt x="46" y="300"/>
                </a:cubicBezTo>
                <a:cubicBezTo>
                  <a:pt x="47" y="300"/>
                  <a:pt x="47" y="300"/>
                  <a:pt x="47" y="300"/>
                </a:cubicBezTo>
                <a:cubicBezTo>
                  <a:pt x="47" y="300"/>
                  <a:pt x="47" y="300"/>
                  <a:pt x="47" y="300"/>
                </a:cubicBezTo>
                <a:cubicBezTo>
                  <a:pt x="47" y="300"/>
                  <a:pt x="47" y="300"/>
                  <a:pt x="47" y="301"/>
                </a:cubicBezTo>
                <a:cubicBezTo>
                  <a:pt x="46" y="301"/>
                  <a:pt x="46" y="302"/>
                  <a:pt x="47" y="302"/>
                </a:cubicBezTo>
                <a:cubicBezTo>
                  <a:pt x="47" y="302"/>
                  <a:pt x="47" y="302"/>
                  <a:pt x="48" y="301"/>
                </a:cubicBezTo>
                <a:cubicBezTo>
                  <a:pt x="48" y="303"/>
                  <a:pt x="49" y="304"/>
                  <a:pt x="49" y="306"/>
                </a:cubicBezTo>
                <a:cubicBezTo>
                  <a:pt x="49" y="306"/>
                  <a:pt x="49" y="306"/>
                  <a:pt x="49" y="306"/>
                </a:cubicBezTo>
                <a:cubicBezTo>
                  <a:pt x="49" y="306"/>
                  <a:pt x="49" y="307"/>
                  <a:pt x="49" y="307"/>
                </a:cubicBezTo>
                <a:cubicBezTo>
                  <a:pt x="49" y="307"/>
                  <a:pt x="49" y="307"/>
                  <a:pt x="48" y="307"/>
                </a:cubicBezTo>
                <a:cubicBezTo>
                  <a:pt x="48" y="307"/>
                  <a:pt x="48" y="307"/>
                  <a:pt x="48" y="307"/>
                </a:cubicBezTo>
                <a:cubicBezTo>
                  <a:pt x="48" y="307"/>
                  <a:pt x="48" y="307"/>
                  <a:pt x="48" y="307"/>
                </a:cubicBezTo>
                <a:cubicBezTo>
                  <a:pt x="48" y="308"/>
                  <a:pt x="47" y="308"/>
                  <a:pt x="47" y="308"/>
                </a:cubicBezTo>
                <a:cubicBezTo>
                  <a:pt x="47" y="308"/>
                  <a:pt x="48" y="308"/>
                  <a:pt x="48" y="308"/>
                </a:cubicBezTo>
                <a:cubicBezTo>
                  <a:pt x="48" y="308"/>
                  <a:pt x="48" y="309"/>
                  <a:pt x="48" y="309"/>
                </a:cubicBezTo>
                <a:cubicBezTo>
                  <a:pt x="48" y="309"/>
                  <a:pt x="49" y="308"/>
                  <a:pt x="49" y="308"/>
                </a:cubicBezTo>
                <a:cubicBezTo>
                  <a:pt x="49" y="308"/>
                  <a:pt x="49" y="307"/>
                  <a:pt x="49" y="307"/>
                </a:cubicBezTo>
                <a:cubicBezTo>
                  <a:pt x="49" y="307"/>
                  <a:pt x="49" y="307"/>
                  <a:pt x="50" y="308"/>
                </a:cubicBezTo>
                <a:cubicBezTo>
                  <a:pt x="50" y="307"/>
                  <a:pt x="50" y="307"/>
                  <a:pt x="50" y="307"/>
                </a:cubicBezTo>
                <a:cubicBezTo>
                  <a:pt x="50" y="307"/>
                  <a:pt x="50" y="307"/>
                  <a:pt x="50" y="307"/>
                </a:cubicBezTo>
                <a:cubicBezTo>
                  <a:pt x="50" y="307"/>
                  <a:pt x="50" y="307"/>
                  <a:pt x="50" y="307"/>
                </a:cubicBezTo>
                <a:cubicBezTo>
                  <a:pt x="50" y="306"/>
                  <a:pt x="50" y="306"/>
                  <a:pt x="50" y="305"/>
                </a:cubicBezTo>
                <a:cubicBezTo>
                  <a:pt x="50" y="305"/>
                  <a:pt x="51" y="305"/>
                  <a:pt x="51" y="305"/>
                </a:cubicBezTo>
                <a:cubicBezTo>
                  <a:pt x="51" y="305"/>
                  <a:pt x="52" y="306"/>
                  <a:pt x="52" y="306"/>
                </a:cubicBezTo>
                <a:cubicBezTo>
                  <a:pt x="51" y="306"/>
                  <a:pt x="52" y="307"/>
                  <a:pt x="52" y="307"/>
                </a:cubicBezTo>
                <a:cubicBezTo>
                  <a:pt x="52" y="308"/>
                  <a:pt x="52" y="309"/>
                  <a:pt x="53" y="310"/>
                </a:cubicBezTo>
                <a:cubicBezTo>
                  <a:pt x="52" y="310"/>
                  <a:pt x="52" y="310"/>
                  <a:pt x="51" y="311"/>
                </a:cubicBezTo>
                <a:cubicBezTo>
                  <a:pt x="53" y="311"/>
                  <a:pt x="52" y="312"/>
                  <a:pt x="53" y="312"/>
                </a:cubicBezTo>
                <a:cubicBezTo>
                  <a:pt x="53" y="312"/>
                  <a:pt x="53" y="312"/>
                  <a:pt x="53" y="312"/>
                </a:cubicBezTo>
                <a:cubicBezTo>
                  <a:pt x="53" y="312"/>
                  <a:pt x="53" y="313"/>
                  <a:pt x="54" y="313"/>
                </a:cubicBezTo>
                <a:cubicBezTo>
                  <a:pt x="54" y="312"/>
                  <a:pt x="55" y="312"/>
                  <a:pt x="55" y="310"/>
                </a:cubicBezTo>
                <a:cubicBezTo>
                  <a:pt x="56" y="311"/>
                  <a:pt x="56" y="311"/>
                  <a:pt x="56" y="312"/>
                </a:cubicBezTo>
                <a:cubicBezTo>
                  <a:pt x="57" y="311"/>
                  <a:pt x="57" y="311"/>
                  <a:pt x="58" y="312"/>
                </a:cubicBezTo>
                <a:cubicBezTo>
                  <a:pt x="57" y="311"/>
                  <a:pt x="57" y="311"/>
                  <a:pt x="57" y="311"/>
                </a:cubicBezTo>
                <a:cubicBezTo>
                  <a:pt x="56" y="311"/>
                  <a:pt x="56" y="310"/>
                  <a:pt x="56" y="309"/>
                </a:cubicBezTo>
                <a:cubicBezTo>
                  <a:pt x="56" y="309"/>
                  <a:pt x="56" y="308"/>
                  <a:pt x="56" y="308"/>
                </a:cubicBezTo>
                <a:cubicBezTo>
                  <a:pt x="56" y="308"/>
                  <a:pt x="56" y="308"/>
                  <a:pt x="56" y="308"/>
                </a:cubicBezTo>
                <a:cubicBezTo>
                  <a:pt x="54" y="303"/>
                  <a:pt x="52" y="298"/>
                  <a:pt x="50" y="293"/>
                </a:cubicBezTo>
                <a:cubicBezTo>
                  <a:pt x="50" y="293"/>
                  <a:pt x="50" y="294"/>
                  <a:pt x="50" y="294"/>
                </a:cubicBezTo>
                <a:cubicBezTo>
                  <a:pt x="50" y="294"/>
                  <a:pt x="49" y="294"/>
                  <a:pt x="49" y="293"/>
                </a:cubicBezTo>
                <a:cubicBezTo>
                  <a:pt x="49" y="293"/>
                  <a:pt x="49" y="293"/>
                  <a:pt x="49" y="292"/>
                </a:cubicBezTo>
                <a:cubicBezTo>
                  <a:pt x="49" y="292"/>
                  <a:pt x="49" y="292"/>
                  <a:pt x="49" y="291"/>
                </a:cubicBezTo>
                <a:cubicBezTo>
                  <a:pt x="49" y="291"/>
                  <a:pt x="49" y="291"/>
                  <a:pt x="49" y="291"/>
                </a:cubicBezTo>
                <a:cubicBezTo>
                  <a:pt x="49" y="291"/>
                  <a:pt x="49" y="291"/>
                  <a:pt x="49" y="291"/>
                </a:cubicBezTo>
                <a:cubicBezTo>
                  <a:pt x="49" y="290"/>
                  <a:pt x="49" y="290"/>
                  <a:pt x="49" y="290"/>
                </a:cubicBezTo>
                <a:cubicBezTo>
                  <a:pt x="49" y="290"/>
                  <a:pt x="49" y="290"/>
                  <a:pt x="49" y="290"/>
                </a:cubicBezTo>
                <a:cubicBezTo>
                  <a:pt x="48" y="286"/>
                  <a:pt x="47" y="281"/>
                  <a:pt x="46" y="277"/>
                </a:cubicBezTo>
                <a:cubicBezTo>
                  <a:pt x="45" y="277"/>
                  <a:pt x="45" y="275"/>
                  <a:pt x="45" y="274"/>
                </a:cubicBezTo>
                <a:cubicBezTo>
                  <a:pt x="45" y="274"/>
                  <a:pt x="45" y="274"/>
                  <a:pt x="45" y="274"/>
                </a:cubicBezTo>
                <a:cubicBezTo>
                  <a:pt x="44" y="265"/>
                  <a:pt x="43" y="256"/>
                  <a:pt x="43" y="247"/>
                </a:cubicBezTo>
                <a:cubicBezTo>
                  <a:pt x="43" y="244"/>
                  <a:pt x="43" y="241"/>
                  <a:pt x="43" y="238"/>
                </a:cubicBezTo>
                <a:cubicBezTo>
                  <a:pt x="43" y="237"/>
                  <a:pt x="42" y="237"/>
                  <a:pt x="42" y="236"/>
                </a:cubicBezTo>
                <a:cubicBezTo>
                  <a:pt x="43" y="235"/>
                  <a:pt x="43" y="233"/>
                  <a:pt x="44" y="232"/>
                </a:cubicBezTo>
                <a:cubicBezTo>
                  <a:pt x="44" y="223"/>
                  <a:pt x="46" y="215"/>
                  <a:pt x="48" y="207"/>
                </a:cubicBezTo>
                <a:cubicBezTo>
                  <a:pt x="48" y="204"/>
                  <a:pt x="49" y="201"/>
                  <a:pt x="51" y="199"/>
                </a:cubicBezTo>
                <a:cubicBezTo>
                  <a:pt x="52" y="197"/>
                  <a:pt x="53" y="194"/>
                  <a:pt x="54" y="192"/>
                </a:cubicBezTo>
                <a:cubicBezTo>
                  <a:pt x="53" y="192"/>
                  <a:pt x="53" y="192"/>
                  <a:pt x="53" y="192"/>
                </a:cubicBezTo>
                <a:cubicBezTo>
                  <a:pt x="52" y="188"/>
                  <a:pt x="55" y="185"/>
                  <a:pt x="57" y="182"/>
                </a:cubicBezTo>
                <a:cubicBezTo>
                  <a:pt x="57" y="183"/>
                  <a:pt x="57" y="184"/>
                  <a:pt x="57" y="184"/>
                </a:cubicBezTo>
                <a:cubicBezTo>
                  <a:pt x="61" y="175"/>
                  <a:pt x="66" y="166"/>
                  <a:pt x="73" y="158"/>
                </a:cubicBezTo>
                <a:cubicBezTo>
                  <a:pt x="73" y="158"/>
                  <a:pt x="73" y="157"/>
                  <a:pt x="74" y="157"/>
                </a:cubicBezTo>
                <a:cubicBezTo>
                  <a:pt x="90" y="135"/>
                  <a:pt x="113" y="119"/>
                  <a:pt x="139" y="109"/>
                </a:cubicBezTo>
                <a:cubicBezTo>
                  <a:pt x="139" y="109"/>
                  <a:pt x="139" y="109"/>
                  <a:pt x="139" y="109"/>
                </a:cubicBezTo>
                <a:cubicBezTo>
                  <a:pt x="141" y="107"/>
                  <a:pt x="144" y="106"/>
                  <a:pt x="146" y="105"/>
                </a:cubicBezTo>
                <a:cubicBezTo>
                  <a:pt x="147" y="107"/>
                  <a:pt x="143" y="107"/>
                  <a:pt x="141" y="108"/>
                </a:cubicBezTo>
                <a:cubicBezTo>
                  <a:pt x="154" y="104"/>
                  <a:pt x="167" y="101"/>
                  <a:pt x="181" y="100"/>
                </a:cubicBezTo>
                <a:cubicBezTo>
                  <a:pt x="181" y="100"/>
                  <a:pt x="181" y="100"/>
                  <a:pt x="181" y="100"/>
                </a:cubicBezTo>
                <a:cubicBezTo>
                  <a:pt x="180" y="100"/>
                  <a:pt x="179" y="100"/>
                  <a:pt x="179" y="99"/>
                </a:cubicBezTo>
                <a:cubicBezTo>
                  <a:pt x="180" y="100"/>
                  <a:pt x="182" y="99"/>
                  <a:pt x="184" y="100"/>
                </a:cubicBezTo>
                <a:cubicBezTo>
                  <a:pt x="183" y="95"/>
                  <a:pt x="189" y="96"/>
                  <a:pt x="191" y="94"/>
                </a:cubicBezTo>
                <a:cubicBezTo>
                  <a:pt x="192" y="97"/>
                  <a:pt x="197" y="94"/>
                  <a:pt x="199" y="97"/>
                </a:cubicBezTo>
                <a:cubicBezTo>
                  <a:pt x="197" y="97"/>
                  <a:pt x="195" y="97"/>
                  <a:pt x="194" y="97"/>
                </a:cubicBezTo>
                <a:cubicBezTo>
                  <a:pt x="196" y="98"/>
                  <a:pt x="198" y="99"/>
                  <a:pt x="200" y="100"/>
                </a:cubicBezTo>
                <a:cubicBezTo>
                  <a:pt x="202" y="101"/>
                  <a:pt x="204" y="101"/>
                  <a:pt x="206" y="101"/>
                </a:cubicBezTo>
                <a:cubicBezTo>
                  <a:pt x="206" y="100"/>
                  <a:pt x="207" y="101"/>
                  <a:pt x="208" y="101"/>
                </a:cubicBezTo>
                <a:cubicBezTo>
                  <a:pt x="209" y="101"/>
                  <a:pt x="210" y="101"/>
                  <a:pt x="211" y="102"/>
                </a:cubicBezTo>
                <a:cubicBezTo>
                  <a:pt x="211" y="101"/>
                  <a:pt x="209" y="101"/>
                  <a:pt x="209" y="100"/>
                </a:cubicBezTo>
                <a:cubicBezTo>
                  <a:pt x="210" y="99"/>
                  <a:pt x="211" y="100"/>
                  <a:pt x="212" y="100"/>
                </a:cubicBezTo>
                <a:close/>
                <a:moveTo>
                  <a:pt x="244" y="98"/>
                </a:moveTo>
                <a:cubicBezTo>
                  <a:pt x="247" y="98"/>
                  <a:pt x="246" y="100"/>
                  <a:pt x="248" y="100"/>
                </a:cubicBezTo>
                <a:cubicBezTo>
                  <a:pt x="247" y="101"/>
                  <a:pt x="244" y="100"/>
                  <a:pt x="244" y="98"/>
                </a:cubicBezTo>
                <a:close/>
                <a:moveTo>
                  <a:pt x="285" y="106"/>
                </a:moveTo>
                <a:cubicBezTo>
                  <a:pt x="284" y="107"/>
                  <a:pt x="282" y="105"/>
                  <a:pt x="280" y="105"/>
                </a:cubicBezTo>
                <a:cubicBezTo>
                  <a:pt x="281" y="104"/>
                  <a:pt x="284" y="105"/>
                  <a:pt x="285" y="106"/>
                </a:cubicBezTo>
                <a:close/>
                <a:moveTo>
                  <a:pt x="277" y="102"/>
                </a:moveTo>
                <a:cubicBezTo>
                  <a:pt x="276" y="102"/>
                  <a:pt x="275" y="101"/>
                  <a:pt x="274" y="101"/>
                </a:cubicBezTo>
                <a:cubicBezTo>
                  <a:pt x="275" y="99"/>
                  <a:pt x="277" y="101"/>
                  <a:pt x="277" y="102"/>
                </a:cubicBezTo>
                <a:close/>
                <a:moveTo>
                  <a:pt x="275" y="102"/>
                </a:moveTo>
                <a:cubicBezTo>
                  <a:pt x="273" y="102"/>
                  <a:pt x="271" y="103"/>
                  <a:pt x="272" y="101"/>
                </a:cubicBezTo>
                <a:cubicBezTo>
                  <a:pt x="273" y="101"/>
                  <a:pt x="275" y="101"/>
                  <a:pt x="275" y="102"/>
                </a:cubicBezTo>
                <a:close/>
                <a:moveTo>
                  <a:pt x="271" y="100"/>
                </a:moveTo>
                <a:cubicBezTo>
                  <a:pt x="271" y="103"/>
                  <a:pt x="269" y="99"/>
                  <a:pt x="267" y="99"/>
                </a:cubicBezTo>
                <a:cubicBezTo>
                  <a:pt x="268" y="98"/>
                  <a:pt x="270" y="101"/>
                  <a:pt x="271" y="100"/>
                </a:cubicBezTo>
                <a:close/>
                <a:moveTo>
                  <a:pt x="233" y="70"/>
                </a:moveTo>
                <a:cubicBezTo>
                  <a:pt x="234" y="70"/>
                  <a:pt x="233" y="69"/>
                  <a:pt x="233" y="68"/>
                </a:cubicBezTo>
                <a:cubicBezTo>
                  <a:pt x="234" y="68"/>
                  <a:pt x="234" y="70"/>
                  <a:pt x="235" y="70"/>
                </a:cubicBezTo>
                <a:cubicBezTo>
                  <a:pt x="234" y="70"/>
                  <a:pt x="233" y="70"/>
                  <a:pt x="231" y="70"/>
                </a:cubicBezTo>
                <a:cubicBezTo>
                  <a:pt x="231" y="70"/>
                  <a:pt x="231" y="69"/>
                  <a:pt x="230" y="69"/>
                </a:cubicBezTo>
                <a:cubicBezTo>
                  <a:pt x="231" y="67"/>
                  <a:pt x="232" y="70"/>
                  <a:pt x="233" y="70"/>
                </a:cubicBezTo>
                <a:close/>
                <a:moveTo>
                  <a:pt x="232" y="90"/>
                </a:moveTo>
                <a:cubicBezTo>
                  <a:pt x="232" y="88"/>
                  <a:pt x="236" y="87"/>
                  <a:pt x="238" y="88"/>
                </a:cubicBezTo>
                <a:cubicBezTo>
                  <a:pt x="238" y="89"/>
                  <a:pt x="236" y="90"/>
                  <a:pt x="235" y="90"/>
                </a:cubicBezTo>
                <a:cubicBezTo>
                  <a:pt x="235" y="91"/>
                  <a:pt x="236" y="90"/>
                  <a:pt x="237" y="90"/>
                </a:cubicBezTo>
                <a:cubicBezTo>
                  <a:pt x="233" y="93"/>
                  <a:pt x="240" y="91"/>
                  <a:pt x="240" y="94"/>
                </a:cubicBezTo>
                <a:cubicBezTo>
                  <a:pt x="236" y="93"/>
                  <a:pt x="233" y="92"/>
                  <a:pt x="229" y="90"/>
                </a:cubicBezTo>
                <a:cubicBezTo>
                  <a:pt x="229" y="88"/>
                  <a:pt x="232" y="89"/>
                  <a:pt x="232" y="90"/>
                </a:cubicBezTo>
                <a:close/>
                <a:moveTo>
                  <a:pt x="224" y="76"/>
                </a:moveTo>
                <a:cubicBezTo>
                  <a:pt x="226" y="76"/>
                  <a:pt x="226" y="76"/>
                  <a:pt x="224" y="76"/>
                </a:cubicBezTo>
                <a:cubicBezTo>
                  <a:pt x="223" y="77"/>
                  <a:pt x="221" y="78"/>
                  <a:pt x="217" y="78"/>
                </a:cubicBezTo>
                <a:cubicBezTo>
                  <a:pt x="218" y="76"/>
                  <a:pt x="222" y="76"/>
                  <a:pt x="224" y="76"/>
                </a:cubicBezTo>
                <a:close/>
                <a:moveTo>
                  <a:pt x="217" y="77"/>
                </a:moveTo>
                <a:cubicBezTo>
                  <a:pt x="216" y="79"/>
                  <a:pt x="213" y="79"/>
                  <a:pt x="211" y="79"/>
                </a:cubicBezTo>
                <a:cubicBezTo>
                  <a:pt x="211" y="77"/>
                  <a:pt x="215" y="78"/>
                  <a:pt x="217" y="77"/>
                </a:cubicBezTo>
                <a:close/>
                <a:moveTo>
                  <a:pt x="134" y="61"/>
                </a:moveTo>
                <a:cubicBezTo>
                  <a:pt x="134" y="62"/>
                  <a:pt x="132" y="62"/>
                  <a:pt x="131" y="62"/>
                </a:cubicBezTo>
                <a:cubicBezTo>
                  <a:pt x="130" y="60"/>
                  <a:pt x="133" y="61"/>
                  <a:pt x="134" y="61"/>
                </a:cubicBezTo>
                <a:close/>
                <a:moveTo>
                  <a:pt x="12" y="199"/>
                </a:moveTo>
                <a:cubicBezTo>
                  <a:pt x="12" y="198"/>
                  <a:pt x="12" y="197"/>
                  <a:pt x="12" y="197"/>
                </a:cubicBezTo>
                <a:cubicBezTo>
                  <a:pt x="14" y="197"/>
                  <a:pt x="13" y="199"/>
                  <a:pt x="12" y="199"/>
                </a:cubicBezTo>
                <a:close/>
                <a:moveTo>
                  <a:pt x="12" y="238"/>
                </a:moveTo>
                <a:cubicBezTo>
                  <a:pt x="11" y="237"/>
                  <a:pt x="11" y="237"/>
                  <a:pt x="10" y="237"/>
                </a:cubicBezTo>
                <a:cubicBezTo>
                  <a:pt x="10" y="237"/>
                  <a:pt x="11" y="237"/>
                  <a:pt x="11" y="235"/>
                </a:cubicBezTo>
                <a:cubicBezTo>
                  <a:pt x="11" y="236"/>
                  <a:pt x="11" y="236"/>
                  <a:pt x="12" y="236"/>
                </a:cubicBezTo>
                <a:cubicBezTo>
                  <a:pt x="12" y="237"/>
                  <a:pt x="12" y="237"/>
                  <a:pt x="12" y="238"/>
                </a:cubicBezTo>
                <a:close/>
                <a:moveTo>
                  <a:pt x="12" y="233"/>
                </a:moveTo>
                <a:cubicBezTo>
                  <a:pt x="11" y="232"/>
                  <a:pt x="12" y="230"/>
                  <a:pt x="13" y="228"/>
                </a:cubicBezTo>
                <a:cubicBezTo>
                  <a:pt x="15" y="229"/>
                  <a:pt x="12" y="232"/>
                  <a:pt x="12" y="233"/>
                </a:cubicBezTo>
                <a:close/>
                <a:moveTo>
                  <a:pt x="34" y="268"/>
                </a:moveTo>
                <a:cubicBezTo>
                  <a:pt x="34" y="268"/>
                  <a:pt x="34" y="267"/>
                  <a:pt x="34" y="267"/>
                </a:cubicBezTo>
                <a:cubicBezTo>
                  <a:pt x="35" y="267"/>
                  <a:pt x="35" y="267"/>
                  <a:pt x="35" y="268"/>
                </a:cubicBezTo>
                <a:cubicBezTo>
                  <a:pt x="34" y="268"/>
                  <a:pt x="34" y="268"/>
                  <a:pt x="34" y="268"/>
                </a:cubicBezTo>
                <a:close/>
                <a:moveTo>
                  <a:pt x="38" y="274"/>
                </a:moveTo>
                <a:cubicBezTo>
                  <a:pt x="38" y="273"/>
                  <a:pt x="38" y="271"/>
                  <a:pt x="37" y="271"/>
                </a:cubicBezTo>
                <a:cubicBezTo>
                  <a:pt x="37" y="271"/>
                  <a:pt x="37" y="271"/>
                  <a:pt x="37" y="271"/>
                </a:cubicBezTo>
                <a:cubicBezTo>
                  <a:pt x="37" y="270"/>
                  <a:pt x="37" y="270"/>
                  <a:pt x="37" y="270"/>
                </a:cubicBezTo>
                <a:cubicBezTo>
                  <a:pt x="37" y="270"/>
                  <a:pt x="37" y="270"/>
                  <a:pt x="37" y="269"/>
                </a:cubicBezTo>
                <a:cubicBezTo>
                  <a:pt x="37" y="269"/>
                  <a:pt x="37" y="269"/>
                  <a:pt x="37" y="269"/>
                </a:cubicBezTo>
                <a:cubicBezTo>
                  <a:pt x="37" y="269"/>
                  <a:pt x="37" y="269"/>
                  <a:pt x="37" y="268"/>
                </a:cubicBezTo>
                <a:cubicBezTo>
                  <a:pt x="37" y="269"/>
                  <a:pt x="37" y="269"/>
                  <a:pt x="38" y="270"/>
                </a:cubicBezTo>
                <a:cubicBezTo>
                  <a:pt x="38" y="270"/>
                  <a:pt x="38" y="270"/>
                  <a:pt x="38" y="270"/>
                </a:cubicBezTo>
                <a:cubicBezTo>
                  <a:pt x="38" y="270"/>
                  <a:pt x="38" y="270"/>
                  <a:pt x="38" y="270"/>
                </a:cubicBezTo>
                <a:cubicBezTo>
                  <a:pt x="38" y="271"/>
                  <a:pt x="38" y="272"/>
                  <a:pt x="39" y="274"/>
                </a:cubicBezTo>
                <a:cubicBezTo>
                  <a:pt x="39" y="274"/>
                  <a:pt x="38" y="274"/>
                  <a:pt x="38" y="274"/>
                </a:cubicBezTo>
                <a:close/>
                <a:moveTo>
                  <a:pt x="52" y="307"/>
                </a:moveTo>
                <a:cubicBezTo>
                  <a:pt x="52" y="307"/>
                  <a:pt x="52" y="306"/>
                  <a:pt x="52" y="306"/>
                </a:cubicBezTo>
                <a:cubicBezTo>
                  <a:pt x="52" y="306"/>
                  <a:pt x="52" y="307"/>
                  <a:pt x="52" y="307"/>
                </a:cubicBezTo>
                <a:close/>
                <a:moveTo>
                  <a:pt x="50" y="307"/>
                </a:moveTo>
                <a:cubicBezTo>
                  <a:pt x="50" y="307"/>
                  <a:pt x="50" y="307"/>
                  <a:pt x="50" y="307"/>
                </a:cubicBezTo>
                <a:cubicBezTo>
                  <a:pt x="50" y="307"/>
                  <a:pt x="50" y="307"/>
                  <a:pt x="50" y="307"/>
                </a:cubicBezTo>
                <a:cubicBezTo>
                  <a:pt x="50" y="307"/>
                  <a:pt x="50" y="307"/>
                  <a:pt x="50" y="307"/>
                </a:cubicBezTo>
                <a:close/>
                <a:moveTo>
                  <a:pt x="69" y="159"/>
                </a:moveTo>
                <a:cubicBezTo>
                  <a:pt x="68" y="158"/>
                  <a:pt x="70" y="157"/>
                  <a:pt x="70" y="157"/>
                </a:cubicBezTo>
                <a:cubicBezTo>
                  <a:pt x="72" y="157"/>
                  <a:pt x="70" y="158"/>
                  <a:pt x="69" y="159"/>
                </a:cubicBezTo>
                <a:close/>
                <a:moveTo>
                  <a:pt x="81" y="146"/>
                </a:moveTo>
                <a:cubicBezTo>
                  <a:pt x="81" y="146"/>
                  <a:pt x="81" y="146"/>
                  <a:pt x="81" y="146"/>
                </a:cubicBezTo>
                <a:cubicBezTo>
                  <a:pt x="80" y="146"/>
                  <a:pt x="79" y="149"/>
                  <a:pt x="78" y="149"/>
                </a:cubicBezTo>
                <a:cubicBezTo>
                  <a:pt x="78" y="148"/>
                  <a:pt x="79" y="147"/>
                  <a:pt x="81" y="146"/>
                </a:cubicBezTo>
                <a:cubicBezTo>
                  <a:pt x="81" y="146"/>
                  <a:pt x="81" y="146"/>
                  <a:pt x="81" y="146"/>
                </a:cubicBezTo>
                <a:close/>
                <a:moveTo>
                  <a:pt x="114" y="81"/>
                </a:moveTo>
                <a:cubicBezTo>
                  <a:pt x="114" y="80"/>
                  <a:pt x="115" y="80"/>
                  <a:pt x="116" y="79"/>
                </a:cubicBezTo>
                <a:cubicBezTo>
                  <a:pt x="116" y="81"/>
                  <a:pt x="115" y="81"/>
                  <a:pt x="114" y="81"/>
                </a:cubicBezTo>
                <a:close/>
                <a:moveTo>
                  <a:pt x="120" y="79"/>
                </a:moveTo>
                <a:cubicBezTo>
                  <a:pt x="120" y="78"/>
                  <a:pt x="119" y="78"/>
                  <a:pt x="119" y="78"/>
                </a:cubicBezTo>
                <a:cubicBezTo>
                  <a:pt x="120" y="77"/>
                  <a:pt x="121" y="77"/>
                  <a:pt x="123" y="76"/>
                </a:cubicBezTo>
                <a:cubicBezTo>
                  <a:pt x="123" y="78"/>
                  <a:pt x="121" y="78"/>
                  <a:pt x="120" y="79"/>
                </a:cubicBezTo>
                <a:close/>
                <a:moveTo>
                  <a:pt x="168" y="98"/>
                </a:moveTo>
                <a:cubicBezTo>
                  <a:pt x="169" y="97"/>
                  <a:pt x="170" y="96"/>
                  <a:pt x="171" y="96"/>
                </a:cubicBezTo>
                <a:cubicBezTo>
                  <a:pt x="171" y="97"/>
                  <a:pt x="169" y="98"/>
                  <a:pt x="168" y="98"/>
                </a:cubicBezTo>
                <a:close/>
                <a:moveTo>
                  <a:pt x="172" y="98"/>
                </a:moveTo>
                <a:cubicBezTo>
                  <a:pt x="170" y="98"/>
                  <a:pt x="172" y="96"/>
                  <a:pt x="174" y="96"/>
                </a:cubicBezTo>
                <a:cubicBezTo>
                  <a:pt x="173" y="97"/>
                  <a:pt x="172" y="97"/>
                  <a:pt x="172" y="98"/>
                </a:cubicBezTo>
                <a:close/>
                <a:moveTo>
                  <a:pt x="177" y="95"/>
                </a:moveTo>
                <a:cubicBezTo>
                  <a:pt x="176" y="96"/>
                  <a:pt x="174" y="96"/>
                  <a:pt x="174" y="94"/>
                </a:cubicBezTo>
                <a:cubicBezTo>
                  <a:pt x="175" y="94"/>
                  <a:pt x="177" y="93"/>
                  <a:pt x="177" y="95"/>
                </a:cubicBezTo>
                <a:close/>
                <a:moveTo>
                  <a:pt x="185" y="87"/>
                </a:moveTo>
                <a:cubicBezTo>
                  <a:pt x="186" y="85"/>
                  <a:pt x="189" y="85"/>
                  <a:pt x="191" y="84"/>
                </a:cubicBezTo>
                <a:cubicBezTo>
                  <a:pt x="190" y="86"/>
                  <a:pt x="187" y="87"/>
                  <a:pt x="185" y="87"/>
                </a:cubicBezTo>
                <a:close/>
                <a:moveTo>
                  <a:pt x="206" y="94"/>
                </a:moveTo>
                <a:cubicBezTo>
                  <a:pt x="204" y="95"/>
                  <a:pt x="204" y="94"/>
                  <a:pt x="204" y="94"/>
                </a:cubicBezTo>
                <a:cubicBezTo>
                  <a:pt x="204" y="92"/>
                  <a:pt x="206" y="93"/>
                  <a:pt x="206" y="94"/>
                </a:cubicBezTo>
                <a:close/>
                <a:moveTo>
                  <a:pt x="206" y="80"/>
                </a:moveTo>
                <a:cubicBezTo>
                  <a:pt x="205" y="81"/>
                  <a:pt x="204" y="81"/>
                  <a:pt x="202" y="81"/>
                </a:cubicBezTo>
                <a:cubicBezTo>
                  <a:pt x="203" y="80"/>
                  <a:pt x="205" y="80"/>
                  <a:pt x="206" y="80"/>
                </a:cubicBezTo>
                <a:close/>
                <a:moveTo>
                  <a:pt x="201" y="97"/>
                </a:moveTo>
                <a:cubicBezTo>
                  <a:pt x="199" y="96"/>
                  <a:pt x="199" y="95"/>
                  <a:pt x="199" y="94"/>
                </a:cubicBezTo>
                <a:cubicBezTo>
                  <a:pt x="200" y="94"/>
                  <a:pt x="203" y="94"/>
                  <a:pt x="202" y="97"/>
                </a:cubicBezTo>
                <a:cubicBezTo>
                  <a:pt x="202" y="97"/>
                  <a:pt x="201" y="96"/>
                  <a:pt x="201" y="97"/>
                </a:cubicBezTo>
                <a:close/>
                <a:moveTo>
                  <a:pt x="346" y="166"/>
                </a:moveTo>
                <a:cubicBezTo>
                  <a:pt x="345" y="159"/>
                  <a:pt x="340" y="153"/>
                  <a:pt x="337" y="146"/>
                </a:cubicBezTo>
                <a:cubicBezTo>
                  <a:pt x="336" y="147"/>
                  <a:pt x="336" y="144"/>
                  <a:pt x="335" y="146"/>
                </a:cubicBezTo>
                <a:cubicBezTo>
                  <a:pt x="340" y="152"/>
                  <a:pt x="341" y="162"/>
                  <a:pt x="346" y="168"/>
                </a:cubicBezTo>
                <a:cubicBezTo>
                  <a:pt x="347" y="167"/>
                  <a:pt x="346" y="167"/>
                  <a:pt x="346" y="166"/>
                </a:cubicBezTo>
                <a:close/>
                <a:moveTo>
                  <a:pt x="333" y="189"/>
                </a:moveTo>
                <a:cubicBezTo>
                  <a:pt x="336" y="189"/>
                  <a:pt x="334" y="192"/>
                  <a:pt x="336" y="192"/>
                </a:cubicBezTo>
                <a:cubicBezTo>
                  <a:pt x="336" y="191"/>
                  <a:pt x="336" y="190"/>
                  <a:pt x="335" y="188"/>
                </a:cubicBezTo>
                <a:cubicBezTo>
                  <a:pt x="334" y="189"/>
                  <a:pt x="332" y="188"/>
                  <a:pt x="333" y="189"/>
                </a:cubicBezTo>
                <a:close/>
                <a:moveTo>
                  <a:pt x="182" y="47"/>
                </a:moveTo>
                <a:cubicBezTo>
                  <a:pt x="183" y="47"/>
                  <a:pt x="184" y="47"/>
                  <a:pt x="184" y="46"/>
                </a:cubicBezTo>
                <a:cubicBezTo>
                  <a:pt x="183" y="47"/>
                  <a:pt x="181" y="46"/>
                  <a:pt x="182" y="47"/>
                </a:cubicBezTo>
                <a:close/>
                <a:moveTo>
                  <a:pt x="337" y="272"/>
                </a:moveTo>
                <a:cubicBezTo>
                  <a:pt x="337" y="273"/>
                  <a:pt x="336" y="275"/>
                  <a:pt x="337" y="275"/>
                </a:cubicBezTo>
                <a:cubicBezTo>
                  <a:pt x="338" y="275"/>
                  <a:pt x="338" y="273"/>
                  <a:pt x="337" y="272"/>
                </a:cubicBezTo>
                <a:close/>
                <a:moveTo>
                  <a:pt x="331" y="126"/>
                </a:moveTo>
                <a:cubicBezTo>
                  <a:pt x="331" y="128"/>
                  <a:pt x="330" y="128"/>
                  <a:pt x="329" y="127"/>
                </a:cubicBezTo>
                <a:cubicBezTo>
                  <a:pt x="329" y="129"/>
                  <a:pt x="330" y="129"/>
                  <a:pt x="331" y="130"/>
                </a:cubicBezTo>
                <a:cubicBezTo>
                  <a:pt x="331" y="128"/>
                  <a:pt x="333" y="127"/>
                  <a:pt x="331" y="126"/>
                </a:cubicBezTo>
                <a:close/>
                <a:moveTo>
                  <a:pt x="342" y="195"/>
                </a:moveTo>
                <a:cubicBezTo>
                  <a:pt x="341" y="196"/>
                  <a:pt x="340" y="196"/>
                  <a:pt x="339" y="195"/>
                </a:cubicBezTo>
                <a:cubicBezTo>
                  <a:pt x="339" y="196"/>
                  <a:pt x="339" y="197"/>
                  <a:pt x="340" y="197"/>
                </a:cubicBezTo>
                <a:cubicBezTo>
                  <a:pt x="341" y="197"/>
                  <a:pt x="342" y="197"/>
                  <a:pt x="342" y="195"/>
                </a:cubicBezTo>
                <a:close/>
                <a:moveTo>
                  <a:pt x="340" y="192"/>
                </a:moveTo>
                <a:cubicBezTo>
                  <a:pt x="340" y="188"/>
                  <a:pt x="338" y="186"/>
                  <a:pt x="337" y="184"/>
                </a:cubicBezTo>
                <a:cubicBezTo>
                  <a:pt x="336" y="187"/>
                  <a:pt x="337" y="190"/>
                  <a:pt x="340" y="192"/>
                </a:cubicBezTo>
                <a:close/>
                <a:moveTo>
                  <a:pt x="230" y="62"/>
                </a:moveTo>
                <a:cubicBezTo>
                  <a:pt x="231" y="60"/>
                  <a:pt x="234" y="63"/>
                  <a:pt x="237" y="63"/>
                </a:cubicBezTo>
                <a:cubicBezTo>
                  <a:pt x="236" y="61"/>
                  <a:pt x="230" y="59"/>
                  <a:pt x="230" y="62"/>
                </a:cubicBezTo>
                <a:close/>
                <a:moveTo>
                  <a:pt x="230" y="57"/>
                </a:moveTo>
                <a:cubicBezTo>
                  <a:pt x="230" y="56"/>
                  <a:pt x="228" y="56"/>
                  <a:pt x="227" y="56"/>
                </a:cubicBezTo>
                <a:cubicBezTo>
                  <a:pt x="227" y="58"/>
                  <a:pt x="228" y="58"/>
                  <a:pt x="230" y="57"/>
                </a:cubicBezTo>
                <a:close/>
                <a:moveTo>
                  <a:pt x="337" y="135"/>
                </a:moveTo>
                <a:cubicBezTo>
                  <a:pt x="337" y="134"/>
                  <a:pt x="336" y="133"/>
                  <a:pt x="335" y="132"/>
                </a:cubicBezTo>
                <a:cubicBezTo>
                  <a:pt x="335" y="133"/>
                  <a:pt x="336" y="135"/>
                  <a:pt x="337" y="135"/>
                </a:cubicBezTo>
                <a:close/>
                <a:moveTo>
                  <a:pt x="168" y="50"/>
                </a:moveTo>
                <a:cubicBezTo>
                  <a:pt x="167" y="50"/>
                  <a:pt x="164" y="48"/>
                  <a:pt x="165" y="50"/>
                </a:cubicBezTo>
                <a:cubicBezTo>
                  <a:pt x="166" y="51"/>
                  <a:pt x="167" y="50"/>
                  <a:pt x="168" y="50"/>
                </a:cubicBezTo>
                <a:close/>
                <a:moveTo>
                  <a:pt x="230" y="51"/>
                </a:moveTo>
                <a:cubicBezTo>
                  <a:pt x="228" y="51"/>
                  <a:pt x="225" y="50"/>
                  <a:pt x="224" y="50"/>
                </a:cubicBezTo>
                <a:cubicBezTo>
                  <a:pt x="226" y="51"/>
                  <a:pt x="223" y="52"/>
                  <a:pt x="224" y="53"/>
                </a:cubicBezTo>
                <a:cubicBezTo>
                  <a:pt x="226" y="53"/>
                  <a:pt x="227" y="54"/>
                  <a:pt x="227" y="55"/>
                </a:cubicBezTo>
                <a:cubicBezTo>
                  <a:pt x="229" y="54"/>
                  <a:pt x="230" y="55"/>
                  <a:pt x="231" y="56"/>
                </a:cubicBezTo>
                <a:cubicBezTo>
                  <a:pt x="231" y="57"/>
                  <a:pt x="230" y="57"/>
                  <a:pt x="231" y="58"/>
                </a:cubicBezTo>
                <a:cubicBezTo>
                  <a:pt x="238" y="58"/>
                  <a:pt x="243" y="59"/>
                  <a:pt x="249" y="61"/>
                </a:cubicBezTo>
                <a:cubicBezTo>
                  <a:pt x="250" y="61"/>
                  <a:pt x="249" y="60"/>
                  <a:pt x="250" y="60"/>
                </a:cubicBezTo>
                <a:cubicBezTo>
                  <a:pt x="251" y="61"/>
                  <a:pt x="254" y="61"/>
                  <a:pt x="255" y="61"/>
                </a:cubicBezTo>
                <a:cubicBezTo>
                  <a:pt x="255" y="60"/>
                  <a:pt x="253" y="61"/>
                  <a:pt x="253" y="60"/>
                </a:cubicBezTo>
                <a:cubicBezTo>
                  <a:pt x="254" y="59"/>
                  <a:pt x="256" y="60"/>
                  <a:pt x="255" y="59"/>
                </a:cubicBezTo>
                <a:cubicBezTo>
                  <a:pt x="254" y="58"/>
                  <a:pt x="251" y="58"/>
                  <a:pt x="251" y="57"/>
                </a:cubicBezTo>
                <a:cubicBezTo>
                  <a:pt x="254" y="57"/>
                  <a:pt x="257" y="57"/>
                  <a:pt x="259" y="57"/>
                </a:cubicBezTo>
                <a:cubicBezTo>
                  <a:pt x="257" y="54"/>
                  <a:pt x="251" y="53"/>
                  <a:pt x="247" y="54"/>
                </a:cubicBezTo>
                <a:cubicBezTo>
                  <a:pt x="247" y="55"/>
                  <a:pt x="247" y="56"/>
                  <a:pt x="246" y="56"/>
                </a:cubicBezTo>
                <a:cubicBezTo>
                  <a:pt x="242" y="55"/>
                  <a:pt x="237" y="54"/>
                  <a:pt x="231" y="54"/>
                </a:cubicBezTo>
                <a:cubicBezTo>
                  <a:pt x="231" y="52"/>
                  <a:pt x="231" y="53"/>
                  <a:pt x="230" y="51"/>
                </a:cubicBezTo>
                <a:close/>
                <a:moveTo>
                  <a:pt x="244" y="65"/>
                </a:moveTo>
                <a:cubicBezTo>
                  <a:pt x="253" y="67"/>
                  <a:pt x="264" y="69"/>
                  <a:pt x="270" y="71"/>
                </a:cubicBezTo>
                <a:cubicBezTo>
                  <a:pt x="264" y="68"/>
                  <a:pt x="253" y="59"/>
                  <a:pt x="244" y="65"/>
                </a:cubicBezTo>
                <a:close/>
                <a:moveTo>
                  <a:pt x="247" y="68"/>
                </a:moveTo>
                <a:cubicBezTo>
                  <a:pt x="248" y="68"/>
                  <a:pt x="248" y="68"/>
                  <a:pt x="249" y="68"/>
                </a:cubicBezTo>
                <a:cubicBezTo>
                  <a:pt x="249" y="66"/>
                  <a:pt x="248" y="66"/>
                  <a:pt x="247" y="66"/>
                </a:cubicBezTo>
                <a:lnTo>
                  <a:pt x="247" y="68"/>
                </a:lnTo>
                <a:close/>
                <a:moveTo>
                  <a:pt x="227" y="101"/>
                </a:moveTo>
                <a:cubicBezTo>
                  <a:pt x="225" y="101"/>
                  <a:pt x="221" y="99"/>
                  <a:pt x="219" y="101"/>
                </a:cubicBezTo>
                <a:cubicBezTo>
                  <a:pt x="219" y="101"/>
                  <a:pt x="219" y="100"/>
                  <a:pt x="218" y="100"/>
                </a:cubicBezTo>
                <a:cubicBezTo>
                  <a:pt x="220" y="103"/>
                  <a:pt x="215" y="101"/>
                  <a:pt x="216" y="102"/>
                </a:cubicBezTo>
                <a:cubicBezTo>
                  <a:pt x="217" y="102"/>
                  <a:pt x="218" y="102"/>
                  <a:pt x="218" y="103"/>
                </a:cubicBezTo>
                <a:cubicBezTo>
                  <a:pt x="220" y="103"/>
                  <a:pt x="222" y="104"/>
                  <a:pt x="224" y="104"/>
                </a:cubicBezTo>
                <a:cubicBezTo>
                  <a:pt x="226" y="104"/>
                  <a:pt x="227" y="104"/>
                  <a:pt x="229" y="104"/>
                </a:cubicBezTo>
                <a:cubicBezTo>
                  <a:pt x="229" y="104"/>
                  <a:pt x="229" y="104"/>
                  <a:pt x="229" y="104"/>
                </a:cubicBezTo>
                <a:cubicBezTo>
                  <a:pt x="227" y="104"/>
                  <a:pt x="227" y="103"/>
                  <a:pt x="227" y="101"/>
                </a:cubicBezTo>
                <a:close/>
                <a:moveTo>
                  <a:pt x="229" y="105"/>
                </a:moveTo>
                <a:cubicBezTo>
                  <a:pt x="230" y="106"/>
                  <a:pt x="230" y="106"/>
                  <a:pt x="231" y="106"/>
                </a:cubicBezTo>
                <a:cubicBezTo>
                  <a:pt x="231" y="106"/>
                  <a:pt x="231" y="106"/>
                  <a:pt x="231" y="106"/>
                </a:cubicBezTo>
                <a:cubicBezTo>
                  <a:pt x="231" y="105"/>
                  <a:pt x="230" y="105"/>
                  <a:pt x="229" y="105"/>
                </a:cubicBezTo>
                <a:close/>
                <a:moveTo>
                  <a:pt x="224" y="97"/>
                </a:moveTo>
                <a:cubicBezTo>
                  <a:pt x="228" y="99"/>
                  <a:pt x="233" y="100"/>
                  <a:pt x="233" y="97"/>
                </a:cubicBezTo>
                <a:cubicBezTo>
                  <a:pt x="230" y="96"/>
                  <a:pt x="228" y="97"/>
                  <a:pt x="224" y="97"/>
                </a:cubicBezTo>
                <a:close/>
                <a:moveTo>
                  <a:pt x="284" y="98"/>
                </a:moveTo>
                <a:cubicBezTo>
                  <a:pt x="284" y="99"/>
                  <a:pt x="285" y="99"/>
                  <a:pt x="284" y="100"/>
                </a:cubicBezTo>
                <a:cubicBezTo>
                  <a:pt x="285" y="100"/>
                  <a:pt x="286" y="100"/>
                  <a:pt x="286" y="99"/>
                </a:cubicBezTo>
                <a:cubicBezTo>
                  <a:pt x="285" y="100"/>
                  <a:pt x="285" y="98"/>
                  <a:pt x="284" y="98"/>
                </a:cubicBezTo>
                <a:close/>
                <a:moveTo>
                  <a:pt x="228" y="105"/>
                </a:moveTo>
                <a:cubicBezTo>
                  <a:pt x="228" y="105"/>
                  <a:pt x="227" y="105"/>
                  <a:pt x="227" y="105"/>
                </a:cubicBezTo>
                <a:cubicBezTo>
                  <a:pt x="227" y="105"/>
                  <a:pt x="228" y="105"/>
                  <a:pt x="228" y="105"/>
                </a:cubicBezTo>
                <a:cubicBezTo>
                  <a:pt x="228" y="105"/>
                  <a:pt x="228" y="105"/>
                  <a:pt x="228" y="105"/>
                </a:cubicBezTo>
                <a:cubicBezTo>
                  <a:pt x="228" y="105"/>
                  <a:pt x="228" y="105"/>
                  <a:pt x="228" y="105"/>
                </a:cubicBezTo>
                <a:close/>
                <a:moveTo>
                  <a:pt x="162" y="59"/>
                </a:moveTo>
                <a:cubicBezTo>
                  <a:pt x="162" y="58"/>
                  <a:pt x="165" y="59"/>
                  <a:pt x="165" y="57"/>
                </a:cubicBezTo>
                <a:cubicBezTo>
                  <a:pt x="164" y="58"/>
                  <a:pt x="161" y="58"/>
                  <a:pt x="162" y="59"/>
                </a:cubicBezTo>
                <a:close/>
                <a:moveTo>
                  <a:pt x="223" y="50"/>
                </a:moveTo>
                <a:cubicBezTo>
                  <a:pt x="222" y="50"/>
                  <a:pt x="223" y="49"/>
                  <a:pt x="224" y="49"/>
                </a:cubicBezTo>
                <a:cubicBezTo>
                  <a:pt x="227" y="48"/>
                  <a:pt x="230" y="51"/>
                  <a:pt x="231" y="49"/>
                </a:cubicBezTo>
                <a:cubicBezTo>
                  <a:pt x="229" y="47"/>
                  <a:pt x="224" y="47"/>
                  <a:pt x="222" y="45"/>
                </a:cubicBezTo>
                <a:cubicBezTo>
                  <a:pt x="222" y="46"/>
                  <a:pt x="221" y="46"/>
                  <a:pt x="221" y="47"/>
                </a:cubicBezTo>
                <a:cubicBezTo>
                  <a:pt x="222" y="47"/>
                  <a:pt x="222" y="48"/>
                  <a:pt x="222" y="49"/>
                </a:cubicBezTo>
                <a:cubicBezTo>
                  <a:pt x="221" y="50"/>
                  <a:pt x="218" y="48"/>
                  <a:pt x="218" y="50"/>
                </a:cubicBezTo>
                <a:cubicBezTo>
                  <a:pt x="220" y="50"/>
                  <a:pt x="222" y="51"/>
                  <a:pt x="223" y="50"/>
                </a:cubicBezTo>
                <a:close/>
                <a:moveTo>
                  <a:pt x="217" y="100"/>
                </a:moveTo>
                <a:cubicBezTo>
                  <a:pt x="216" y="100"/>
                  <a:pt x="215" y="99"/>
                  <a:pt x="214" y="99"/>
                </a:cubicBezTo>
                <a:cubicBezTo>
                  <a:pt x="214" y="99"/>
                  <a:pt x="213" y="101"/>
                  <a:pt x="212" y="102"/>
                </a:cubicBezTo>
                <a:cubicBezTo>
                  <a:pt x="213" y="102"/>
                  <a:pt x="213" y="102"/>
                  <a:pt x="214" y="102"/>
                </a:cubicBezTo>
                <a:cubicBezTo>
                  <a:pt x="215" y="100"/>
                  <a:pt x="216" y="102"/>
                  <a:pt x="217" y="100"/>
                </a:cubicBezTo>
                <a:close/>
                <a:moveTo>
                  <a:pt x="243" y="103"/>
                </a:moveTo>
                <a:cubicBezTo>
                  <a:pt x="241" y="103"/>
                  <a:pt x="240" y="101"/>
                  <a:pt x="237" y="102"/>
                </a:cubicBezTo>
                <a:cubicBezTo>
                  <a:pt x="237" y="104"/>
                  <a:pt x="237" y="104"/>
                  <a:pt x="237" y="104"/>
                </a:cubicBezTo>
                <a:cubicBezTo>
                  <a:pt x="239" y="102"/>
                  <a:pt x="242" y="104"/>
                  <a:pt x="243" y="103"/>
                </a:cubicBezTo>
                <a:close/>
                <a:moveTo>
                  <a:pt x="197" y="100"/>
                </a:moveTo>
                <a:cubicBezTo>
                  <a:pt x="197" y="100"/>
                  <a:pt x="197" y="100"/>
                  <a:pt x="197" y="100"/>
                </a:cubicBezTo>
                <a:cubicBezTo>
                  <a:pt x="197" y="100"/>
                  <a:pt x="197" y="100"/>
                  <a:pt x="197" y="100"/>
                </a:cubicBezTo>
                <a:cubicBezTo>
                  <a:pt x="197" y="100"/>
                  <a:pt x="197" y="100"/>
                  <a:pt x="197" y="100"/>
                </a:cubicBezTo>
                <a:close/>
                <a:moveTo>
                  <a:pt x="1" y="62"/>
                </a:moveTo>
                <a:cubicBezTo>
                  <a:pt x="2" y="61"/>
                  <a:pt x="4" y="62"/>
                  <a:pt x="4" y="60"/>
                </a:cubicBezTo>
                <a:cubicBezTo>
                  <a:pt x="3" y="59"/>
                  <a:pt x="2" y="61"/>
                  <a:pt x="1" y="62"/>
                </a:cubicBezTo>
                <a:close/>
                <a:moveTo>
                  <a:pt x="368" y="214"/>
                </a:moveTo>
                <a:cubicBezTo>
                  <a:pt x="368" y="216"/>
                  <a:pt x="368" y="217"/>
                  <a:pt x="369" y="218"/>
                </a:cubicBezTo>
                <a:cubicBezTo>
                  <a:pt x="369" y="217"/>
                  <a:pt x="369" y="215"/>
                  <a:pt x="368" y="214"/>
                </a:cubicBezTo>
                <a:close/>
                <a:moveTo>
                  <a:pt x="369" y="223"/>
                </a:moveTo>
                <a:cubicBezTo>
                  <a:pt x="370" y="225"/>
                  <a:pt x="369" y="228"/>
                  <a:pt x="371" y="229"/>
                </a:cubicBezTo>
                <a:cubicBezTo>
                  <a:pt x="370" y="227"/>
                  <a:pt x="371" y="223"/>
                  <a:pt x="369" y="223"/>
                </a:cubicBezTo>
                <a:close/>
                <a:moveTo>
                  <a:pt x="371" y="229"/>
                </a:moveTo>
                <a:cubicBezTo>
                  <a:pt x="370" y="233"/>
                  <a:pt x="371" y="236"/>
                  <a:pt x="371" y="236"/>
                </a:cubicBezTo>
                <a:cubicBezTo>
                  <a:pt x="372" y="238"/>
                  <a:pt x="372" y="239"/>
                  <a:pt x="372" y="237"/>
                </a:cubicBezTo>
                <a:cubicBezTo>
                  <a:pt x="372" y="234"/>
                  <a:pt x="372" y="230"/>
                  <a:pt x="371" y="229"/>
                </a:cubicBezTo>
                <a:close/>
                <a:moveTo>
                  <a:pt x="9" y="40"/>
                </a:moveTo>
                <a:cubicBezTo>
                  <a:pt x="13" y="42"/>
                  <a:pt x="17" y="37"/>
                  <a:pt x="19" y="37"/>
                </a:cubicBezTo>
                <a:cubicBezTo>
                  <a:pt x="17" y="40"/>
                  <a:pt x="17" y="40"/>
                  <a:pt x="14" y="42"/>
                </a:cubicBezTo>
                <a:cubicBezTo>
                  <a:pt x="19" y="47"/>
                  <a:pt x="23" y="40"/>
                  <a:pt x="26" y="36"/>
                </a:cubicBezTo>
                <a:cubicBezTo>
                  <a:pt x="34" y="27"/>
                  <a:pt x="43" y="18"/>
                  <a:pt x="52" y="14"/>
                </a:cubicBezTo>
                <a:cubicBezTo>
                  <a:pt x="54" y="9"/>
                  <a:pt x="59" y="8"/>
                  <a:pt x="62" y="3"/>
                </a:cubicBezTo>
                <a:cubicBezTo>
                  <a:pt x="57" y="4"/>
                  <a:pt x="56" y="8"/>
                  <a:pt x="52" y="9"/>
                </a:cubicBezTo>
                <a:cubicBezTo>
                  <a:pt x="53" y="8"/>
                  <a:pt x="52" y="7"/>
                  <a:pt x="53" y="6"/>
                </a:cubicBezTo>
                <a:cubicBezTo>
                  <a:pt x="51" y="6"/>
                  <a:pt x="50" y="8"/>
                  <a:pt x="48" y="8"/>
                </a:cubicBezTo>
                <a:cubicBezTo>
                  <a:pt x="49" y="5"/>
                  <a:pt x="53" y="4"/>
                  <a:pt x="52" y="0"/>
                </a:cubicBezTo>
                <a:cubicBezTo>
                  <a:pt x="46" y="0"/>
                  <a:pt x="44" y="5"/>
                  <a:pt x="39" y="7"/>
                </a:cubicBezTo>
                <a:cubicBezTo>
                  <a:pt x="38" y="6"/>
                  <a:pt x="38" y="5"/>
                  <a:pt x="37" y="5"/>
                </a:cubicBezTo>
                <a:cubicBezTo>
                  <a:pt x="34" y="8"/>
                  <a:pt x="30" y="10"/>
                  <a:pt x="26" y="12"/>
                </a:cubicBezTo>
                <a:cubicBezTo>
                  <a:pt x="26" y="16"/>
                  <a:pt x="23" y="19"/>
                  <a:pt x="20" y="21"/>
                </a:cubicBezTo>
                <a:cubicBezTo>
                  <a:pt x="14" y="25"/>
                  <a:pt x="5" y="28"/>
                  <a:pt x="0" y="34"/>
                </a:cubicBezTo>
                <a:cubicBezTo>
                  <a:pt x="3" y="35"/>
                  <a:pt x="3" y="33"/>
                  <a:pt x="5" y="33"/>
                </a:cubicBezTo>
                <a:cubicBezTo>
                  <a:pt x="6" y="35"/>
                  <a:pt x="2" y="36"/>
                  <a:pt x="3" y="39"/>
                </a:cubicBezTo>
                <a:cubicBezTo>
                  <a:pt x="5" y="41"/>
                  <a:pt x="9" y="38"/>
                  <a:pt x="11" y="37"/>
                </a:cubicBezTo>
                <a:cubicBezTo>
                  <a:pt x="11" y="39"/>
                  <a:pt x="9" y="39"/>
                  <a:pt x="9" y="40"/>
                </a:cubicBezTo>
                <a:close/>
                <a:moveTo>
                  <a:pt x="194" y="97"/>
                </a:moveTo>
                <a:cubicBezTo>
                  <a:pt x="190" y="96"/>
                  <a:pt x="188" y="98"/>
                  <a:pt x="186" y="97"/>
                </a:cubicBezTo>
                <a:cubicBezTo>
                  <a:pt x="185" y="99"/>
                  <a:pt x="188" y="98"/>
                  <a:pt x="188" y="99"/>
                </a:cubicBezTo>
                <a:cubicBezTo>
                  <a:pt x="188" y="100"/>
                  <a:pt x="188" y="100"/>
                  <a:pt x="188" y="100"/>
                </a:cubicBezTo>
                <a:cubicBezTo>
                  <a:pt x="188" y="100"/>
                  <a:pt x="189" y="100"/>
                  <a:pt x="190" y="100"/>
                </a:cubicBezTo>
                <a:cubicBezTo>
                  <a:pt x="191" y="100"/>
                  <a:pt x="193" y="100"/>
                  <a:pt x="195" y="100"/>
                </a:cubicBezTo>
                <a:cubicBezTo>
                  <a:pt x="194" y="100"/>
                  <a:pt x="193" y="100"/>
                  <a:pt x="192" y="100"/>
                </a:cubicBezTo>
                <a:cubicBezTo>
                  <a:pt x="192" y="99"/>
                  <a:pt x="194" y="99"/>
                  <a:pt x="194" y="97"/>
                </a:cubicBezTo>
                <a:close/>
                <a:moveTo>
                  <a:pt x="12" y="45"/>
                </a:moveTo>
                <a:cubicBezTo>
                  <a:pt x="12" y="47"/>
                  <a:pt x="11" y="48"/>
                  <a:pt x="9" y="48"/>
                </a:cubicBezTo>
                <a:cubicBezTo>
                  <a:pt x="11" y="49"/>
                  <a:pt x="13" y="47"/>
                  <a:pt x="15" y="45"/>
                </a:cubicBezTo>
                <a:cubicBezTo>
                  <a:pt x="13" y="46"/>
                  <a:pt x="14" y="45"/>
                  <a:pt x="12" y="45"/>
                </a:cubicBezTo>
                <a:close/>
                <a:moveTo>
                  <a:pt x="7" y="213"/>
                </a:moveTo>
                <a:cubicBezTo>
                  <a:pt x="6" y="213"/>
                  <a:pt x="6" y="215"/>
                  <a:pt x="7" y="216"/>
                </a:cubicBezTo>
                <a:cubicBezTo>
                  <a:pt x="8" y="215"/>
                  <a:pt x="8" y="213"/>
                  <a:pt x="7" y="213"/>
                </a:cubicBezTo>
                <a:close/>
                <a:moveTo>
                  <a:pt x="26" y="80"/>
                </a:moveTo>
                <a:cubicBezTo>
                  <a:pt x="26" y="81"/>
                  <a:pt x="26" y="81"/>
                  <a:pt x="27" y="81"/>
                </a:cubicBezTo>
                <a:cubicBezTo>
                  <a:pt x="27" y="80"/>
                  <a:pt x="29" y="80"/>
                  <a:pt x="29" y="78"/>
                </a:cubicBezTo>
                <a:cubicBezTo>
                  <a:pt x="27" y="79"/>
                  <a:pt x="28" y="78"/>
                  <a:pt x="27" y="76"/>
                </a:cubicBezTo>
                <a:cubicBezTo>
                  <a:pt x="24" y="80"/>
                  <a:pt x="21" y="83"/>
                  <a:pt x="18" y="87"/>
                </a:cubicBezTo>
                <a:cubicBezTo>
                  <a:pt x="20" y="87"/>
                  <a:pt x="21" y="87"/>
                  <a:pt x="22" y="86"/>
                </a:cubicBezTo>
                <a:cubicBezTo>
                  <a:pt x="22" y="85"/>
                  <a:pt x="21" y="85"/>
                  <a:pt x="21" y="84"/>
                </a:cubicBezTo>
                <a:cubicBezTo>
                  <a:pt x="22" y="83"/>
                  <a:pt x="24" y="84"/>
                  <a:pt x="25" y="84"/>
                </a:cubicBezTo>
                <a:cubicBezTo>
                  <a:pt x="24" y="83"/>
                  <a:pt x="26" y="82"/>
                  <a:pt x="25" y="81"/>
                </a:cubicBezTo>
                <a:cubicBezTo>
                  <a:pt x="25" y="82"/>
                  <a:pt x="24" y="83"/>
                  <a:pt x="23" y="82"/>
                </a:cubicBezTo>
                <a:cubicBezTo>
                  <a:pt x="24" y="81"/>
                  <a:pt x="25" y="80"/>
                  <a:pt x="26" y="80"/>
                </a:cubicBezTo>
                <a:close/>
                <a:moveTo>
                  <a:pt x="21" y="264"/>
                </a:moveTo>
                <a:cubicBezTo>
                  <a:pt x="20" y="264"/>
                  <a:pt x="20" y="264"/>
                  <a:pt x="19" y="264"/>
                </a:cubicBezTo>
                <a:cubicBezTo>
                  <a:pt x="19" y="264"/>
                  <a:pt x="18" y="265"/>
                  <a:pt x="18" y="265"/>
                </a:cubicBezTo>
                <a:cubicBezTo>
                  <a:pt x="19" y="266"/>
                  <a:pt x="21" y="266"/>
                  <a:pt x="21" y="264"/>
                </a:cubicBezTo>
                <a:close/>
                <a:moveTo>
                  <a:pt x="23" y="77"/>
                </a:moveTo>
                <a:cubicBezTo>
                  <a:pt x="21" y="79"/>
                  <a:pt x="18" y="82"/>
                  <a:pt x="18" y="84"/>
                </a:cubicBezTo>
                <a:cubicBezTo>
                  <a:pt x="19" y="81"/>
                  <a:pt x="25" y="80"/>
                  <a:pt x="23" y="77"/>
                </a:cubicBezTo>
                <a:close/>
                <a:moveTo>
                  <a:pt x="21" y="76"/>
                </a:moveTo>
                <a:cubicBezTo>
                  <a:pt x="23" y="76"/>
                  <a:pt x="24" y="75"/>
                  <a:pt x="24" y="73"/>
                </a:cubicBezTo>
                <a:cubicBezTo>
                  <a:pt x="22" y="74"/>
                  <a:pt x="22" y="75"/>
                  <a:pt x="21" y="76"/>
                </a:cubicBezTo>
                <a:close/>
                <a:moveTo>
                  <a:pt x="363" y="197"/>
                </a:moveTo>
                <a:cubicBezTo>
                  <a:pt x="363" y="199"/>
                  <a:pt x="364" y="202"/>
                  <a:pt x="365" y="203"/>
                </a:cubicBezTo>
                <a:cubicBezTo>
                  <a:pt x="365" y="201"/>
                  <a:pt x="365" y="197"/>
                  <a:pt x="363" y="197"/>
                </a:cubicBezTo>
                <a:close/>
                <a:moveTo>
                  <a:pt x="343" y="286"/>
                </a:moveTo>
                <a:cubicBezTo>
                  <a:pt x="344" y="286"/>
                  <a:pt x="344" y="284"/>
                  <a:pt x="344" y="282"/>
                </a:cubicBezTo>
                <a:cubicBezTo>
                  <a:pt x="342" y="282"/>
                  <a:pt x="343" y="284"/>
                  <a:pt x="343" y="286"/>
                </a:cubicBezTo>
                <a:close/>
                <a:moveTo>
                  <a:pt x="341" y="143"/>
                </a:moveTo>
                <a:cubicBezTo>
                  <a:pt x="340" y="141"/>
                  <a:pt x="340" y="139"/>
                  <a:pt x="339" y="138"/>
                </a:cubicBezTo>
                <a:cubicBezTo>
                  <a:pt x="338" y="140"/>
                  <a:pt x="340" y="142"/>
                  <a:pt x="341" y="143"/>
                </a:cubicBezTo>
                <a:close/>
                <a:moveTo>
                  <a:pt x="343" y="152"/>
                </a:moveTo>
                <a:cubicBezTo>
                  <a:pt x="343" y="151"/>
                  <a:pt x="343" y="151"/>
                  <a:pt x="343" y="151"/>
                </a:cubicBezTo>
                <a:cubicBezTo>
                  <a:pt x="346" y="152"/>
                  <a:pt x="345" y="158"/>
                  <a:pt x="348" y="157"/>
                </a:cubicBezTo>
                <a:cubicBezTo>
                  <a:pt x="346" y="155"/>
                  <a:pt x="346" y="152"/>
                  <a:pt x="344" y="149"/>
                </a:cubicBezTo>
                <a:cubicBezTo>
                  <a:pt x="344" y="150"/>
                  <a:pt x="342" y="151"/>
                  <a:pt x="343" y="152"/>
                </a:cubicBezTo>
                <a:close/>
                <a:moveTo>
                  <a:pt x="343" y="249"/>
                </a:moveTo>
                <a:cubicBezTo>
                  <a:pt x="344" y="242"/>
                  <a:pt x="344" y="235"/>
                  <a:pt x="343" y="230"/>
                </a:cubicBezTo>
                <a:cubicBezTo>
                  <a:pt x="343" y="237"/>
                  <a:pt x="342" y="243"/>
                  <a:pt x="343" y="249"/>
                </a:cubicBezTo>
                <a:close/>
                <a:moveTo>
                  <a:pt x="341" y="250"/>
                </a:moveTo>
                <a:cubicBezTo>
                  <a:pt x="341" y="251"/>
                  <a:pt x="340" y="254"/>
                  <a:pt x="341" y="254"/>
                </a:cubicBezTo>
                <a:cubicBezTo>
                  <a:pt x="342" y="253"/>
                  <a:pt x="342" y="251"/>
                  <a:pt x="341" y="250"/>
                </a:cubicBezTo>
                <a:close/>
                <a:moveTo>
                  <a:pt x="339" y="296"/>
                </a:moveTo>
                <a:cubicBezTo>
                  <a:pt x="340" y="295"/>
                  <a:pt x="341" y="292"/>
                  <a:pt x="340" y="290"/>
                </a:cubicBezTo>
                <a:cubicBezTo>
                  <a:pt x="340" y="292"/>
                  <a:pt x="338" y="294"/>
                  <a:pt x="339" y="296"/>
                </a:cubicBezTo>
                <a:close/>
                <a:moveTo>
                  <a:pt x="344" y="227"/>
                </a:moveTo>
                <a:cubicBezTo>
                  <a:pt x="344" y="225"/>
                  <a:pt x="345" y="223"/>
                  <a:pt x="343" y="223"/>
                </a:cubicBezTo>
                <a:cubicBezTo>
                  <a:pt x="344" y="224"/>
                  <a:pt x="343" y="227"/>
                  <a:pt x="344" y="227"/>
                </a:cubicBezTo>
                <a:close/>
                <a:moveTo>
                  <a:pt x="353" y="183"/>
                </a:moveTo>
                <a:cubicBezTo>
                  <a:pt x="353" y="183"/>
                  <a:pt x="354" y="184"/>
                  <a:pt x="354" y="185"/>
                </a:cubicBezTo>
                <a:cubicBezTo>
                  <a:pt x="355" y="184"/>
                  <a:pt x="353" y="181"/>
                  <a:pt x="353" y="183"/>
                </a:cubicBezTo>
                <a:close/>
                <a:moveTo>
                  <a:pt x="355" y="183"/>
                </a:moveTo>
                <a:cubicBezTo>
                  <a:pt x="355" y="181"/>
                  <a:pt x="354" y="180"/>
                  <a:pt x="353" y="179"/>
                </a:cubicBezTo>
                <a:cubicBezTo>
                  <a:pt x="354" y="180"/>
                  <a:pt x="354" y="182"/>
                  <a:pt x="355" y="183"/>
                </a:cubicBezTo>
                <a:close/>
                <a:moveTo>
                  <a:pt x="357" y="186"/>
                </a:moveTo>
                <a:cubicBezTo>
                  <a:pt x="355" y="185"/>
                  <a:pt x="355" y="187"/>
                  <a:pt x="356" y="188"/>
                </a:cubicBezTo>
                <a:cubicBezTo>
                  <a:pt x="357" y="188"/>
                  <a:pt x="356" y="187"/>
                  <a:pt x="357" y="186"/>
                </a:cubicBezTo>
                <a:close/>
                <a:moveTo>
                  <a:pt x="343" y="276"/>
                </a:moveTo>
                <a:cubicBezTo>
                  <a:pt x="344" y="276"/>
                  <a:pt x="344" y="278"/>
                  <a:pt x="345" y="278"/>
                </a:cubicBezTo>
                <a:cubicBezTo>
                  <a:pt x="344" y="276"/>
                  <a:pt x="346" y="277"/>
                  <a:pt x="346" y="275"/>
                </a:cubicBezTo>
                <a:cubicBezTo>
                  <a:pt x="344" y="275"/>
                  <a:pt x="343" y="275"/>
                  <a:pt x="343" y="276"/>
                </a:cubicBezTo>
                <a:close/>
                <a:moveTo>
                  <a:pt x="346" y="209"/>
                </a:moveTo>
                <a:cubicBezTo>
                  <a:pt x="348" y="212"/>
                  <a:pt x="345" y="208"/>
                  <a:pt x="344" y="206"/>
                </a:cubicBezTo>
                <a:cubicBezTo>
                  <a:pt x="344" y="203"/>
                  <a:pt x="344" y="200"/>
                  <a:pt x="343" y="199"/>
                </a:cubicBezTo>
                <a:cubicBezTo>
                  <a:pt x="341" y="199"/>
                  <a:pt x="341" y="200"/>
                  <a:pt x="340" y="199"/>
                </a:cubicBezTo>
                <a:cubicBezTo>
                  <a:pt x="341" y="204"/>
                  <a:pt x="342" y="206"/>
                  <a:pt x="345" y="209"/>
                </a:cubicBezTo>
                <a:cubicBezTo>
                  <a:pt x="344" y="212"/>
                  <a:pt x="345" y="216"/>
                  <a:pt x="346" y="219"/>
                </a:cubicBezTo>
                <a:cubicBezTo>
                  <a:pt x="349" y="215"/>
                  <a:pt x="344" y="212"/>
                  <a:pt x="346" y="209"/>
                </a:cubicBezTo>
                <a:close/>
                <a:moveTo>
                  <a:pt x="346" y="180"/>
                </a:moveTo>
                <a:cubicBezTo>
                  <a:pt x="348" y="179"/>
                  <a:pt x="347" y="181"/>
                  <a:pt x="349" y="181"/>
                </a:cubicBezTo>
                <a:cubicBezTo>
                  <a:pt x="349" y="180"/>
                  <a:pt x="348" y="179"/>
                  <a:pt x="348" y="178"/>
                </a:cubicBezTo>
                <a:cubicBezTo>
                  <a:pt x="347" y="178"/>
                  <a:pt x="346" y="179"/>
                  <a:pt x="346" y="180"/>
                </a:cubicBezTo>
                <a:close/>
                <a:moveTo>
                  <a:pt x="258" y="101"/>
                </a:moveTo>
                <a:cubicBezTo>
                  <a:pt x="256" y="101"/>
                  <a:pt x="255" y="100"/>
                  <a:pt x="254" y="100"/>
                </a:cubicBezTo>
                <a:cubicBezTo>
                  <a:pt x="254" y="102"/>
                  <a:pt x="258" y="102"/>
                  <a:pt x="258" y="101"/>
                </a:cubicBezTo>
                <a:close/>
                <a:moveTo>
                  <a:pt x="328" y="130"/>
                </a:moveTo>
                <a:cubicBezTo>
                  <a:pt x="327" y="128"/>
                  <a:pt x="326" y="125"/>
                  <a:pt x="324" y="124"/>
                </a:cubicBezTo>
                <a:cubicBezTo>
                  <a:pt x="324" y="126"/>
                  <a:pt x="326" y="129"/>
                  <a:pt x="328" y="130"/>
                </a:cubicBezTo>
                <a:close/>
                <a:moveTo>
                  <a:pt x="324" y="135"/>
                </a:moveTo>
                <a:cubicBezTo>
                  <a:pt x="326" y="137"/>
                  <a:pt x="328" y="141"/>
                  <a:pt x="330" y="141"/>
                </a:cubicBezTo>
                <a:cubicBezTo>
                  <a:pt x="328" y="140"/>
                  <a:pt x="327" y="138"/>
                  <a:pt x="328" y="136"/>
                </a:cubicBezTo>
                <a:cubicBezTo>
                  <a:pt x="326" y="137"/>
                  <a:pt x="325" y="134"/>
                  <a:pt x="324" y="135"/>
                </a:cubicBezTo>
                <a:close/>
                <a:moveTo>
                  <a:pt x="333" y="131"/>
                </a:moveTo>
                <a:cubicBezTo>
                  <a:pt x="335" y="131"/>
                  <a:pt x="333" y="129"/>
                  <a:pt x="332" y="128"/>
                </a:cubicBezTo>
                <a:cubicBezTo>
                  <a:pt x="332" y="130"/>
                  <a:pt x="334" y="130"/>
                  <a:pt x="333" y="131"/>
                </a:cubicBezTo>
                <a:close/>
                <a:moveTo>
                  <a:pt x="273" y="126"/>
                </a:moveTo>
                <a:cubicBezTo>
                  <a:pt x="273" y="126"/>
                  <a:pt x="274" y="126"/>
                  <a:pt x="274" y="127"/>
                </a:cubicBezTo>
                <a:cubicBezTo>
                  <a:pt x="275" y="127"/>
                  <a:pt x="275" y="126"/>
                  <a:pt x="274" y="126"/>
                </a:cubicBezTo>
                <a:cubicBezTo>
                  <a:pt x="274" y="126"/>
                  <a:pt x="273" y="125"/>
                  <a:pt x="273" y="126"/>
                </a:cubicBezTo>
                <a:close/>
                <a:moveTo>
                  <a:pt x="270" y="118"/>
                </a:moveTo>
                <a:cubicBezTo>
                  <a:pt x="269" y="118"/>
                  <a:pt x="268" y="115"/>
                  <a:pt x="267" y="116"/>
                </a:cubicBezTo>
                <a:cubicBezTo>
                  <a:pt x="269" y="116"/>
                  <a:pt x="269" y="119"/>
                  <a:pt x="267" y="119"/>
                </a:cubicBezTo>
                <a:cubicBezTo>
                  <a:pt x="266" y="118"/>
                  <a:pt x="264" y="116"/>
                  <a:pt x="263" y="115"/>
                </a:cubicBezTo>
                <a:cubicBezTo>
                  <a:pt x="263" y="115"/>
                  <a:pt x="264" y="115"/>
                  <a:pt x="264" y="114"/>
                </a:cubicBezTo>
                <a:cubicBezTo>
                  <a:pt x="261" y="114"/>
                  <a:pt x="260" y="114"/>
                  <a:pt x="259" y="112"/>
                </a:cubicBezTo>
                <a:cubicBezTo>
                  <a:pt x="257" y="118"/>
                  <a:pt x="267" y="121"/>
                  <a:pt x="270" y="118"/>
                </a:cubicBezTo>
                <a:close/>
                <a:moveTo>
                  <a:pt x="251" y="105"/>
                </a:moveTo>
                <a:cubicBezTo>
                  <a:pt x="249" y="105"/>
                  <a:pt x="248" y="103"/>
                  <a:pt x="248" y="105"/>
                </a:cubicBezTo>
                <a:cubicBezTo>
                  <a:pt x="248" y="105"/>
                  <a:pt x="250" y="105"/>
                  <a:pt x="251" y="105"/>
                </a:cubicBezTo>
                <a:close/>
                <a:moveTo>
                  <a:pt x="275" y="63"/>
                </a:moveTo>
                <a:cubicBezTo>
                  <a:pt x="273" y="62"/>
                  <a:pt x="270" y="58"/>
                  <a:pt x="266" y="59"/>
                </a:cubicBezTo>
                <a:cubicBezTo>
                  <a:pt x="266" y="61"/>
                  <a:pt x="266" y="61"/>
                  <a:pt x="266" y="61"/>
                </a:cubicBezTo>
                <a:cubicBezTo>
                  <a:pt x="270" y="60"/>
                  <a:pt x="272" y="64"/>
                  <a:pt x="275" y="63"/>
                </a:cubicBezTo>
                <a:close/>
                <a:moveTo>
                  <a:pt x="260" y="107"/>
                </a:moveTo>
                <a:cubicBezTo>
                  <a:pt x="260" y="106"/>
                  <a:pt x="261" y="105"/>
                  <a:pt x="262" y="105"/>
                </a:cubicBezTo>
                <a:cubicBezTo>
                  <a:pt x="257" y="105"/>
                  <a:pt x="254" y="101"/>
                  <a:pt x="251" y="101"/>
                </a:cubicBezTo>
                <a:cubicBezTo>
                  <a:pt x="253" y="105"/>
                  <a:pt x="257" y="105"/>
                  <a:pt x="260" y="107"/>
                </a:cubicBezTo>
                <a:close/>
                <a:moveTo>
                  <a:pt x="278" y="114"/>
                </a:moveTo>
                <a:cubicBezTo>
                  <a:pt x="275" y="112"/>
                  <a:pt x="270" y="103"/>
                  <a:pt x="263" y="106"/>
                </a:cubicBezTo>
                <a:cubicBezTo>
                  <a:pt x="265" y="107"/>
                  <a:pt x="267" y="108"/>
                  <a:pt x="268" y="109"/>
                </a:cubicBezTo>
                <a:cubicBezTo>
                  <a:pt x="267" y="110"/>
                  <a:pt x="265" y="109"/>
                  <a:pt x="264" y="110"/>
                </a:cubicBezTo>
                <a:cubicBezTo>
                  <a:pt x="261" y="109"/>
                  <a:pt x="255" y="107"/>
                  <a:pt x="251" y="109"/>
                </a:cubicBezTo>
                <a:cubicBezTo>
                  <a:pt x="249" y="107"/>
                  <a:pt x="246" y="107"/>
                  <a:pt x="244" y="106"/>
                </a:cubicBezTo>
                <a:cubicBezTo>
                  <a:pt x="246" y="109"/>
                  <a:pt x="251" y="109"/>
                  <a:pt x="253" y="112"/>
                </a:cubicBezTo>
                <a:cubicBezTo>
                  <a:pt x="256" y="112"/>
                  <a:pt x="256" y="112"/>
                  <a:pt x="256" y="112"/>
                </a:cubicBezTo>
                <a:cubicBezTo>
                  <a:pt x="256" y="113"/>
                  <a:pt x="257" y="115"/>
                  <a:pt x="257" y="113"/>
                </a:cubicBezTo>
                <a:cubicBezTo>
                  <a:pt x="257" y="113"/>
                  <a:pt x="256" y="112"/>
                  <a:pt x="257" y="112"/>
                </a:cubicBezTo>
                <a:cubicBezTo>
                  <a:pt x="258" y="113"/>
                  <a:pt x="262" y="111"/>
                  <a:pt x="261" y="113"/>
                </a:cubicBezTo>
                <a:cubicBezTo>
                  <a:pt x="263" y="111"/>
                  <a:pt x="265" y="115"/>
                  <a:pt x="266" y="114"/>
                </a:cubicBezTo>
                <a:cubicBezTo>
                  <a:pt x="263" y="113"/>
                  <a:pt x="267" y="113"/>
                  <a:pt x="268" y="112"/>
                </a:cubicBezTo>
                <a:cubicBezTo>
                  <a:pt x="267" y="112"/>
                  <a:pt x="266" y="111"/>
                  <a:pt x="267" y="111"/>
                </a:cubicBezTo>
                <a:cubicBezTo>
                  <a:pt x="270" y="110"/>
                  <a:pt x="274" y="109"/>
                  <a:pt x="275" y="113"/>
                </a:cubicBezTo>
                <a:cubicBezTo>
                  <a:pt x="273" y="114"/>
                  <a:pt x="272" y="112"/>
                  <a:pt x="271" y="113"/>
                </a:cubicBezTo>
                <a:cubicBezTo>
                  <a:pt x="272" y="114"/>
                  <a:pt x="274" y="115"/>
                  <a:pt x="276" y="115"/>
                </a:cubicBezTo>
                <a:cubicBezTo>
                  <a:pt x="275" y="112"/>
                  <a:pt x="278" y="114"/>
                  <a:pt x="278" y="114"/>
                </a:cubicBezTo>
                <a:close/>
                <a:moveTo>
                  <a:pt x="272" y="121"/>
                </a:moveTo>
                <a:cubicBezTo>
                  <a:pt x="271" y="121"/>
                  <a:pt x="271" y="121"/>
                  <a:pt x="270" y="121"/>
                </a:cubicBezTo>
                <a:cubicBezTo>
                  <a:pt x="270" y="122"/>
                  <a:pt x="270" y="122"/>
                  <a:pt x="270" y="122"/>
                </a:cubicBezTo>
                <a:cubicBezTo>
                  <a:pt x="270" y="122"/>
                  <a:pt x="271" y="122"/>
                  <a:pt x="272" y="121"/>
                </a:cubicBezTo>
                <a:close/>
                <a:moveTo>
                  <a:pt x="291" y="136"/>
                </a:moveTo>
                <a:cubicBezTo>
                  <a:pt x="292" y="138"/>
                  <a:pt x="297" y="142"/>
                  <a:pt x="297" y="141"/>
                </a:cubicBezTo>
                <a:cubicBezTo>
                  <a:pt x="297" y="139"/>
                  <a:pt x="290" y="136"/>
                  <a:pt x="293" y="133"/>
                </a:cubicBezTo>
                <a:cubicBezTo>
                  <a:pt x="291" y="133"/>
                  <a:pt x="291" y="134"/>
                  <a:pt x="289" y="134"/>
                </a:cubicBezTo>
                <a:cubicBezTo>
                  <a:pt x="289" y="132"/>
                  <a:pt x="287" y="133"/>
                  <a:pt x="286" y="132"/>
                </a:cubicBezTo>
                <a:cubicBezTo>
                  <a:pt x="286" y="130"/>
                  <a:pt x="286" y="130"/>
                  <a:pt x="286" y="128"/>
                </a:cubicBezTo>
                <a:cubicBezTo>
                  <a:pt x="284" y="128"/>
                  <a:pt x="284" y="128"/>
                  <a:pt x="284" y="128"/>
                </a:cubicBezTo>
                <a:cubicBezTo>
                  <a:pt x="285" y="130"/>
                  <a:pt x="285" y="129"/>
                  <a:pt x="284" y="132"/>
                </a:cubicBezTo>
                <a:cubicBezTo>
                  <a:pt x="288" y="132"/>
                  <a:pt x="288" y="136"/>
                  <a:pt x="291" y="136"/>
                </a:cubicBezTo>
                <a:close/>
                <a:moveTo>
                  <a:pt x="320" y="159"/>
                </a:moveTo>
                <a:cubicBezTo>
                  <a:pt x="320" y="160"/>
                  <a:pt x="319" y="160"/>
                  <a:pt x="319" y="161"/>
                </a:cubicBezTo>
                <a:cubicBezTo>
                  <a:pt x="320" y="162"/>
                  <a:pt x="321" y="163"/>
                  <a:pt x="322" y="164"/>
                </a:cubicBezTo>
                <a:cubicBezTo>
                  <a:pt x="322" y="162"/>
                  <a:pt x="321" y="161"/>
                  <a:pt x="320" y="159"/>
                </a:cubicBezTo>
                <a:close/>
                <a:moveTo>
                  <a:pt x="301" y="137"/>
                </a:moveTo>
                <a:cubicBezTo>
                  <a:pt x="303" y="139"/>
                  <a:pt x="305" y="142"/>
                  <a:pt x="309" y="144"/>
                </a:cubicBezTo>
                <a:cubicBezTo>
                  <a:pt x="307" y="141"/>
                  <a:pt x="302" y="137"/>
                  <a:pt x="301" y="137"/>
                </a:cubicBezTo>
                <a:close/>
                <a:moveTo>
                  <a:pt x="279" y="123"/>
                </a:moveTo>
                <a:cubicBezTo>
                  <a:pt x="279" y="122"/>
                  <a:pt x="279" y="121"/>
                  <a:pt x="278" y="120"/>
                </a:cubicBezTo>
                <a:cubicBezTo>
                  <a:pt x="277" y="121"/>
                  <a:pt x="278" y="123"/>
                  <a:pt x="279" y="123"/>
                </a:cubicBezTo>
                <a:close/>
                <a:moveTo>
                  <a:pt x="323" y="160"/>
                </a:moveTo>
                <a:cubicBezTo>
                  <a:pt x="325" y="162"/>
                  <a:pt x="325" y="164"/>
                  <a:pt x="327" y="165"/>
                </a:cubicBezTo>
                <a:cubicBezTo>
                  <a:pt x="326" y="163"/>
                  <a:pt x="325" y="160"/>
                  <a:pt x="323" y="160"/>
                </a:cubicBezTo>
                <a:close/>
                <a:moveTo>
                  <a:pt x="327" y="156"/>
                </a:moveTo>
                <a:cubicBezTo>
                  <a:pt x="326" y="157"/>
                  <a:pt x="324" y="156"/>
                  <a:pt x="324" y="157"/>
                </a:cubicBezTo>
                <a:cubicBezTo>
                  <a:pt x="325" y="157"/>
                  <a:pt x="326" y="159"/>
                  <a:pt x="327" y="159"/>
                </a:cubicBezTo>
                <a:cubicBezTo>
                  <a:pt x="327" y="158"/>
                  <a:pt x="326" y="157"/>
                  <a:pt x="327" y="156"/>
                </a:cubicBezTo>
                <a:close/>
                <a:moveTo>
                  <a:pt x="303" y="146"/>
                </a:moveTo>
                <a:cubicBezTo>
                  <a:pt x="302" y="147"/>
                  <a:pt x="304" y="149"/>
                  <a:pt x="305" y="149"/>
                </a:cubicBezTo>
                <a:cubicBezTo>
                  <a:pt x="304" y="148"/>
                  <a:pt x="305" y="146"/>
                  <a:pt x="303" y="146"/>
                </a:cubicBezTo>
                <a:close/>
                <a:moveTo>
                  <a:pt x="294" y="132"/>
                </a:moveTo>
                <a:cubicBezTo>
                  <a:pt x="294" y="131"/>
                  <a:pt x="292" y="130"/>
                  <a:pt x="292" y="132"/>
                </a:cubicBezTo>
                <a:cubicBezTo>
                  <a:pt x="293" y="131"/>
                  <a:pt x="294" y="133"/>
                  <a:pt x="294" y="132"/>
                </a:cubicBezTo>
                <a:close/>
                <a:moveTo>
                  <a:pt x="280" y="119"/>
                </a:moveTo>
                <a:cubicBezTo>
                  <a:pt x="279" y="118"/>
                  <a:pt x="279" y="117"/>
                  <a:pt x="277" y="117"/>
                </a:cubicBezTo>
                <a:cubicBezTo>
                  <a:pt x="277" y="118"/>
                  <a:pt x="279" y="120"/>
                  <a:pt x="280" y="119"/>
                </a:cubicBezTo>
                <a:close/>
                <a:moveTo>
                  <a:pt x="316" y="137"/>
                </a:moveTo>
                <a:cubicBezTo>
                  <a:pt x="311" y="132"/>
                  <a:pt x="302" y="121"/>
                  <a:pt x="292" y="118"/>
                </a:cubicBezTo>
                <a:cubicBezTo>
                  <a:pt x="293" y="119"/>
                  <a:pt x="292" y="120"/>
                  <a:pt x="291" y="120"/>
                </a:cubicBezTo>
                <a:cubicBezTo>
                  <a:pt x="290" y="119"/>
                  <a:pt x="288" y="118"/>
                  <a:pt x="288" y="117"/>
                </a:cubicBezTo>
                <a:cubicBezTo>
                  <a:pt x="285" y="119"/>
                  <a:pt x="282" y="114"/>
                  <a:pt x="279" y="115"/>
                </a:cubicBezTo>
                <a:cubicBezTo>
                  <a:pt x="279" y="117"/>
                  <a:pt x="282" y="117"/>
                  <a:pt x="284" y="118"/>
                </a:cubicBezTo>
                <a:cubicBezTo>
                  <a:pt x="284" y="119"/>
                  <a:pt x="285" y="123"/>
                  <a:pt x="287" y="122"/>
                </a:cubicBezTo>
                <a:cubicBezTo>
                  <a:pt x="286" y="121"/>
                  <a:pt x="285" y="120"/>
                  <a:pt x="286" y="120"/>
                </a:cubicBezTo>
                <a:cubicBezTo>
                  <a:pt x="287" y="120"/>
                  <a:pt x="288" y="120"/>
                  <a:pt x="288" y="122"/>
                </a:cubicBezTo>
                <a:cubicBezTo>
                  <a:pt x="289" y="122"/>
                  <a:pt x="291" y="121"/>
                  <a:pt x="292" y="123"/>
                </a:cubicBezTo>
                <a:cubicBezTo>
                  <a:pt x="291" y="124"/>
                  <a:pt x="288" y="124"/>
                  <a:pt x="287" y="126"/>
                </a:cubicBezTo>
                <a:cubicBezTo>
                  <a:pt x="290" y="127"/>
                  <a:pt x="291" y="130"/>
                  <a:pt x="295" y="130"/>
                </a:cubicBezTo>
                <a:cubicBezTo>
                  <a:pt x="296" y="129"/>
                  <a:pt x="292" y="128"/>
                  <a:pt x="295" y="127"/>
                </a:cubicBezTo>
                <a:cubicBezTo>
                  <a:pt x="298" y="130"/>
                  <a:pt x="301" y="135"/>
                  <a:pt x="306" y="134"/>
                </a:cubicBezTo>
                <a:cubicBezTo>
                  <a:pt x="306" y="132"/>
                  <a:pt x="304" y="132"/>
                  <a:pt x="303" y="131"/>
                </a:cubicBezTo>
                <a:cubicBezTo>
                  <a:pt x="304" y="131"/>
                  <a:pt x="304" y="130"/>
                  <a:pt x="304" y="130"/>
                </a:cubicBezTo>
                <a:cubicBezTo>
                  <a:pt x="309" y="134"/>
                  <a:pt x="314" y="136"/>
                  <a:pt x="317" y="141"/>
                </a:cubicBezTo>
                <a:cubicBezTo>
                  <a:pt x="316" y="141"/>
                  <a:pt x="314" y="138"/>
                  <a:pt x="313" y="139"/>
                </a:cubicBezTo>
                <a:cubicBezTo>
                  <a:pt x="315" y="142"/>
                  <a:pt x="318" y="143"/>
                  <a:pt x="320" y="146"/>
                </a:cubicBezTo>
                <a:cubicBezTo>
                  <a:pt x="319" y="148"/>
                  <a:pt x="323" y="150"/>
                  <a:pt x="323" y="153"/>
                </a:cubicBezTo>
                <a:cubicBezTo>
                  <a:pt x="325" y="153"/>
                  <a:pt x="325" y="154"/>
                  <a:pt x="326" y="154"/>
                </a:cubicBezTo>
                <a:cubicBezTo>
                  <a:pt x="326" y="155"/>
                  <a:pt x="328" y="157"/>
                  <a:pt x="329" y="156"/>
                </a:cubicBezTo>
                <a:cubicBezTo>
                  <a:pt x="327" y="151"/>
                  <a:pt x="325" y="145"/>
                  <a:pt x="320" y="144"/>
                </a:cubicBezTo>
                <a:cubicBezTo>
                  <a:pt x="322" y="141"/>
                  <a:pt x="317" y="140"/>
                  <a:pt x="316" y="137"/>
                </a:cubicBezTo>
                <a:close/>
                <a:moveTo>
                  <a:pt x="292" y="128"/>
                </a:moveTo>
                <a:cubicBezTo>
                  <a:pt x="291" y="127"/>
                  <a:pt x="290" y="127"/>
                  <a:pt x="291" y="125"/>
                </a:cubicBezTo>
                <a:cubicBezTo>
                  <a:pt x="292" y="125"/>
                  <a:pt x="292" y="124"/>
                  <a:pt x="294" y="125"/>
                </a:cubicBezTo>
                <a:cubicBezTo>
                  <a:pt x="294" y="127"/>
                  <a:pt x="293" y="127"/>
                  <a:pt x="292" y="128"/>
                </a:cubicBezTo>
                <a:close/>
                <a:moveTo>
                  <a:pt x="294" y="126"/>
                </a:moveTo>
                <a:cubicBezTo>
                  <a:pt x="296" y="124"/>
                  <a:pt x="300" y="125"/>
                  <a:pt x="300" y="128"/>
                </a:cubicBezTo>
                <a:cubicBezTo>
                  <a:pt x="298" y="128"/>
                  <a:pt x="297" y="125"/>
                  <a:pt x="294" y="126"/>
                </a:cubicBezTo>
                <a:close/>
                <a:moveTo>
                  <a:pt x="328" y="169"/>
                </a:moveTo>
                <a:cubicBezTo>
                  <a:pt x="329" y="167"/>
                  <a:pt x="328" y="171"/>
                  <a:pt x="329" y="170"/>
                </a:cubicBezTo>
                <a:cubicBezTo>
                  <a:pt x="330" y="169"/>
                  <a:pt x="328" y="167"/>
                  <a:pt x="328" y="166"/>
                </a:cubicBezTo>
                <a:cubicBezTo>
                  <a:pt x="328" y="167"/>
                  <a:pt x="327" y="169"/>
                  <a:pt x="328" y="169"/>
                </a:cubicBezTo>
                <a:close/>
                <a:moveTo>
                  <a:pt x="263" y="120"/>
                </a:moveTo>
                <a:cubicBezTo>
                  <a:pt x="263" y="120"/>
                  <a:pt x="263" y="120"/>
                  <a:pt x="263" y="120"/>
                </a:cubicBezTo>
                <a:cubicBezTo>
                  <a:pt x="263" y="120"/>
                  <a:pt x="263" y="120"/>
                  <a:pt x="263" y="120"/>
                </a:cubicBezTo>
                <a:cubicBezTo>
                  <a:pt x="263" y="120"/>
                  <a:pt x="263" y="120"/>
                  <a:pt x="263" y="120"/>
                </a:cubicBezTo>
                <a:close/>
                <a:moveTo>
                  <a:pt x="300" y="78"/>
                </a:moveTo>
                <a:cubicBezTo>
                  <a:pt x="300" y="78"/>
                  <a:pt x="299" y="76"/>
                  <a:pt x="298" y="77"/>
                </a:cubicBezTo>
                <a:cubicBezTo>
                  <a:pt x="299" y="78"/>
                  <a:pt x="300" y="80"/>
                  <a:pt x="300" y="78"/>
                </a:cubicBezTo>
                <a:close/>
                <a:moveTo>
                  <a:pt x="310" y="89"/>
                </a:moveTo>
                <a:cubicBezTo>
                  <a:pt x="310" y="88"/>
                  <a:pt x="309" y="87"/>
                  <a:pt x="307" y="86"/>
                </a:cubicBezTo>
                <a:cubicBezTo>
                  <a:pt x="307" y="87"/>
                  <a:pt x="310" y="89"/>
                  <a:pt x="310" y="89"/>
                </a:cubicBezTo>
                <a:close/>
                <a:moveTo>
                  <a:pt x="308" y="94"/>
                </a:moveTo>
                <a:cubicBezTo>
                  <a:pt x="306" y="92"/>
                  <a:pt x="303" y="88"/>
                  <a:pt x="302" y="89"/>
                </a:cubicBezTo>
                <a:cubicBezTo>
                  <a:pt x="304" y="90"/>
                  <a:pt x="305" y="93"/>
                  <a:pt x="308" y="94"/>
                </a:cubicBezTo>
                <a:close/>
                <a:moveTo>
                  <a:pt x="310" y="89"/>
                </a:moveTo>
                <a:cubicBezTo>
                  <a:pt x="310" y="89"/>
                  <a:pt x="310" y="89"/>
                  <a:pt x="310" y="89"/>
                </a:cubicBezTo>
                <a:cubicBezTo>
                  <a:pt x="311" y="89"/>
                  <a:pt x="311" y="89"/>
                  <a:pt x="310" y="89"/>
                </a:cubicBezTo>
                <a:close/>
                <a:moveTo>
                  <a:pt x="309" y="96"/>
                </a:moveTo>
                <a:cubicBezTo>
                  <a:pt x="310" y="96"/>
                  <a:pt x="311" y="99"/>
                  <a:pt x="312" y="98"/>
                </a:cubicBezTo>
                <a:cubicBezTo>
                  <a:pt x="311" y="98"/>
                  <a:pt x="311" y="94"/>
                  <a:pt x="309" y="96"/>
                </a:cubicBezTo>
                <a:close/>
                <a:moveTo>
                  <a:pt x="301" y="109"/>
                </a:moveTo>
                <a:cubicBezTo>
                  <a:pt x="299" y="108"/>
                  <a:pt x="296" y="103"/>
                  <a:pt x="295" y="105"/>
                </a:cubicBezTo>
                <a:cubicBezTo>
                  <a:pt x="298" y="105"/>
                  <a:pt x="298" y="110"/>
                  <a:pt x="301" y="109"/>
                </a:cubicBezTo>
                <a:close/>
                <a:moveTo>
                  <a:pt x="297" y="81"/>
                </a:moveTo>
                <a:cubicBezTo>
                  <a:pt x="298" y="81"/>
                  <a:pt x="299" y="82"/>
                  <a:pt x="300" y="82"/>
                </a:cubicBezTo>
                <a:cubicBezTo>
                  <a:pt x="300" y="81"/>
                  <a:pt x="297" y="79"/>
                  <a:pt x="297" y="81"/>
                </a:cubicBezTo>
                <a:close/>
                <a:moveTo>
                  <a:pt x="305" y="102"/>
                </a:moveTo>
                <a:cubicBezTo>
                  <a:pt x="305" y="103"/>
                  <a:pt x="304" y="104"/>
                  <a:pt x="304" y="105"/>
                </a:cubicBezTo>
                <a:cubicBezTo>
                  <a:pt x="309" y="106"/>
                  <a:pt x="310" y="110"/>
                  <a:pt x="314" y="112"/>
                </a:cubicBezTo>
                <a:cubicBezTo>
                  <a:pt x="313" y="108"/>
                  <a:pt x="308" y="105"/>
                  <a:pt x="305" y="102"/>
                </a:cubicBezTo>
                <a:close/>
                <a:moveTo>
                  <a:pt x="305" y="103"/>
                </a:moveTo>
                <a:cubicBezTo>
                  <a:pt x="307" y="103"/>
                  <a:pt x="306" y="105"/>
                  <a:pt x="307" y="105"/>
                </a:cubicBezTo>
                <a:cubicBezTo>
                  <a:pt x="307" y="106"/>
                  <a:pt x="305" y="104"/>
                  <a:pt x="305" y="103"/>
                </a:cubicBezTo>
                <a:close/>
                <a:moveTo>
                  <a:pt x="284" y="73"/>
                </a:moveTo>
                <a:cubicBezTo>
                  <a:pt x="283" y="71"/>
                  <a:pt x="285" y="73"/>
                  <a:pt x="285" y="72"/>
                </a:cubicBezTo>
                <a:cubicBezTo>
                  <a:pt x="284" y="71"/>
                  <a:pt x="284" y="70"/>
                  <a:pt x="282" y="70"/>
                </a:cubicBezTo>
                <a:cubicBezTo>
                  <a:pt x="282" y="71"/>
                  <a:pt x="281" y="71"/>
                  <a:pt x="281" y="72"/>
                </a:cubicBezTo>
                <a:cubicBezTo>
                  <a:pt x="283" y="71"/>
                  <a:pt x="282" y="73"/>
                  <a:pt x="284" y="73"/>
                </a:cubicBezTo>
                <a:close/>
                <a:moveTo>
                  <a:pt x="301" y="88"/>
                </a:moveTo>
                <a:cubicBezTo>
                  <a:pt x="299" y="86"/>
                  <a:pt x="298" y="85"/>
                  <a:pt x="295" y="84"/>
                </a:cubicBezTo>
                <a:cubicBezTo>
                  <a:pt x="297" y="86"/>
                  <a:pt x="298" y="87"/>
                  <a:pt x="301" y="88"/>
                </a:cubicBezTo>
                <a:close/>
                <a:moveTo>
                  <a:pt x="261" y="108"/>
                </a:moveTo>
                <a:cubicBezTo>
                  <a:pt x="262" y="108"/>
                  <a:pt x="262" y="108"/>
                  <a:pt x="262" y="108"/>
                </a:cubicBezTo>
                <a:cubicBezTo>
                  <a:pt x="263" y="108"/>
                  <a:pt x="263" y="108"/>
                  <a:pt x="264" y="108"/>
                </a:cubicBezTo>
                <a:cubicBezTo>
                  <a:pt x="264" y="108"/>
                  <a:pt x="264" y="107"/>
                  <a:pt x="264" y="107"/>
                </a:cubicBezTo>
                <a:cubicBezTo>
                  <a:pt x="263" y="108"/>
                  <a:pt x="260" y="107"/>
                  <a:pt x="261" y="108"/>
                </a:cubicBezTo>
                <a:close/>
                <a:moveTo>
                  <a:pt x="277" y="81"/>
                </a:moveTo>
                <a:cubicBezTo>
                  <a:pt x="276" y="79"/>
                  <a:pt x="274" y="79"/>
                  <a:pt x="272" y="78"/>
                </a:cubicBezTo>
                <a:cubicBezTo>
                  <a:pt x="272" y="80"/>
                  <a:pt x="275" y="80"/>
                  <a:pt x="277" y="81"/>
                </a:cubicBezTo>
                <a:close/>
                <a:moveTo>
                  <a:pt x="288" y="114"/>
                </a:moveTo>
                <a:cubicBezTo>
                  <a:pt x="286" y="114"/>
                  <a:pt x="286" y="114"/>
                  <a:pt x="286" y="114"/>
                </a:cubicBezTo>
                <a:cubicBezTo>
                  <a:pt x="286" y="115"/>
                  <a:pt x="286" y="115"/>
                  <a:pt x="286" y="115"/>
                </a:cubicBezTo>
                <a:cubicBezTo>
                  <a:pt x="287" y="115"/>
                  <a:pt x="287" y="116"/>
                  <a:pt x="288" y="116"/>
                </a:cubicBezTo>
                <a:lnTo>
                  <a:pt x="288" y="114"/>
                </a:lnTo>
                <a:close/>
                <a:moveTo>
                  <a:pt x="298" y="116"/>
                </a:moveTo>
                <a:cubicBezTo>
                  <a:pt x="300" y="118"/>
                  <a:pt x="303" y="122"/>
                  <a:pt x="306" y="122"/>
                </a:cubicBezTo>
                <a:cubicBezTo>
                  <a:pt x="304" y="119"/>
                  <a:pt x="300" y="117"/>
                  <a:pt x="298" y="116"/>
                </a:cubicBezTo>
                <a:close/>
                <a:moveTo>
                  <a:pt x="275" y="110"/>
                </a:moveTo>
                <a:cubicBezTo>
                  <a:pt x="278" y="110"/>
                  <a:pt x="281" y="113"/>
                  <a:pt x="284" y="113"/>
                </a:cubicBezTo>
                <a:cubicBezTo>
                  <a:pt x="282" y="112"/>
                  <a:pt x="279" y="110"/>
                  <a:pt x="277" y="109"/>
                </a:cubicBezTo>
                <a:cubicBezTo>
                  <a:pt x="277" y="111"/>
                  <a:pt x="275" y="108"/>
                  <a:pt x="275" y="110"/>
                </a:cubicBezTo>
                <a:close/>
                <a:moveTo>
                  <a:pt x="309" y="125"/>
                </a:moveTo>
                <a:cubicBezTo>
                  <a:pt x="312" y="129"/>
                  <a:pt x="308" y="122"/>
                  <a:pt x="306" y="123"/>
                </a:cubicBezTo>
                <a:cubicBezTo>
                  <a:pt x="307" y="124"/>
                  <a:pt x="307" y="126"/>
                  <a:pt x="309" y="125"/>
                </a:cubicBezTo>
                <a:close/>
                <a:moveTo>
                  <a:pt x="321" y="123"/>
                </a:moveTo>
                <a:cubicBezTo>
                  <a:pt x="322" y="122"/>
                  <a:pt x="323" y="123"/>
                  <a:pt x="323" y="123"/>
                </a:cubicBezTo>
                <a:cubicBezTo>
                  <a:pt x="321" y="121"/>
                  <a:pt x="320" y="115"/>
                  <a:pt x="317" y="117"/>
                </a:cubicBezTo>
                <a:cubicBezTo>
                  <a:pt x="318" y="119"/>
                  <a:pt x="320" y="121"/>
                  <a:pt x="321" y="123"/>
                </a:cubicBezTo>
                <a:close/>
                <a:moveTo>
                  <a:pt x="317" y="115"/>
                </a:moveTo>
                <a:cubicBezTo>
                  <a:pt x="317" y="113"/>
                  <a:pt x="316" y="113"/>
                  <a:pt x="315" y="112"/>
                </a:cubicBezTo>
                <a:cubicBezTo>
                  <a:pt x="316" y="114"/>
                  <a:pt x="316" y="113"/>
                  <a:pt x="315" y="115"/>
                </a:cubicBezTo>
                <a:lnTo>
                  <a:pt x="317" y="115"/>
                </a:lnTo>
                <a:close/>
                <a:moveTo>
                  <a:pt x="313" y="130"/>
                </a:moveTo>
                <a:cubicBezTo>
                  <a:pt x="315" y="130"/>
                  <a:pt x="315" y="131"/>
                  <a:pt x="316" y="131"/>
                </a:cubicBezTo>
                <a:cubicBezTo>
                  <a:pt x="316" y="130"/>
                  <a:pt x="313" y="128"/>
                  <a:pt x="313" y="130"/>
                </a:cubicBezTo>
                <a:close/>
                <a:moveTo>
                  <a:pt x="337" y="183"/>
                </a:moveTo>
                <a:cubicBezTo>
                  <a:pt x="337" y="180"/>
                  <a:pt x="335" y="178"/>
                  <a:pt x="335" y="175"/>
                </a:cubicBezTo>
                <a:cubicBezTo>
                  <a:pt x="332" y="177"/>
                  <a:pt x="336" y="181"/>
                  <a:pt x="337" y="183"/>
                </a:cubicBezTo>
                <a:close/>
                <a:moveTo>
                  <a:pt x="39" y="302"/>
                </a:moveTo>
                <a:cubicBezTo>
                  <a:pt x="39" y="302"/>
                  <a:pt x="38" y="302"/>
                  <a:pt x="38" y="303"/>
                </a:cubicBezTo>
                <a:cubicBezTo>
                  <a:pt x="38" y="303"/>
                  <a:pt x="39" y="303"/>
                  <a:pt x="39" y="303"/>
                </a:cubicBezTo>
                <a:cubicBezTo>
                  <a:pt x="39" y="303"/>
                  <a:pt x="39" y="302"/>
                  <a:pt x="39" y="302"/>
                </a:cubicBezTo>
                <a:close/>
                <a:moveTo>
                  <a:pt x="40" y="292"/>
                </a:moveTo>
                <a:cubicBezTo>
                  <a:pt x="40" y="291"/>
                  <a:pt x="40" y="291"/>
                  <a:pt x="40" y="291"/>
                </a:cubicBezTo>
                <a:cubicBezTo>
                  <a:pt x="39" y="291"/>
                  <a:pt x="39" y="291"/>
                  <a:pt x="39" y="291"/>
                </a:cubicBezTo>
                <a:cubicBezTo>
                  <a:pt x="39" y="292"/>
                  <a:pt x="39" y="292"/>
                  <a:pt x="40" y="292"/>
                </a:cubicBezTo>
                <a:close/>
                <a:moveTo>
                  <a:pt x="37" y="287"/>
                </a:moveTo>
                <a:cubicBezTo>
                  <a:pt x="37" y="287"/>
                  <a:pt x="37" y="288"/>
                  <a:pt x="37" y="288"/>
                </a:cubicBezTo>
                <a:cubicBezTo>
                  <a:pt x="37" y="288"/>
                  <a:pt x="38" y="287"/>
                  <a:pt x="38" y="287"/>
                </a:cubicBezTo>
                <a:cubicBezTo>
                  <a:pt x="37" y="287"/>
                  <a:pt x="37" y="287"/>
                  <a:pt x="37" y="287"/>
                </a:cubicBezTo>
                <a:close/>
                <a:moveTo>
                  <a:pt x="35" y="292"/>
                </a:moveTo>
                <a:cubicBezTo>
                  <a:pt x="35" y="292"/>
                  <a:pt x="36" y="292"/>
                  <a:pt x="36" y="291"/>
                </a:cubicBezTo>
                <a:cubicBezTo>
                  <a:pt x="36" y="292"/>
                  <a:pt x="35" y="291"/>
                  <a:pt x="35" y="292"/>
                </a:cubicBezTo>
                <a:close/>
                <a:moveTo>
                  <a:pt x="40" y="295"/>
                </a:moveTo>
                <a:cubicBezTo>
                  <a:pt x="39" y="295"/>
                  <a:pt x="39" y="295"/>
                  <a:pt x="39" y="294"/>
                </a:cubicBezTo>
                <a:cubicBezTo>
                  <a:pt x="38" y="294"/>
                  <a:pt x="38" y="294"/>
                  <a:pt x="38" y="294"/>
                </a:cubicBezTo>
                <a:cubicBezTo>
                  <a:pt x="39" y="295"/>
                  <a:pt x="38" y="295"/>
                  <a:pt x="39" y="296"/>
                </a:cubicBezTo>
                <a:cubicBezTo>
                  <a:pt x="39" y="295"/>
                  <a:pt x="40" y="296"/>
                  <a:pt x="40" y="295"/>
                </a:cubicBezTo>
                <a:close/>
                <a:moveTo>
                  <a:pt x="52" y="320"/>
                </a:moveTo>
                <a:cubicBezTo>
                  <a:pt x="52" y="320"/>
                  <a:pt x="51" y="320"/>
                  <a:pt x="51" y="320"/>
                </a:cubicBezTo>
                <a:cubicBezTo>
                  <a:pt x="51" y="321"/>
                  <a:pt x="51" y="322"/>
                  <a:pt x="52" y="322"/>
                </a:cubicBezTo>
                <a:cubicBezTo>
                  <a:pt x="52" y="321"/>
                  <a:pt x="52" y="321"/>
                  <a:pt x="53" y="321"/>
                </a:cubicBezTo>
                <a:cubicBezTo>
                  <a:pt x="53" y="321"/>
                  <a:pt x="52" y="321"/>
                  <a:pt x="52" y="320"/>
                </a:cubicBezTo>
                <a:close/>
                <a:moveTo>
                  <a:pt x="40" y="294"/>
                </a:moveTo>
                <a:cubicBezTo>
                  <a:pt x="40" y="293"/>
                  <a:pt x="39" y="292"/>
                  <a:pt x="39" y="293"/>
                </a:cubicBezTo>
                <a:cubicBezTo>
                  <a:pt x="39" y="293"/>
                  <a:pt x="40" y="294"/>
                  <a:pt x="40" y="294"/>
                </a:cubicBezTo>
                <a:close/>
                <a:moveTo>
                  <a:pt x="37" y="293"/>
                </a:moveTo>
                <a:cubicBezTo>
                  <a:pt x="37" y="292"/>
                  <a:pt x="37" y="292"/>
                  <a:pt x="37" y="292"/>
                </a:cubicBezTo>
                <a:cubicBezTo>
                  <a:pt x="37" y="292"/>
                  <a:pt x="37" y="293"/>
                  <a:pt x="36" y="293"/>
                </a:cubicBezTo>
                <a:cubicBezTo>
                  <a:pt x="36" y="293"/>
                  <a:pt x="37" y="293"/>
                  <a:pt x="37" y="293"/>
                </a:cubicBezTo>
                <a:close/>
                <a:moveTo>
                  <a:pt x="48" y="310"/>
                </a:moveTo>
                <a:cubicBezTo>
                  <a:pt x="48" y="310"/>
                  <a:pt x="47" y="310"/>
                  <a:pt x="47" y="311"/>
                </a:cubicBezTo>
                <a:cubicBezTo>
                  <a:pt x="48" y="311"/>
                  <a:pt x="48" y="312"/>
                  <a:pt x="48" y="311"/>
                </a:cubicBezTo>
                <a:cubicBezTo>
                  <a:pt x="47" y="311"/>
                  <a:pt x="48" y="311"/>
                  <a:pt x="48" y="310"/>
                </a:cubicBezTo>
                <a:close/>
                <a:moveTo>
                  <a:pt x="39" y="285"/>
                </a:moveTo>
                <a:cubicBezTo>
                  <a:pt x="38" y="285"/>
                  <a:pt x="38" y="286"/>
                  <a:pt x="38" y="286"/>
                </a:cubicBezTo>
                <a:cubicBezTo>
                  <a:pt x="38" y="286"/>
                  <a:pt x="37" y="286"/>
                  <a:pt x="37" y="286"/>
                </a:cubicBezTo>
                <a:cubicBezTo>
                  <a:pt x="37" y="287"/>
                  <a:pt x="40" y="286"/>
                  <a:pt x="39" y="289"/>
                </a:cubicBezTo>
                <a:cubicBezTo>
                  <a:pt x="39" y="289"/>
                  <a:pt x="39" y="289"/>
                  <a:pt x="39" y="289"/>
                </a:cubicBezTo>
                <a:cubicBezTo>
                  <a:pt x="40" y="288"/>
                  <a:pt x="37" y="286"/>
                  <a:pt x="40" y="286"/>
                </a:cubicBezTo>
                <a:cubicBezTo>
                  <a:pt x="40" y="286"/>
                  <a:pt x="40" y="287"/>
                  <a:pt x="40" y="287"/>
                </a:cubicBezTo>
                <a:cubicBezTo>
                  <a:pt x="41" y="286"/>
                  <a:pt x="40" y="286"/>
                  <a:pt x="40" y="285"/>
                </a:cubicBezTo>
                <a:cubicBezTo>
                  <a:pt x="40" y="285"/>
                  <a:pt x="39" y="285"/>
                  <a:pt x="39" y="285"/>
                </a:cubicBezTo>
                <a:cubicBezTo>
                  <a:pt x="40" y="284"/>
                  <a:pt x="39" y="283"/>
                  <a:pt x="40" y="282"/>
                </a:cubicBezTo>
                <a:cubicBezTo>
                  <a:pt x="39" y="283"/>
                  <a:pt x="39" y="284"/>
                  <a:pt x="39" y="285"/>
                </a:cubicBezTo>
                <a:close/>
                <a:moveTo>
                  <a:pt x="35" y="280"/>
                </a:moveTo>
                <a:cubicBezTo>
                  <a:pt x="35" y="280"/>
                  <a:pt x="35" y="281"/>
                  <a:pt x="35" y="282"/>
                </a:cubicBezTo>
                <a:cubicBezTo>
                  <a:pt x="35" y="282"/>
                  <a:pt x="36" y="281"/>
                  <a:pt x="36" y="282"/>
                </a:cubicBezTo>
                <a:cubicBezTo>
                  <a:pt x="37" y="283"/>
                  <a:pt x="36" y="282"/>
                  <a:pt x="36" y="283"/>
                </a:cubicBezTo>
                <a:cubicBezTo>
                  <a:pt x="37" y="283"/>
                  <a:pt x="37" y="284"/>
                  <a:pt x="37" y="285"/>
                </a:cubicBezTo>
                <a:cubicBezTo>
                  <a:pt x="39" y="284"/>
                  <a:pt x="36" y="283"/>
                  <a:pt x="38" y="281"/>
                </a:cubicBezTo>
                <a:cubicBezTo>
                  <a:pt x="37" y="280"/>
                  <a:pt x="36" y="280"/>
                  <a:pt x="35" y="280"/>
                </a:cubicBezTo>
                <a:close/>
                <a:moveTo>
                  <a:pt x="35" y="289"/>
                </a:moveTo>
                <a:cubicBezTo>
                  <a:pt x="35" y="290"/>
                  <a:pt x="36" y="291"/>
                  <a:pt x="37" y="291"/>
                </a:cubicBezTo>
                <a:cubicBezTo>
                  <a:pt x="37" y="291"/>
                  <a:pt x="37" y="291"/>
                  <a:pt x="37" y="291"/>
                </a:cubicBezTo>
                <a:cubicBezTo>
                  <a:pt x="37" y="291"/>
                  <a:pt x="37" y="291"/>
                  <a:pt x="37" y="290"/>
                </a:cubicBezTo>
                <a:cubicBezTo>
                  <a:pt x="36" y="291"/>
                  <a:pt x="36" y="289"/>
                  <a:pt x="35" y="289"/>
                </a:cubicBezTo>
                <a:close/>
                <a:moveTo>
                  <a:pt x="41" y="306"/>
                </a:moveTo>
                <a:cubicBezTo>
                  <a:pt x="41" y="307"/>
                  <a:pt x="41" y="307"/>
                  <a:pt x="41" y="307"/>
                </a:cubicBezTo>
                <a:cubicBezTo>
                  <a:pt x="41" y="307"/>
                  <a:pt x="42" y="307"/>
                  <a:pt x="42" y="306"/>
                </a:cubicBezTo>
                <a:lnTo>
                  <a:pt x="41" y="306"/>
                </a:lnTo>
                <a:close/>
                <a:moveTo>
                  <a:pt x="45" y="306"/>
                </a:moveTo>
                <a:cubicBezTo>
                  <a:pt x="45" y="307"/>
                  <a:pt x="45" y="307"/>
                  <a:pt x="46" y="307"/>
                </a:cubicBezTo>
                <a:cubicBezTo>
                  <a:pt x="46" y="307"/>
                  <a:pt x="46" y="307"/>
                  <a:pt x="46" y="306"/>
                </a:cubicBezTo>
                <a:cubicBezTo>
                  <a:pt x="46" y="307"/>
                  <a:pt x="45" y="306"/>
                  <a:pt x="45" y="306"/>
                </a:cubicBezTo>
                <a:close/>
                <a:moveTo>
                  <a:pt x="48" y="322"/>
                </a:moveTo>
                <a:cubicBezTo>
                  <a:pt x="48" y="323"/>
                  <a:pt x="49" y="323"/>
                  <a:pt x="50" y="323"/>
                </a:cubicBezTo>
                <a:cubicBezTo>
                  <a:pt x="49" y="322"/>
                  <a:pt x="49" y="322"/>
                  <a:pt x="48" y="322"/>
                </a:cubicBezTo>
                <a:close/>
                <a:moveTo>
                  <a:pt x="46" y="303"/>
                </a:moveTo>
                <a:cubicBezTo>
                  <a:pt x="46" y="304"/>
                  <a:pt x="47" y="304"/>
                  <a:pt x="47" y="304"/>
                </a:cubicBezTo>
                <a:cubicBezTo>
                  <a:pt x="47" y="303"/>
                  <a:pt x="47" y="303"/>
                  <a:pt x="46" y="303"/>
                </a:cubicBezTo>
                <a:close/>
                <a:moveTo>
                  <a:pt x="45" y="303"/>
                </a:moveTo>
                <a:cubicBezTo>
                  <a:pt x="45" y="304"/>
                  <a:pt x="45" y="304"/>
                  <a:pt x="46" y="305"/>
                </a:cubicBezTo>
                <a:cubicBezTo>
                  <a:pt x="45" y="304"/>
                  <a:pt x="47" y="303"/>
                  <a:pt x="45" y="303"/>
                </a:cubicBezTo>
                <a:close/>
                <a:moveTo>
                  <a:pt x="44" y="306"/>
                </a:moveTo>
                <a:cubicBezTo>
                  <a:pt x="45" y="306"/>
                  <a:pt x="46" y="306"/>
                  <a:pt x="46" y="306"/>
                </a:cubicBezTo>
                <a:cubicBezTo>
                  <a:pt x="46" y="306"/>
                  <a:pt x="44" y="306"/>
                  <a:pt x="44" y="306"/>
                </a:cubicBezTo>
                <a:close/>
                <a:moveTo>
                  <a:pt x="49" y="309"/>
                </a:moveTo>
                <a:cubicBezTo>
                  <a:pt x="49" y="309"/>
                  <a:pt x="50" y="309"/>
                  <a:pt x="50" y="308"/>
                </a:cubicBezTo>
                <a:cubicBezTo>
                  <a:pt x="49" y="308"/>
                  <a:pt x="49" y="309"/>
                  <a:pt x="49" y="309"/>
                </a:cubicBezTo>
                <a:close/>
                <a:moveTo>
                  <a:pt x="42" y="299"/>
                </a:moveTo>
                <a:cubicBezTo>
                  <a:pt x="40" y="298"/>
                  <a:pt x="40" y="300"/>
                  <a:pt x="40" y="301"/>
                </a:cubicBezTo>
                <a:cubicBezTo>
                  <a:pt x="40" y="301"/>
                  <a:pt x="41" y="300"/>
                  <a:pt x="41" y="301"/>
                </a:cubicBezTo>
                <a:cubicBezTo>
                  <a:pt x="42" y="301"/>
                  <a:pt x="42" y="300"/>
                  <a:pt x="42" y="300"/>
                </a:cubicBezTo>
                <a:cubicBezTo>
                  <a:pt x="41" y="300"/>
                  <a:pt x="41" y="299"/>
                  <a:pt x="42" y="299"/>
                </a:cubicBezTo>
                <a:close/>
                <a:moveTo>
                  <a:pt x="44" y="302"/>
                </a:moveTo>
                <a:cubicBezTo>
                  <a:pt x="43" y="302"/>
                  <a:pt x="43" y="302"/>
                  <a:pt x="43" y="301"/>
                </a:cubicBezTo>
                <a:cubicBezTo>
                  <a:pt x="43" y="302"/>
                  <a:pt x="42" y="302"/>
                  <a:pt x="42" y="303"/>
                </a:cubicBezTo>
                <a:cubicBezTo>
                  <a:pt x="43" y="303"/>
                  <a:pt x="43" y="302"/>
                  <a:pt x="44" y="302"/>
                </a:cubicBezTo>
                <a:close/>
                <a:moveTo>
                  <a:pt x="43" y="303"/>
                </a:moveTo>
                <a:cubicBezTo>
                  <a:pt x="43" y="303"/>
                  <a:pt x="43" y="304"/>
                  <a:pt x="44" y="304"/>
                </a:cubicBezTo>
                <a:cubicBezTo>
                  <a:pt x="44" y="303"/>
                  <a:pt x="44" y="303"/>
                  <a:pt x="43" y="303"/>
                </a:cubicBezTo>
                <a:close/>
                <a:moveTo>
                  <a:pt x="43" y="308"/>
                </a:moveTo>
                <a:cubicBezTo>
                  <a:pt x="43" y="309"/>
                  <a:pt x="43" y="309"/>
                  <a:pt x="43" y="309"/>
                </a:cubicBezTo>
                <a:cubicBezTo>
                  <a:pt x="44" y="310"/>
                  <a:pt x="44" y="308"/>
                  <a:pt x="43" y="308"/>
                </a:cubicBezTo>
                <a:close/>
                <a:moveTo>
                  <a:pt x="45" y="313"/>
                </a:moveTo>
                <a:cubicBezTo>
                  <a:pt x="45" y="312"/>
                  <a:pt x="45" y="312"/>
                  <a:pt x="45" y="312"/>
                </a:cubicBezTo>
                <a:cubicBezTo>
                  <a:pt x="44" y="312"/>
                  <a:pt x="45" y="314"/>
                  <a:pt x="46" y="313"/>
                </a:cubicBezTo>
                <a:cubicBezTo>
                  <a:pt x="45" y="313"/>
                  <a:pt x="45" y="313"/>
                  <a:pt x="45" y="313"/>
                </a:cubicBezTo>
                <a:close/>
                <a:moveTo>
                  <a:pt x="305" y="342"/>
                </a:moveTo>
                <a:cubicBezTo>
                  <a:pt x="306" y="342"/>
                  <a:pt x="306" y="342"/>
                  <a:pt x="306" y="342"/>
                </a:cubicBezTo>
                <a:cubicBezTo>
                  <a:pt x="306" y="342"/>
                  <a:pt x="307" y="341"/>
                  <a:pt x="307" y="340"/>
                </a:cubicBezTo>
                <a:cubicBezTo>
                  <a:pt x="307" y="341"/>
                  <a:pt x="306" y="341"/>
                  <a:pt x="305" y="342"/>
                </a:cubicBezTo>
                <a:close/>
                <a:moveTo>
                  <a:pt x="309" y="339"/>
                </a:moveTo>
                <a:cubicBezTo>
                  <a:pt x="309" y="339"/>
                  <a:pt x="309" y="338"/>
                  <a:pt x="309" y="338"/>
                </a:cubicBezTo>
                <a:cubicBezTo>
                  <a:pt x="308" y="339"/>
                  <a:pt x="308" y="339"/>
                  <a:pt x="308" y="340"/>
                </a:cubicBezTo>
                <a:cubicBezTo>
                  <a:pt x="308" y="339"/>
                  <a:pt x="308" y="339"/>
                  <a:pt x="309" y="339"/>
                </a:cubicBezTo>
                <a:close/>
                <a:moveTo>
                  <a:pt x="307" y="347"/>
                </a:moveTo>
                <a:cubicBezTo>
                  <a:pt x="305" y="347"/>
                  <a:pt x="307" y="345"/>
                  <a:pt x="306" y="344"/>
                </a:cubicBezTo>
                <a:cubicBezTo>
                  <a:pt x="305" y="344"/>
                  <a:pt x="304" y="346"/>
                  <a:pt x="303" y="345"/>
                </a:cubicBezTo>
                <a:cubicBezTo>
                  <a:pt x="304" y="344"/>
                  <a:pt x="305" y="345"/>
                  <a:pt x="305" y="343"/>
                </a:cubicBezTo>
                <a:cubicBezTo>
                  <a:pt x="305" y="343"/>
                  <a:pt x="305" y="343"/>
                  <a:pt x="305" y="343"/>
                </a:cubicBezTo>
                <a:cubicBezTo>
                  <a:pt x="305" y="343"/>
                  <a:pt x="305" y="343"/>
                  <a:pt x="305" y="343"/>
                </a:cubicBezTo>
                <a:cubicBezTo>
                  <a:pt x="304" y="344"/>
                  <a:pt x="303" y="345"/>
                  <a:pt x="302" y="346"/>
                </a:cubicBezTo>
                <a:cubicBezTo>
                  <a:pt x="302" y="346"/>
                  <a:pt x="302" y="346"/>
                  <a:pt x="303" y="346"/>
                </a:cubicBezTo>
                <a:cubicBezTo>
                  <a:pt x="303" y="346"/>
                  <a:pt x="303" y="347"/>
                  <a:pt x="304" y="347"/>
                </a:cubicBezTo>
                <a:cubicBezTo>
                  <a:pt x="304" y="346"/>
                  <a:pt x="304" y="345"/>
                  <a:pt x="304" y="345"/>
                </a:cubicBezTo>
                <a:cubicBezTo>
                  <a:pt x="305" y="346"/>
                  <a:pt x="305" y="346"/>
                  <a:pt x="305" y="346"/>
                </a:cubicBezTo>
                <a:cubicBezTo>
                  <a:pt x="306" y="346"/>
                  <a:pt x="305" y="346"/>
                  <a:pt x="305" y="347"/>
                </a:cubicBezTo>
                <a:cubicBezTo>
                  <a:pt x="305" y="347"/>
                  <a:pt x="306" y="347"/>
                  <a:pt x="306" y="348"/>
                </a:cubicBezTo>
                <a:cubicBezTo>
                  <a:pt x="306" y="347"/>
                  <a:pt x="307" y="347"/>
                  <a:pt x="307" y="347"/>
                </a:cubicBezTo>
                <a:close/>
                <a:moveTo>
                  <a:pt x="34" y="285"/>
                </a:moveTo>
                <a:cubicBezTo>
                  <a:pt x="34" y="285"/>
                  <a:pt x="34" y="285"/>
                  <a:pt x="34" y="285"/>
                </a:cubicBezTo>
                <a:cubicBezTo>
                  <a:pt x="34" y="285"/>
                  <a:pt x="34" y="285"/>
                  <a:pt x="33" y="285"/>
                </a:cubicBezTo>
                <a:cubicBezTo>
                  <a:pt x="33" y="286"/>
                  <a:pt x="33" y="286"/>
                  <a:pt x="33" y="286"/>
                </a:cubicBezTo>
                <a:cubicBezTo>
                  <a:pt x="34" y="286"/>
                  <a:pt x="34" y="286"/>
                  <a:pt x="34" y="286"/>
                </a:cubicBezTo>
                <a:cubicBezTo>
                  <a:pt x="34" y="286"/>
                  <a:pt x="34" y="286"/>
                  <a:pt x="34" y="286"/>
                </a:cubicBezTo>
                <a:cubicBezTo>
                  <a:pt x="34" y="286"/>
                  <a:pt x="34" y="286"/>
                  <a:pt x="34" y="286"/>
                </a:cubicBezTo>
                <a:cubicBezTo>
                  <a:pt x="34" y="285"/>
                  <a:pt x="34" y="285"/>
                  <a:pt x="34" y="285"/>
                </a:cubicBezTo>
                <a:cubicBezTo>
                  <a:pt x="34" y="285"/>
                  <a:pt x="34" y="285"/>
                  <a:pt x="34" y="285"/>
                </a:cubicBezTo>
                <a:close/>
                <a:moveTo>
                  <a:pt x="312" y="339"/>
                </a:moveTo>
                <a:cubicBezTo>
                  <a:pt x="311" y="339"/>
                  <a:pt x="311" y="339"/>
                  <a:pt x="311" y="339"/>
                </a:cubicBezTo>
                <a:cubicBezTo>
                  <a:pt x="311" y="340"/>
                  <a:pt x="312" y="339"/>
                  <a:pt x="312" y="339"/>
                </a:cubicBezTo>
                <a:close/>
                <a:moveTo>
                  <a:pt x="287" y="361"/>
                </a:moveTo>
                <a:cubicBezTo>
                  <a:pt x="287" y="361"/>
                  <a:pt x="287" y="361"/>
                  <a:pt x="287" y="361"/>
                </a:cubicBezTo>
                <a:cubicBezTo>
                  <a:pt x="286" y="361"/>
                  <a:pt x="286" y="361"/>
                  <a:pt x="286" y="361"/>
                </a:cubicBezTo>
                <a:cubicBezTo>
                  <a:pt x="286" y="361"/>
                  <a:pt x="287" y="361"/>
                  <a:pt x="287" y="361"/>
                </a:cubicBezTo>
                <a:close/>
                <a:moveTo>
                  <a:pt x="256" y="381"/>
                </a:moveTo>
                <a:cubicBezTo>
                  <a:pt x="257" y="380"/>
                  <a:pt x="257" y="380"/>
                  <a:pt x="258" y="380"/>
                </a:cubicBezTo>
                <a:cubicBezTo>
                  <a:pt x="257" y="380"/>
                  <a:pt x="257" y="380"/>
                  <a:pt x="256" y="380"/>
                </a:cubicBezTo>
                <a:cubicBezTo>
                  <a:pt x="256" y="380"/>
                  <a:pt x="256" y="381"/>
                  <a:pt x="256" y="381"/>
                </a:cubicBezTo>
                <a:close/>
                <a:moveTo>
                  <a:pt x="51" y="315"/>
                </a:moveTo>
                <a:cubicBezTo>
                  <a:pt x="52" y="315"/>
                  <a:pt x="51" y="315"/>
                  <a:pt x="51" y="316"/>
                </a:cubicBezTo>
                <a:cubicBezTo>
                  <a:pt x="52" y="316"/>
                  <a:pt x="52" y="316"/>
                  <a:pt x="52" y="316"/>
                </a:cubicBezTo>
                <a:cubicBezTo>
                  <a:pt x="52" y="315"/>
                  <a:pt x="52" y="314"/>
                  <a:pt x="51" y="315"/>
                </a:cubicBezTo>
                <a:close/>
                <a:moveTo>
                  <a:pt x="298" y="351"/>
                </a:moveTo>
                <a:cubicBezTo>
                  <a:pt x="297" y="351"/>
                  <a:pt x="297" y="351"/>
                  <a:pt x="296" y="352"/>
                </a:cubicBezTo>
                <a:cubicBezTo>
                  <a:pt x="296" y="352"/>
                  <a:pt x="297" y="352"/>
                  <a:pt x="297" y="352"/>
                </a:cubicBezTo>
                <a:cubicBezTo>
                  <a:pt x="296" y="352"/>
                  <a:pt x="296" y="352"/>
                  <a:pt x="296" y="352"/>
                </a:cubicBezTo>
                <a:cubicBezTo>
                  <a:pt x="296" y="352"/>
                  <a:pt x="296" y="352"/>
                  <a:pt x="296" y="353"/>
                </a:cubicBezTo>
                <a:cubicBezTo>
                  <a:pt x="296" y="353"/>
                  <a:pt x="296" y="353"/>
                  <a:pt x="296" y="353"/>
                </a:cubicBezTo>
                <a:cubicBezTo>
                  <a:pt x="297" y="353"/>
                  <a:pt x="298" y="352"/>
                  <a:pt x="298" y="351"/>
                </a:cubicBezTo>
                <a:close/>
                <a:moveTo>
                  <a:pt x="296" y="355"/>
                </a:moveTo>
                <a:cubicBezTo>
                  <a:pt x="295" y="354"/>
                  <a:pt x="295" y="355"/>
                  <a:pt x="295" y="355"/>
                </a:cubicBezTo>
                <a:cubicBezTo>
                  <a:pt x="295" y="355"/>
                  <a:pt x="295" y="356"/>
                  <a:pt x="296" y="355"/>
                </a:cubicBezTo>
                <a:cubicBezTo>
                  <a:pt x="295" y="355"/>
                  <a:pt x="296" y="355"/>
                  <a:pt x="296" y="355"/>
                </a:cubicBezTo>
                <a:close/>
                <a:moveTo>
                  <a:pt x="314" y="332"/>
                </a:moveTo>
                <a:cubicBezTo>
                  <a:pt x="314" y="332"/>
                  <a:pt x="314" y="332"/>
                  <a:pt x="314" y="332"/>
                </a:cubicBezTo>
                <a:cubicBezTo>
                  <a:pt x="313" y="332"/>
                  <a:pt x="313" y="332"/>
                  <a:pt x="313" y="332"/>
                </a:cubicBezTo>
                <a:lnTo>
                  <a:pt x="314" y="332"/>
                </a:lnTo>
                <a:close/>
                <a:moveTo>
                  <a:pt x="310" y="336"/>
                </a:moveTo>
                <a:cubicBezTo>
                  <a:pt x="310" y="336"/>
                  <a:pt x="310" y="337"/>
                  <a:pt x="309" y="337"/>
                </a:cubicBezTo>
                <a:cubicBezTo>
                  <a:pt x="309" y="338"/>
                  <a:pt x="310" y="338"/>
                  <a:pt x="310" y="338"/>
                </a:cubicBezTo>
                <a:cubicBezTo>
                  <a:pt x="310" y="338"/>
                  <a:pt x="309" y="338"/>
                  <a:pt x="309" y="339"/>
                </a:cubicBezTo>
                <a:cubicBezTo>
                  <a:pt x="310" y="339"/>
                  <a:pt x="310" y="337"/>
                  <a:pt x="311" y="337"/>
                </a:cubicBezTo>
                <a:cubicBezTo>
                  <a:pt x="311" y="338"/>
                  <a:pt x="311" y="338"/>
                  <a:pt x="311" y="338"/>
                </a:cubicBezTo>
                <a:cubicBezTo>
                  <a:pt x="313" y="338"/>
                  <a:pt x="311" y="337"/>
                  <a:pt x="310" y="336"/>
                </a:cubicBezTo>
                <a:close/>
                <a:moveTo>
                  <a:pt x="28" y="275"/>
                </a:moveTo>
                <a:cubicBezTo>
                  <a:pt x="27" y="275"/>
                  <a:pt x="27" y="275"/>
                  <a:pt x="27" y="276"/>
                </a:cubicBezTo>
                <a:cubicBezTo>
                  <a:pt x="27" y="275"/>
                  <a:pt x="27" y="277"/>
                  <a:pt x="27" y="276"/>
                </a:cubicBezTo>
                <a:cubicBezTo>
                  <a:pt x="27" y="276"/>
                  <a:pt x="28" y="276"/>
                  <a:pt x="28" y="275"/>
                </a:cubicBezTo>
                <a:close/>
                <a:moveTo>
                  <a:pt x="318" y="330"/>
                </a:moveTo>
                <a:cubicBezTo>
                  <a:pt x="318" y="330"/>
                  <a:pt x="317" y="330"/>
                  <a:pt x="317" y="330"/>
                </a:cubicBezTo>
                <a:cubicBezTo>
                  <a:pt x="317" y="330"/>
                  <a:pt x="317" y="331"/>
                  <a:pt x="317" y="332"/>
                </a:cubicBezTo>
                <a:cubicBezTo>
                  <a:pt x="318" y="332"/>
                  <a:pt x="318" y="331"/>
                  <a:pt x="318" y="330"/>
                </a:cubicBezTo>
                <a:close/>
                <a:moveTo>
                  <a:pt x="32" y="286"/>
                </a:moveTo>
                <a:cubicBezTo>
                  <a:pt x="32" y="288"/>
                  <a:pt x="32" y="288"/>
                  <a:pt x="32" y="288"/>
                </a:cubicBezTo>
                <a:cubicBezTo>
                  <a:pt x="33" y="288"/>
                  <a:pt x="34" y="288"/>
                  <a:pt x="34" y="287"/>
                </a:cubicBezTo>
                <a:cubicBezTo>
                  <a:pt x="34" y="286"/>
                  <a:pt x="33" y="287"/>
                  <a:pt x="32" y="286"/>
                </a:cubicBezTo>
                <a:close/>
                <a:moveTo>
                  <a:pt x="25" y="268"/>
                </a:moveTo>
                <a:cubicBezTo>
                  <a:pt x="25" y="269"/>
                  <a:pt x="24" y="269"/>
                  <a:pt x="25" y="270"/>
                </a:cubicBezTo>
                <a:cubicBezTo>
                  <a:pt x="25" y="269"/>
                  <a:pt x="26" y="268"/>
                  <a:pt x="25" y="268"/>
                </a:cubicBezTo>
                <a:close/>
                <a:moveTo>
                  <a:pt x="32" y="298"/>
                </a:moveTo>
                <a:cubicBezTo>
                  <a:pt x="33" y="298"/>
                  <a:pt x="33" y="298"/>
                  <a:pt x="34" y="298"/>
                </a:cubicBezTo>
                <a:cubicBezTo>
                  <a:pt x="34" y="297"/>
                  <a:pt x="32" y="297"/>
                  <a:pt x="32" y="298"/>
                </a:cubicBezTo>
                <a:close/>
                <a:moveTo>
                  <a:pt x="27" y="287"/>
                </a:moveTo>
                <a:cubicBezTo>
                  <a:pt x="27" y="288"/>
                  <a:pt x="28" y="288"/>
                  <a:pt x="29" y="288"/>
                </a:cubicBezTo>
                <a:cubicBezTo>
                  <a:pt x="29" y="287"/>
                  <a:pt x="28" y="287"/>
                  <a:pt x="27" y="287"/>
                </a:cubicBezTo>
                <a:close/>
                <a:moveTo>
                  <a:pt x="24" y="271"/>
                </a:moveTo>
                <a:cubicBezTo>
                  <a:pt x="24" y="271"/>
                  <a:pt x="25" y="271"/>
                  <a:pt x="26" y="271"/>
                </a:cubicBezTo>
                <a:cubicBezTo>
                  <a:pt x="26" y="271"/>
                  <a:pt x="24" y="271"/>
                  <a:pt x="24" y="271"/>
                </a:cubicBezTo>
                <a:close/>
                <a:moveTo>
                  <a:pt x="322" y="319"/>
                </a:moveTo>
                <a:cubicBezTo>
                  <a:pt x="322" y="319"/>
                  <a:pt x="322" y="319"/>
                  <a:pt x="321" y="319"/>
                </a:cubicBezTo>
                <a:cubicBezTo>
                  <a:pt x="321" y="319"/>
                  <a:pt x="321" y="319"/>
                  <a:pt x="321" y="319"/>
                </a:cubicBezTo>
                <a:cubicBezTo>
                  <a:pt x="321" y="319"/>
                  <a:pt x="321" y="319"/>
                  <a:pt x="322" y="319"/>
                </a:cubicBezTo>
                <a:close/>
                <a:moveTo>
                  <a:pt x="319" y="323"/>
                </a:moveTo>
                <a:cubicBezTo>
                  <a:pt x="319" y="323"/>
                  <a:pt x="319" y="323"/>
                  <a:pt x="320" y="323"/>
                </a:cubicBezTo>
                <a:cubicBezTo>
                  <a:pt x="320" y="322"/>
                  <a:pt x="320" y="322"/>
                  <a:pt x="320" y="322"/>
                </a:cubicBezTo>
                <a:cubicBezTo>
                  <a:pt x="320" y="322"/>
                  <a:pt x="320" y="322"/>
                  <a:pt x="320" y="322"/>
                </a:cubicBezTo>
                <a:lnTo>
                  <a:pt x="319" y="323"/>
                </a:lnTo>
                <a:close/>
                <a:moveTo>
                  <a:pt x="20" y="271"/>
                </a:moveTo>
                <a:cubicBezTo>
                  <a:pt x="20" y="272"/>
                  <a:pt x="20" y="272"/>
                  <a:pt x="20" y="272"/>
                </a:cubicBezTo>
                <a:cubicBezTo>
                  <a:pt x="20" y="272"/>
                  <a:pt x="21" y="272"/>
                  <a:pt x="21" y="271"/>
                </a:cubicBezTo>
                <a:lnTo>
                  <a:pt x="20" y="271"/>
                </a:lnTo>
                <a:close/>
                <a:moveTo>
                  <a:pt x="24" y="278"/>
                </a:moveTo>
                <a:cubicBezTo>
                  <a:pt x="24" y="277"/>
                  <a:pt x="25" y="277"/>
                  <a:pt x="24" y="277"/>
                </a:cubicBezTo>
                <a:cubicBezTo>
                  <a:pt x="23" y="277"/>
                  <a:pt x="24" y="279"/>
                  <a:pt x="25" y="278"/>
                </a:cubicBezTo>
                <a:cubicBezTo>
                  <a:pt x="25" y="278"/>
                  <a:pt x="24" y="278"/>
                  <a:pt x="24" y="278"/>
                </a:cubicBezTo>
                <a:close/>
                <a:moveTo>
                  <a:pt x="302" y="359"/>
                </a:moveTo>
                <a:cubicBezTo>
                  <a:pt x="302" y="361"/>
                  <a:pt x="303" y="361"/>
                  <a:pt x="303" y="361"/>
                </a:cubicBezTo>
                <a:cubicBezTo>
                  <a:pt x="303" y="360"/>
                  <a:pt x="304" y="360"/>
                  <a:pt x="304" y="359"/>
                </a:cubicBezTo>
                <a:cubicBezTo>
                  <a:pt x="303" y="360"/>
                  <a:pt x="303" y="359"/>
                  <a:pt x="302" y="359"/>
                </a:cubicBezTo>
                <a:close/>
                <a:moveTo>
                  <a:pt x="289" y="366"/>
                </a:moveTo>
                <a:cubicBezTo>
                  <a:pt x="289" y="367"/>
                  <a:pt x="289" y="367"/>
                  <a:pt x="289" y="367"/>
                </a:cubicBezTo>
                <a:cubicBezTo>
                  <a:pt x="290" y="367"/>
                  <a:pt x="291" y="367"/>
                  <a:pt x="292" y="367"/>
                </a:cubicBezTo>
                <a:cubicBezTo>
                  <a:pt x="292" y="365"/>
                  <a:pt x="290" y="367"/>
                  <a:pt x="289" y="366"/>
                </a:cubicBezTo>
                <a:close/>
                <a:moveTo>
                  <a:pt x="290" y="362"/>
                </a:moveTo>
                <a:cubicBezTo>
                  <a:pt x="291" y="362"/>
                  <a:pt x="291" y="362"/>
                  <a:pt x="291" y="363"/>
                </a:cubicBezTo>
                <a:cubicBezTo>
                  <a:pt x="290" y="363"/>
                  <a:pt x="289" y="363"/>
                  <a:pt x="289" y="363"/>
                </a:cubicBezTo>
                <a:cubicBezTo>
                  <a:pt x="289" y="364"/>
                  <a:pt x="288" y="365"/>
                  <a:pt x="289" y="365"/>
                </a:cubicBezTo>
                <a:cubicBezTo>
                  <a:pt x="290" y="364"/>
                  <a:pt x="291" y="364"/>
                  <a:pt x="292" y="364"/>
                </a:cubicBezTo>
                <a:cubicBezTo>
                  <a:pt x="292" y="364"/>
                  <a:pt x="293" y="363"/>
                  <a:pt x="293" y="363"/>
                </a:cubicBezTo>
                <a:cubicBezTo>
                  <a:pt x="292" y="363"/>
                  <a:pt x="291" y="361"/>
                  <a:pt x="290" y="362"/>
                </a:cubicBezTo>
                <a:close/>
                <a:moveTo>
                  <a:pt x="248" y="390"/>
                </a:moveTo>
                <a:cubicBezTo>
                  <a:pt x="249" y="389"/>
                  <a:pt x="250" y="389"/>
                  <a:pt x="250" y="388"/>
                </a:cubicBezTo>
                <a:cubicBezTo>
                  <a:pt x="249" y="387"/>
                  <a:pt x="248" y="389"/>
                  <a:pt x="248" y="390"/>
                </a:cubicBezTo>
                <a:close/>
                <a:moveTo>
                  <a:pt x="282" y="376"/>
                </a:moveTo>
                <a:cubicBezTo>
                  <a:pt x="283" y="377"/>
                  <a:pt x="283" y="377"/>
                  <a:pt x="284" y="377"/>
                </a:cubicBezTo>
                <a:cubicBezTo>
                  <a:pt x="283" y="376"/>
                  <a:pt x="283" y="375"/>
                  <a:pt x="282" y="374"/>
                </a:cubicBezTo>
                <a:cubicBezTo>
                  <a:pt x="282" y="375"/>
                  <a:pt x="282" y="375"/>
                  <a:pt x="282" y="376"/>
                </a:cubicBezTo>
                <a:close/>
                <a:moveTo>
                  <a:pt x="295" y="357"/>
                </a:moveTo>
                <a:cubicBezTo>
                  <a:pt x="295" y="357"/>
                  <a:pt x="295" y="357"/>
                  <a:pt x="295" y="356"/>
                </a:cubicBezTo>
                <a:cubicBezTo>
                  <a:pt x="294" y="356"/>
                  <a:pt x="294" y="357"/>
                  <a:pt x="293" y="356"/>
                </a:cubicBezTo>
                <a:cubicBezTo>
                  <a:pt x="293" y="356"/>
                  <a:pt x="293" y="356"/>
                  <a:pt x="293" y="355"/>
                </a:cubicBezTo>
                <a:cubicBezTo>
                  <a:pt x="294" y="355"/>
                  <a:pt x="295" y="354"/>
                  <a:pt x="295" y="353"/>
                </a:cubicBezTo>
                <a:cubicBezTo>
                  <a:pt x="295" y="353"/>
                  <a:pt x="295" y="353"/>
                  <a:pt x="295" y="353"/>
                </a:cubicBezTo>
                <a:cubicBezTo>
                  <a:pt x="294" y="355"/>
                  <a:pt x="292" y="356"/>
                  <a:pt x="291" y="357"/>
                </a:cubicBezTo>
                <a:cubicBezTo>
                  <a:pt x="291" y="357"/>
                  <a:pt x="291" y="358"/>
                  <a:pt x="291" y="358"/>
                </a:cubicBezTo>
                <a:cubicBezTo>
                  <a:pt x="292" y="358"/>
                  <a:pt x="292" y="357"/>
                  <a:pt x="292" y="357"/>
                </a:cubicBezTo>
                <a:cubicBezTo>
                  <a:pt x="293" y="359"/>
                  <a:pt x="292" y="359"/>
                  <a:pt x="292" y="361"/>
                </a:cubicBezTo>
                <a:cubicBezTo>
                  <a:pt x="294" y="361"/>
                  <a:pt x="294" y="363"/>
                  <a:pt x="295" y="363"/>
                </a:cubicBezTo>
                <a:cubicBezTo>
                  <a:pt x="295" y="361"/>
                  <a:pt x="293" y="359"/>
                  <a:pt x="295" y="357"/>
                </a:cubicBezTo>
                <a:close/>
                <a:moveTo>
                  <a:pt x="294" y="360"/>
                </a:moveTo>
                <a:cubicBezTo>
                  <a:pt x="294" y="360"/>
                  <a:pt x="294" y="361"/>
                  <a:pt x="294" y="361"/>
                </a:cubicBezTo>
                <a:cubicBezTo>
                  <a:pt x="294" y="361"/>
                  <a:pt x="293" y="361"/>
                  <a:pt x="294" y="360"/>
                </a:cubicBezTo>
                <a:close/>
                <a:moveTo>
                  <a:pt x="283" y="373"/>
                </a:moveTo>
                <a:cubicBezTo>
                  <a:pt x="284" y="372"/>
                  <a:pt x="285" y="372"/>
                  <a:pt x="284" y="371"/>
                </a:cubicBezTo>
                <a:cubicBezTo>
                  <a:pt x="284" y="372"/>
                  <a:pt x="283" y="373"/>
                  <a:pt x="283" y="373"/>
                </a:cubicBezTo>
                <a:close/>
                <a:moveTo>
                  <a:pt x="284" y="364"/>
                </a:moveTo>
                <a:cubicBezTo>
                  <a:pt x="284" y="363"/>
                  <a:pt x="285" y="363"/>
                  <a:pt x="285" y="363"/>
                </a:cubicBezTo>
                <a:cubicBezTo>
                  <a:pt x="285" y="362"/>
                  <a:pt x="285" y="362"/>
                  <a:pt x="285" y="362"/>
                </a:cubicBezTo>
                <a:cubicBezTo>
                  <a:pt x="285" y="362"/>
                  <a:pt x="284" y="363"/>
                  <a:pt x="283" y="364"/>
                </a:cubicBezTo>
                <a:cubicBezTo>
                  <a:pt x="283" y="364"/>
                  <a:pt x="283" y="364"/>
                  <a:pt x="282" y="364"/>
                </a:cubicBezTo>
                <a:cubicBezTo>
                  <a:pt x="282" y="364"/>
                  <a:pt x="282" y="365"/>
                  <a:pt x="282" y="365"/>
                </a:cubicBezTo>
                <a:cubicBezTo>
                  <a:pt x="282" y="365"/>
                  <a:pt x="281" y="366"/>
                  <a:pt x="281" y="366"/>
                </a:cubicBezTo>
                <a:cubicBezTo>
                  <a:pt x="281" y="366"/>
                  <a:pt x="281" y="366"/>
                  <a:pt x="281" y="365"/>
                </a:cubicBezTo>
                <a:cubicBezTo>
                  <a:pt x="281" y="366"/>
                  <a:pt x="280" y="366"/>
                  <a:pt x="280" y="366"/>
                </a:cubicBezTo>
                <a:cubicBezTo>
                  <a:pt x="281" y="367"/>
                  <a:pt x="279" y="369"/>
                  <a:pt x="279" y="370"/>
                </a:cubicBezTo>
                <a:cubicBezTo>
                  <a:pt x="278" y="368"/>
                  <a:pt x="280" y="368"/>
                  <a:pt x="280" y="366"/>
                </a:cubicBezTo>
                <a:cubicBezTo>
                  <a:pt x="279" y="367"/>
                  <a:pt x="278" y="367"/>
                  <a:pt x="277" y="368"/>
                </a:cubicBezTo>
                <a:cubicBezTo>
                  <a:pt x="277" y="368"/>
                  <a:pt x="277" y="368"/>
                  <a:pt x="277" y="368"/>
                </a:cubicBezTo>
                <a:cubicBezTo>
                  <a:pt x="277" y="368"/>
                  <a:pt x="277" y="368"/>
                  <a:pt x="277" y="368"/>
                </a:cubicBezTo>
                <a:cubicBezTo>
                  <a:pt x="277" y="368"/>
                  <a:pt x="277" y="368"/>
                  <a:pt x="276" y="369"/>
                </a:cubicBezTo>
                <a:cubicBezTo>
                  <a:pt x="277" y="369"/>
                  <a:pt x="277" y="369"/>
                  <a:pt x="277" y="369"/>
                </a:cubicBezTo>
                <a:cubicBezTo>
                  <a:pt x="278" y="370"/>
                  <a:pt x="276" y="369"/>
                  <a:pt x="276" y="369"/>
                </a:cubicBezTo>
                <a:cubicBezTo>
                  <a:pt x="272" y="371"/>
                  <a:pt x="268" y="374"/>
                  <a:pt x="264" y="376"/>
                </a:cubicBezTo>
                <a:cubicBezTo>
                  <a:pt x="265" y="377"/>
                  <a:pt x="266" y="378"/>
                  <a:pt x="266" y="380"/>
                </a:cubicBezTo>
                <a:cubicBezTo>
                  <a:pt x="267" y="380"/>
                  <a:pt x="268" y="379"/>
                  <a:pt x="268" y="379"/>
                </a:cubicBezTo>
                <a:cubicBezTo>
                  <a:pt x="268" y="378"/>
                  <a:pt x="268" y="378"/>
                  <a:pt x="268" y="378"/>
                </a:cubicBezTo>
                <a:cubicBezTo>
                  <a:pt x="268" y="378"/>
                  <a:pt x="267" y="377"/>
                  <a:pt x="268" y="377"/>
                </a:cubicBezTo>
                <a:cubicBezTo>
                  <a:pt x="269" y="377"/>
                  <a:pt x="269" y="378"/>
                  <a:pt x="270" y="379"/>
                </a:cubicBezTo>
                <a:cubicBezTo>
                  <a:pt x="269" y="379"/>
                  <a:pt x="270" y="380"/>
                  <a:pt x="270" y="381"/>
                </a:cubicBezTo>
                <a:cubicBezTo>
                  <a:pt x="269" y="381"/>
                  <a:pt x="269" y="381"/>
                  <a:pt x="269" y="382"/>
                </a:cubicBezTo>
                <a:cubicBezTo>
                  <a:pt x="268" y="381"/>
                  <a:pt x="267" y="381"/>
                  <a:pt x="267" y="380"/>
                </a:cubicBezTo>
                <a:cubicBezTo>
                  <a:pt x="266" y="381"/>
                  <a:pt x="265" y="382"/>
                  <a:pt x="265" y="383"/>
                </a:cubicBezTo>
                <a:cubicBezTo>
                  <a:pt x="265" y="384"/>
                  <a:pt x="264" y="383"/>
                  <a:pt x="264" y="383"/>
                </a:cubicBezTo>
                <a:cubicBezTo>
                  <a:pt x="264" y="384"/>
                  <a:pt x="265" y="383"/>
                  <a:pt x="265" y="384"/>
                </a:cubicBezTo>
                <a:cubicBezTo>
                  <a:pt x="265" y="384"/>
                  <a:pt x="264" y="384"/>
                  <a:pt x="264" y="385"/>
                </a:cubicBezTo>
                <a:cubicBezTo>
                  <a:pt x="265" y="386"/>
                  <a:pt x="266" y="386"/>
                  <a:pt x="265" y="388"/>
                </a:cubicBezTo>
                <a:cubicBezTo>
                  <a:pt x="266" y="387"/>
                  <a:pt x="267" y="387"/>
                  <a:pt x="268" y="386"/>
                </a:cubicBezTo>
                <a:cubicBezTo>
                  <a:pt x="267" y="386"/>
                  <a:pt x="266" y="386"/>
                  <a:pt x="266" y="386"/>
                </a:cubicBezTo>
                <a:cubicBezTo>
                  <a:pt x="266" y="384"/>
                  <a:pt x="266" y="384"/>
                  <a:pt x="266" y="384"/>
                </a:cubicBezTo>
                <a:cubicBezTo>
                  <a:pt x="267" y="384"/>
                  <a:pt x="267" y="383"/>
                  <a:pt x="268" y="383"/>
                </a:cubicBezTo>
                <a:cubicBezTo>
                  <a:pt x="267" y="384"/>
                  <a:pt x="269" y="383"/>
                  <a:pt x="269" y="383"/>
                </a:cubicBezTo>
                <a:cubicBezTo>
                  <a:pt x="270" y="384"/>
                  <a:pt x="269" y="382"/>
                  <a:pt x="270" y="383"/>
                </a:cubicBezTo>
                <a:cubicBezTo>
                  <a:pt x="271" y="383"/>
                  <a:pt x="270" y="382"/>
                  <a:pt x="272" y="382"/>
                </a:cubicBezTo>
                <a:cubicBezTo>
                  <a:pt x="271" y="383"/>
                  <a:pt x="273" y="383"/>
                  <a:pt x="273" y="384"/>
                </a:cubicBezTo>
                <a:cubicBezTo>
                  <a:pt x="273" y="385"/>
                  <a:pt x="272" y="385"/>
                  <a:pt x="272" y="385"/>
                </a:cubicBezTo>
                <a:cubicBezTo>
                  <a:pt x="272" y="384"/>
                  <a:pt x="271" y="385"/>
                  <a:pt x="270" y="385"/>
                </a:cubicBezTo>
                <a:cubicBezTo>
                  <a:pt x="270" y="385"/>
                  <a:pt x="270" y="384"/>
                  <a:pt x="270" y="384"/>
                </a:cubicBezTo>
                <a:cubicBezTo>
                  <a:pt x="270" y="385"/>
                  <a:pt x="269" y="385"/>
                  <a:pt x="269" y="385"/>
                </a:cubicBezTo>
                <a:cubicBezTo>
                  <a:pt x="270" y="385"/>
                  <a:pt x="270" y="386"/>
                  <a:pt x="271" y="386"/>
                </a:cubicBezTo>
                <a:cubicBezTo>
                  <a:pt x="272" y="385"/>
                  <a:pt x="274" y="386"/>
                  <a:pt x="274" y="384"/>
                </a:cubicBezTo>
                <a:cubicBezTo>
                  <a:pt x="274" y="384"/>
                  <a:pt x="273" y="384"/>
                  <a:pt x="273" y="383"/>
                </a:cubicBezTo>
                <a:cubicBezTo>
                  <a:pt x="273" y="383"/>
                  <a:pt x="273" y="383"/>
                  <a:pt x="273" y="382"/>
                </a:cubicBezTo>
                <a:cubicBezTo>
                  <a:pt x="273" y="382"/>
                  <a:pt x="272" y="382"/>
                  <a:pt x="272" y="381"/>
                </a:cubicBezTo>
                <a:cubicBezTo>
                  <a:pt x="271" y="381"/>
                  <a:pt x="271" y="381"/>
                  <a:pt x="270" y="381"/>
                </a:cubicBezTo>
                <a:cubicBezTo>
                  <a:pt x="270" y="380"/>
                  <a:pt x="271" y="380"/>
                  <a:pt x="272" y="379"/>
                </a:cubicBezTo>
                <a:cubicBezTo>
                  <a:pt x="272" y="378"/>
                  <a:pt x="272" y="378"/>
                  <a:pt x="272" y="377"/>
                </a:cubicBezTo>
                <a:cubicBezTo>
                  <a:pt x="273" y="378"/>
                  <a:pt x="272" y="377"/>
                  <a:pt x="273" y="377"/>
                </a:cubicBezTo>
                <a:cubicBezTo>
                  <a:pt x="274" y="377"/>
                  <a:pt x="274" y="377"/>
                  <a:pt x="274" y="378"/>
                </a:cubicBezTo>
                <a:cubicBezTo>
                  <a:pt x="276" y="377"/>
                  <a:pt x="277" y="375"/>
                  <a:pt x="278" y="374"/>
                </a:cubicBezTo>
                <a:cubicBezTo>
                  <a:pt x="278" y="375"/>
                  <a:pt x="279" y="375"/>
                  <a:pt x="279" y="376"/>
                </a:cubicBezTo>
                <a:cubicBezTo>
                  <a:pt x="279" y="376"/>
                  <a:pt x="277" y="376"/>
                  <a:pt x="277" y="377"/>
                </a:cubicBezTo>
                <a:cubicBezTo>
                  <a:pt x="277" y="377"/>
                  <a:pt x="277" y="377"/>
                  <a:pt x="277" y="377"/>
                </a:cubicBezTo>
                <a:cubicBezTo>
                  <a:pt x="276" y="378"/>
                  <a:pt x="276" y="379"/>
                  <a:pt x="275" y="380"/>
                </a:cubicBezTo>
                <a:cubicBezTo>
                  <a:pt x="276" y="380"/>
                  <a:pt x="276" y="379"/>
                  <a:pt x="277" y="380"/>
                </a:cubicBezTo>
                <a:cubicBezTo>
                  <a:pt x="277" y="380"/>
                  <a:pt x="277" y="380"/>
                  <a:pt x="277" y="381"/>
                </a:cubicBezTo>
                <a:cubicBezTo>
                  <a:pt x="277" y="381"/>
                  <a:pt x="277" y="382"/>
                  <a:pt x="276" y="382"/>
                </a:cubicBezTo>
                <a:cubicBezTo>
                  <a:pt x="276" y="381"/>
                  <a:pt x="275" y="381"/>
                  <a:pt x="275" y="381"/>
                </a:cubicBezTo>
                <a:cubicBezTo>
                  <a:pt x="274" y="381"/>
                  <a:pt x="275" y="380"/>
                  <a:pt x="274" y="379"/>
                </a:cubicBezTo>
                <a:cubicBezTo>
                  <a:pt x="275" y="379"/>
                  <a:pt x="275" y="379"/>
                  <a:pt x="275" y="378"/>
                </a:cubicBezTo>
                <a:cubicBezTo>
                  <a:pt x="274" y="378"/>
                  <a:pt x="273" y="379"/>
                  <a:pt x="272" y="379"/>
                </a:cubicBezTo>
                <a:cubicBezTo>
                  <a:pt x="274" y="380"/>
                  <a:pt x="274" y="381"/>
                  <a:pt x="273" y="382"/>
                </a:cubicBezTo>
                <a:cubicBezTo>
                  <a:pt x="275" y="383"/>
                  <a:pt x="274" y="382"/>
                  <a:pt x="275" y="382"/>
                </a:cubicBezTo>
                <a:cubicBezTo>
                  <a:pt x="275" y="383"/>
                  <a:pt x="276" y="382"/>
                  <a:pt x="276" y="383"/>
                </a:cubicBezTo>
                <a:cubicBezTo>
                  <a:pt x="277" y="382"/>
                  <a:pt x="278" y="382"/>
                  <a:pt x="278" y="380"/>
                </a:cubicBezTo>
                <a:cubicBezTo>
                  <a:pt x="277" y="380"/>
                  <a:pt x="277" y="378"/>
                  <a:pt x="277" y="377"/>
                </a:cubicBezTo>
                <a:cubicBezTo>
                  <a:pt x="278" y="378"/>
                  <a:pt x="279" y="377"/>
                  <a:pt x="279" y="378"/>
                </a:cubicBezTo>
                <a:cubicBezTo>
                  <a:pt x="280" y="379"/>
                  <a:pt x="280" y="377"/>
                  <a:pt x="280" y="377"/>
                </a:cubicBezTo>
                <a:cubicBezTo>
                  <a:pt x="280" y="377"/>
                  <a:pt x="281" y="377"/>
                  <a:pt x="281" y="378"/>
                </a:cubicBezTo>
                <a:cubicBezTo>
                  <a:pt x="281" y="378"/>
                  <a:pt x="281" y="378"/>
                  <a:pt x="281" y="378"/>
                </a:cubicBezTo>
                <a:cubicBezTo>
                  <a:pt x="282" y="378"/>
                  <a:pt x="282" y="378"/>
                  <a:pt x="282" y="378"/>
                </a:cubicBezTo>
                <a:cubicBezTo>
                  <a:pt x="282" y="378"/>
                  <a:pt x="282" y="378"/>
                  <a:pt x="282" y="377"/>
                </a:cubicBezTo>
                <a:cubicBezTo>
                  <a:pt x="281" y="377"/>
                  <a:pt x="281" y="376"/>
                  <a:pt x="282" y="375"/>
                </a:cubicBezTo>
                <a:cubicBezTo>
                  <a:pt x="281" y="375"/>
                  <a:pt x="281" y="375"/>
                  <a:pt x="281" y="374"/>
                </a:cubicBezTo>
                <a:cubicBezTo>
                  <a:pt x="280" y="374"/>
                  <a:pt x="280" y="372"/>
                  <a:pt x="280" y="372"/>
                </a:cubicBezTo>
                <a:cubicBezTo>
                  <a:pt x="280" y="372"/>
                  <a:pt x="280" y="373"/>
                  <a:pt x="279" y="373"/>
                </a:cubicBezTo>
                <a:cubicBezTo>
                  <a:pt x="279" y="372"/>
                  <a:pt x="279" y="372"/>
                  <a:pt x="279" y="372"/>
                </a:cubicBezTo>
                <a:cubicBezTo>
                  <a:pt x="279" y="372"/>
                  <a:pt x="278" y="372"/>
                  <a:pt x="278" y="371"/>
                </a:cubicBezTo>
                <a:cubicBezTo>
                  <a:pt x="279" y="372"/>
                  <a:pt x="279" y="371"/>
                  <a:pt x="279" y="370"/>
                </a:cubicBezTo>
                <a:cubicBezTo>
                  <a:pt x="280" y="371"/>
                  <a:pt x="281" y="371"/>
                  <a:pt x="282" y="372"/>
                </a:cubicBezTo>
                <a:cubicBezTo>
                  <a:pt x="282" y="370"/>
                  <a:pt x="282" y="370"/>
                  <a:pt x="282" y="370"/>
                </a:cubicBezTo>
                <a:cubicBezTo>
                  <a:pt x="283" y="370"/>
                  <a:pt x="282" y="369"/>
                  <a:pt x="283" y="369"/>
                </a:cubicBezTo>
                <a:cubicBezTo>
                  <a:pt x="284" y="369"/>
                  <a:pt x="285" y="370"/>
                  <a:pt x="285" y="371"/>
                </a:cubicBezTo>
                <a:cubicBezTo>
                  <a:pt x="286" y="370"/>
                  <a:pt x="287" y="370"/>
                  <a:pt x="287" y="368"/>
                </a:cubicBezTo>
                <a:cubicBezTo>
                  <a:pt x="285" y="368"/>
                  <a:pt x="285" y="368"/>
                  <a:pt x="283" y="368"/>
                </a:cubicBezTo>
                <a:cubicBezTo>
                  <a:pt x="283" y="368"/>
                  <a:pt x="283" y="367"/>
                  <a:pt x="283" y="367"/>
                </a:cubicBezTo>
                <a:cubicBezTo>
                  <a:pt x="284" y="367"/>
                  <a:pt x="286" y="366"/>
                  <a:pt x="287" y="367"/>
                </a:cubicBezTo>
                <a:cubicBezTo>
                  <a:pt x="287" y="366"/>
                  <a:pt x="287" y="365"/>
                  <a:pt x="287" y="365"/>
                </a:cubicBezTo>
                <a:cubicBezTo>
                  <a:pt x="285" y="366"/>
                  <a:pt x="285" y="364"/>
                  <a:pt x="284" y="364"/>
                </a:cubicBezTo>
                <a:close/>
                <a:moveTo>
                  <a:pt x="271" y="376"/>
                </a:moveTo>
                <a:cubicBezTo>
                  <a:pt x="269" y="376"/>
                  <a:pt x="269" y="376"/>
                  <a:pt x="269" y="376"/>
                </a:cubicBezTo>
                <a:cubicBezTo>
                  <a:pt x="270" y="375"/>
                  <a:pt x="269" y="375"/>
                  <a:pt x="269" y="374"/>
                </a:cubicBezTo>
                <a:cubicBezTo>
                  <a:pt x="270" y="374"/>
                  <a:pt x="270" y="375"/>
                  <a:pt x="271" y="375"/>
                </a:cubicBezTo>
                <a:lnTo>
                  <a:pt x="271" y="376"/>
                </a:lnTo>
                <a:close/>
                <a:moveTo>
                  <a:pt x="273" y="375"/>
                </a:moveTo>
                <a:cubicBezTo>
                  <a:pt x="272" y="375"/>
                  <a:pt x="272" y="375"/>
                  <a:pt x="272" y="376"/>
                </a:cubicBezTo>
                <a:cubicBezTo>
                  <a:pt x="271" y="375"/>
                  <a:pt x="272" y="375"/>
                  <a:pt x="272" y="374"/>
                </a:cubicBezTo>
                <a:cubicBezTo>
                  <a:pt x="274" y="374"/>
                  <a:pt x="274" y="374"/>
                  <a:pt x="274" y="375"/>
                </a:cubicBezTo>
                <a:cubicBezTo>
                  <a:pt x="274" y="376"/>
                  <a:pt x="274" y="375"/>
                  <a:pt x="273" y="375"/>
                </a:cubicBezTo>
                <a:close/>
                <a:moveTo>
                  <a:pt x="274" y="374"/>
                </a:moveTo>
                <a:cubicBezTo>
                  <a:pt x="274" y="373"/>
                  <a:pt x="274" y="372"/>
                  <a:pt x="275" y="372"/>
                </a:cubicBezTo>
                <a:cubicBezTo>
                  <a:pt x="275" y="372"/>
                  <a:pt x="274" y="370"/>
                  <a:pt x="276" y="370"/>
                </a:cubicBezTo>
                <a:cubicBezTo>
                  <a:pt x="275" y="371"/>
                  <a:pt x="276" y="372"/>
                  <a:pt x="277" y="372"/>
                </a:cubicBezTo>
                <a:cubicBezTo>
                  <a:pt x="276" y="372"/>
                  <a:pt x="275" y="373"/>
                  <a:pt x="274" y="374"/>
                </a:cubicBezTo>
                <a:close/>
                <a:moveTo>
                  <a:pt x="281" y="370"/>
                </a:moveTo>
                <a:cubicBezTo>
                  <a:pt x="281" y="370"/>
                  <a:pt x="281" y="369"/>
                  <a:pt x="280" y="369"/>
                </a:cubicBezTo>
                <a:cubicBezTo>
                  <a:pt x="280" y="369"/>
                  <a:pt x="280" y="368"/>
                  <a:pt x="280" y="368"/>
                </a:cubicBezTo>
                <a:cubicBezTo>
                  <a:pt x="281" y="368"/>
                  <a:pt x="281" y="368"/>
                  <a:pt x="281" y="368"/>
                </a:cubicBezTo>
                <a:cubicBezTo>
                  <a:pt x="281" y="369"/>
                  <a:pt x="282" y="369"/>
                  <a:pt x="281" y="370"/>
                </a:cubicBezTo>
                <a:close/>
                <a:moveTo>
                  <a:pt x="301" y="364"/>
                </a:moveTo>
                <a:cubicBezTo>
                  <a:pt x="302" y="365"/>
                  <a:pt x="301" y="365"/>
                  <a:pt x="301" y="365"/>
                </a:cubicBezTo>
                <a:cubicBezTo>
                  <a:pt x="302" y="365"/>
                  <a:pt x="302" y="365"/>
                  <a:pt x="302" y="365"/>
                </a:cubicBezTo>
                <a:cubicBezTo>
                  <a:pt x="302" y="365"/>
                  <a:pt x="303" y="364"/>
                  <a:pt x="301" y="364"/>
                </a:cubicBezTo>
                <a:close/>
                <a:moveTo>
                  <a:pt x="304" y="356"/>
                </a:moveTo>
                <a:cubicBezTo>
                  <a:pt x="302" y="356"/>
                  <a:pt x="302" y="359"/>
                  <a:pt x="301" y="358"/>
                </a:cubicBezTo>
                <a:cubicBezTo>
                  <a:pt x="300" y="358"/>
                  <a:pt x="299" y="359"/>
                  <a:pt x="300" y="359"/>
                </a:cubicBezTo>
                <a:cubicBezTo>
                  <a:pt x="300" y="358"/>
                  <a:pt x="301" y="359"/>
                  <a:pt x="300" y="359"/>
                </a:cubicBezTo>
                <a:cubicBezTo>
                  <a:pt x="302" y="359"/>
                  <a:pt x="303" y="357"/>
                  <a:pt x="304" y="358"/>
                </a:cubicBezTo>
                <a:cubicBezTo>
                  <a:pt x="304" y="357"/>
                  <a:pt x="304" y="357"/>
                  <a:pt x="304" y="356"/>
                </a:cubicBezTo>
                <a:close/>
                <a:moveTo>
                  <a:pt x="274" y="390"/>
                </a:moveTo>
                <a:cubicBezTo>
                  <a:pt x="275" y="390"/>
                  <a:pt x="275" y="391"/>
                  <a:pt x="276" y="390"/>
                </a:cubicBezTo>
                <a:cubicBezTo>
                  <a:pt x="276" y="390"/>
                  <a:pt x="275" y="389"/>
                  <a:pt x="274" y="390"/>
                </a:cubicBezTo>
                <a:close/>
                <a:moveTo>
                  <a:pt x="304" y="354"/>
                </a:moveTo>
                <a:cubicBezTo>
                  <a:pt x="305" y="355"/>
                  <a:pt x="304" y="356"/>
                  <a:pt x="305" y="356"/>
                </a:cubicBezTo>
                <a:cubicBezTo>
                  <a:pt x="305" y="355"/>
                  <a:pt x="305" y="355"/>
                  <a:pt x="305" y="354"/>
                </a:cubicBezTo>
                <a:lnTo>
                  <a:pt x="304" y="354"/>
                </a:lnTo>
                <a:close/>
                <a:moveTo>
                  <a:pt x="300" y="360"/>
                </a:moveTo>
                <a:cubicBezTo>
                  <a:pt x="300" y="361"/>
                  <a:pt x="301" y="361"/>
                  <a:pt x="301" y="361"/>
                </a:cubicBezTo>
                <a:cubicBezTo>
                  <a:pt x="300" y="362"/>
                  <a:pt x="299" y="363"/>
                  <a:pt x="300" y="363"/>
                </a:cubicBezTo>
                <a:cubicBezTo>
                  <a:pt x="301" y="363"/>
                  <a:pt x="300" y="362"/>
                  <a:pt x="301" y="362"/>
                </a:cubicBezTo>
                <a:cubicBezTo>
                  <a:pt x="301" y="361"/>
                  <a:pt x="302" y="360"/>
                  <a:pt x="300" y="360"/>
                </a:cubicBezTo>
                <a:close/>
                <a:moveTo>
                  <a:pt x="296" y="359"/>
                </a:moveTo>
                <a:cubicBezTo>
                  <a:pt x="296" y="359"/>
                  <a:pt x="295" y="359"/>
                  <a:pt x="296" y="360"/>
                </a:cubicBezTo>
                <a:cubicBezTo>
                  <a:pt x="296" y="360"/>
                  <a:pt x="297" y="360"/>
                  <a:pt x="297" y="359"/>
                </a:cubicBezTo>
                <a:cubicBezTo>
                  <a:pt x="296" y="360"/>
                  <a:pt x="297" y="359"/>
                  <a:pt x="296" y="359"/>
                </a:cubicBezTo>
                <a:close/>
                <a:moveTo>
                  <a:pt x="298" y="362"/>
                </a:moveTo>
                <a:cubicBezTo>
                  <a:pt x="298" y="363"/>
                  <a:pt x="298" y="363"/>
                  <a:pt x="298" y="364"/>
                </a:cubicBezTo>
                <a:cubicBezTo>
                  <a:pt x="298" y="363"/>
                  <a:pt x="298" y="364"/>
                  <a:pt x="299" y="363"/>
                </a:cubicBezTo>
                <a:cubicBezTo>
                  <a:pt x="299" y="363"/>
                  <a:pt x="299" y="362"/>
                  <a:pt x="298" y="362"/>
                </a:cubicBezTo>
                <a:close/>
                <a:moveTo>
                  <a:pt x="260" y="386"/>
                </a:moveTo>
                <a:cubicBezTo>
                  <a:pt x="259" y="386"/>
                  <a:pt x="259" y="386"/>
                  <a:pt x="259" y="386"/>
                </a:cubicBezTo>
                <a:cubicBezTo>
                  <a:pt x="259" y="386"/>
                  <a:pt x="258" y="386"/>
                  <a:pt x="258" y="385"/>
                </a:cubicBezTo>
                <a:cubicBezTo>
                  <a:pt x="259" y="384"/>
                  <a:pt x="258" y="383"/>
                  <a:pt x="259" y="382"/>
                </a:cubicBezTo>
                <a:cubicBezTo>
                  <a:pt x="259" y="382"/>
                  <a:pt x="259" y="382"/>
                  <a:pt x="260" y="382"/>
                </a:cubicBezTo>
                <a:cubicBezTo>
                  <a:pt x="259" y="381"/>
                  <a:pt x="259" y="380"/>
                  <a:pt x="258" y="380"/>
                </a:cubicBezTo>
                <a:cubicBezTo>
                  <a:pt x="259" y="381"/>
                  <a:pt x="258" y="382"/>
                  <a:pt x="257" y="382"/>
                </a:cubicBezTo>
                <a:cubicBezTo>
                  <a:pt x="256" y="384"/>
                  <a:pt x="258" y="385"/>
                  <a:pt x="258" y="386"/>
                </a:cubicBezTo>
                <a:cubicBezTo>
                  <a:pt x="258" y="387"/>
                  <a:pt x="256" y="387"/>
                  <a:pt x="255" y="387"/>
                </a:cubicBezTo>
                <a:cubicBezTo>
                  <a:pt x="254" y="387"/>
                  <a:pt x="254" y="387"/>
                  <a:pt x="254" y="388"/>
                </a:cubicBezTo>
                <a:cubicBezTo>
                  <a:pt x="254" y="388"/>
                  <a:pt x="254" y="388"/>
                  <a:pt x="254" y="389"/>
                </a:cubicBezTo>
                <a:cubicBezTo>
                  <a:pt x="255" y="389"/>
                  <a:pt x="255" y="389"/>
                  <a:pt x="256" y="389"/>
                </a:cubicBezTo>
                <a:cubicBezTo>
                  <a:pt x="256" y="389"/>
                  <a:pt x="257" y="389"/>
                  <a:pt x="257" y="389"/>
                </a:cubicBezTo>
                <a:cubicBezTo>
                  <a:pt x="256" y="389"/>
                  <a:pt x="256" y="388"/>
                  <a:pt x="256" y="388"/>
                </a:cubicBezTo>
                <a:cubicBezTo>
                  <a:pt x="258" y="388"/>
                  <a:pt x="258" y="388"/>
                  <a:pt x="258" y="388"/>
                </a:cubicBezTo>
                <a:cubicBezTo>
                  <a:pt x="258" y="388"/>
                  <a:pt x="258" y="389"/>
                  <a:pt x="259" y="389"/>
                </a:cubicBezTo>
                <a:cubicBezTo>
                  <a:pt x="258" y="388"/>
                  <a:pt x="259" y="388"/>
                  <a:pt x="260" y="387"/>
                </a:cubicBezTo>
                <a:cubicBezTo>
                  <a:pt x="260" y="387"/>
                  <a:pt x="260" y="387"/>
                  <a:pt x="260" y="386"/>
                </a:cubicBezTo>
                <a:close/>
                <a:moveTo>
                  <a:pt x="257" y="393"/>
                </a:moveTo>
                <a:cubicBezTo>
                  <a:pt x="257" y="393"/>
                  <a:pt x="256" y="393"/>
                  <a:pt x="256" y="394"/>
                </a:cubicBezTo>
                <a:cubicBezTo>
                  <a:pt x="257" y="394"/>
                  <a:pt x="257" y="394"/>
                  <a:pt x="257" y="394"/>
                </a:cubicBezTo>
                <a:cubicBezTo>
                  <a:pt x="257" y="393"/>
                  <a:pt x="258" y="393"/>
                  <a:pt x="257" y="393"/>
                </a:cubicBezTo>
                <a:close/>
                <a:moveTo>
                  <a:pt x="252" y="391"/>
                </a:moveTo>
                <a:cubicBezTo>
                  <a:pt x="252" y="391"/>
                  <a:pt x="254" y="392"/>
                  <a:pt x="254" y="391"/>
                </a:cubicBezTo>
                <a:cubicBezTo>
                  <a:pt x="253" y="391"/>
                  <a:pt x="253" y="390"/>
                  <a:pt x="252" y="391"/>
                </a:cubicBezTo>
                <a:close/>
                <a:moveTo>
                  <a:pt x="254" y="396"/>
                </a:moveTo>
                <a:cubicBezTo>
                  <a:pt x="254" y="396"/>
                  <a:pt x="253" y="396"/>
                  <a:pt x="253" y="396"/>
                </a:cubicBezTo>
                <a:cubicBezTo>
                  <a:pt x="253" y="397"/>
                  <a:pt x="253" y="397"/>
                  <a:pt x="253" y="397"/>
                </a:cubicBezTo>
                <a:cubicBezTo>
                  <a:pt x="254" y="397"/>
                  <a:pt x="254" y="397"/>
                  <a:pt x="254" y="396"/>
                </a:cubicBezTo>
                <a:close/>
                <a:moveTo>
                  <a:pt x="253" y="399"/>
                </a:moveTo>
                <a:cubicBezTo>
                  <a:pt x="255" y="400"/>
                  <a:pt x="254" y="398"/>
                  <a:pt x="254" y="398"/>
                </a:cubicBezTo>
                <a:cubicBezTo>
                  <a:pt x="254" y="398"/>
                  <a:pt x="254" y="398"/>
                  <a:pt x="254" y="398"/>
                </a:cubicBezTo>
                <a:cubicBezTo>
                  <a:pt x="254" y="399"/>
                  <a:pt x="253" y="399"/>
                  <a:pt x="253" y="399"/>
                </a:cubicBezTo>
                <a:close/>
                <a:moveTo>
                  <a:pt x="251" y="391"/>
                </a:moveTo>
                <a:cubicBezTo>
                  <a:pt x="251" y="390"/>
                  <a:pt x="251" y="390"/>
                  <a:pt x="251" y="390"/>
                </a:cubicBezTo>
                <a:cubicBezTo>
                  <a:pt x="250" y="390"/>
                  <a:pt x="250" y="390"/>
                  <a:pt x="250" y="390"/>
                </a:cubicBezTo>
                <a:cubicBezTo>
                  <a:pt x="250" y="391"/>
                  <a:pt x="250" y="391"/>
                  <a:pt x="251" y="391"/>
                </a:cubicBezTo>
                <a:close/>
                <a:moveTo>
                  <a:pt x="252" y="388"/>
                </a:moveTo>
                <a:cubicBezTo>
                  <a:pt x="252" y="388"/>
                  <a:pt x="251" y="389"/>
                  <a:pt x="251" y="389"/>
                </a:cubicBezTo>
                <a:cubicBezTo>
                  <a:pt x="251" y="390"/>
                  <a:pt x="252" y="389"/>
                  <a:pt x="252" y="388"/>
                </a:cubicBezTo>
                <a:close/>
                <a:moveTo>
                  <a:pt x="253" y="394"/>
                </a:moveTo>
                <a:cubicBezTo>
                  <a:pt x="253" y="394"/>
                  <a:pt x="252" y="393"/>
                  <a:pt x="252" y="394"/>
                </a:cubicBezTo>
                <a:cubicBezTo>
                  <a:pt x="252" y="395"/>
                  <a:pt x="254" y="395"/>
                  <a:pt x="253" y="394"/>
                </a:cubicBezTo>
                <a:close/>
                <a:moveTo>
                  <a:pt x="258" y="390"/>
                </a:moveTo>
                <a:cubicBezTo>
                  <a:pt x="258" y="391"/>
                  <a:pt x="259" y="391"/>
                  <a:pt x="260" y="390"/>
                </a:cubicBezTo>
                <a:cubicBezTo>
                  <a:pt x="260" y="390"/>
                  <a:pt x="260" y="390"/>
                  <a:pt x="260" y="389"/>
                </a:cubicBezTo>
                <a:cubicBezTo>
                  <a:pt x="259" y="389"/>
                  <a:pt x="259" y="390"/>
                  <a:pt x="258" y="390"/>
                </a:cubicBezTo>
                <a:close/>
                <a:moveTo>
                  <a:pt x="264" y="385"/>
                </a:moveTo>
                <a:cubicBezTo>
                  <a:pt x="263" y="385"/>
                  <a:pt x="263" y="384"/>
                  <a:pt x="263" y="383"/>
                </a:cubicBezTo>
                <a:cubicBezTo>
                  <a:pt x="263" y="383"/>
                  <a:pt x="263" y="383"/>
                  <a:pt x="263" y="383"/>
                </a:cubicBezTo>
                <a:cubicBezTo>
                  <a:pt x="264" y="382"/>
                  <a:pt x="263" y="382"/>
                  <a:pt x="263" y="382"/>
                </a:cubicBezTo>
                <a:cubicBezTo>
                  <a:pt x="263" y="381"/>
                  <a:pt x="263" y="381"/>
                  <a:pt x="264" y="381"/>
                </a:cubicBezTo>
                <a:cubicBezTo>
                  <a:pt x="264" y="380"/>
                  <a:pt x="263" y="380"/>
                  <a:pt x="263" y="379"/>
                </a:cubicBezTo>
                <a:cubicBezTo>
                  <a:pt x="264" y="379"/>
                  <a:pt x="264" y="378"/>
                  <a:pt x="264" y="377"/>
                </a:cubicBezTo>
                <a:cubicBezTo>
                  <a:pt x="264" y="377"/>
                  <a:pt x="263" y="377"/>
                  <a:pt x="263" y="377"/>
                </a:cubicBezTo>
                <a:cubicBezTo>
                  <a:pt x="262" y="377"/>
                  <a:pt x="261" y="378"/>
                  <a:pt x="259" y="379"/>
                </a:cubicBezTo>
                <a:cubicBezTo>
                  <a:pt x="259" y="379"/>
                  <a:pt x="260" y="379"/>
                  <a:pt x="260" y="380"/>
                </a:cubicBezTo>
                <a:cubicBezTo>
                  <a:pt x="261" y="380"/>
                  <a:pt x="260" y="379"/>
                  <a:pt x="261" y="379"/>
                </a:cubicBezTo>
                <a:cubicBezTo>
                  <a:pt x="261" y="380"/>
                  <a:pt x="261" y="380"/>
                  <a:pt x="261" y="381"/>
                </a:cubicBezTo>
                <a:cubicBezTo>
                  <a:pt x="261" y="381"/>
                  <a:pt x="260" y="381"/>
                  <a:pt x="261" y="382"/>
                </a:cubicBezTo>
                <a:cubicBezTo>
                  <a:pt x="261" y="382"/>
                  <a:pt x="262" y="382"/>
                  <a:pt x="262" y="382"/>
                </a:cubicBezTo>
                <a:cubicBezTo>
                  <a:pt x="262" y="383"/>
                  <a:pt x="261" y="384"/>
                  <a:pt x="262" y="386"/>
                </a:cubicBezTo>
                <a:cubicBezTo>
                  <a:pt x="263" y="386"/>
                  <a:pt x="263" y="386"/>
                  <a:pt x="264" y="385"/>
                </a:cubicBezTo>
                <a:close/>
                <a:moveTo>
                  <a:pt x="264" y="387"/>
                </a:moveTo>
                <a:cubicBezTo>
                  <a:pt x="264" y="388"/>
                  <a:pt x="262" y="388"/>
                  <a:pt x="263" y="388"/>
                </a:cubicBezTo>
                <a:cubicBezTo>
                  <a:pt x="263" y="389"/>
                  <a:pt x="263" y="388"/>
                  <a:pt x="264" y="388"/>
                </a:cubicBezTo>
                <a:cubicBezTo>
                  <a:pt x="264" y="389"/>
                  <a:pt x="265" y="389"/>
                  <a:pt x="266" y="389"/>
                </a:cubicBezTo>
                <a:cubicBezTo>
                  <a:pt x="266" y="389"/>
                  <a:pt x="266" y="389"/>
                  <a:pt x="266" y="388"/>
                </a:cubicBezTo>
                <a:cubicBezTo>
                  <a:pt x="264" y="389"/>
                  <a:pt x="265" y="387"/>
                  <a:pt x="264" y="387"/>
                </a:cubicBezTo>
                <a:close/>
                <a:moveTo>
                  <a:pt x="258" y="391"/>
                </a:moveTo>
                <a:cubicBezTo>
                  <a:pt x="258" y="391"/>
                  <a:pt x="258" y="392"/>
                  <a:pt x="258" y="392"/>
                </a:cubicBezTo>
                <a:cubicBezTo>
                  <a:pt x="258" y="391"/>
                  <a:pt x="259" y="392"/>
                  <a:pt x="259" y="391"/>
                </a:cubicBezTo>
                <a:lnTo>
                  <a:pt x="258" y="391"/>
                </a:lnTo>
                <a:close/>
                <a:moveTo>
                  <a:pt x="259" y="384"/>
                </a:moveTo>
                <a:cubicBezTo>
                  <a:pt x="260" y="385"/>
                  <a:pt x="259" y="385"/>
                  <a:pt x="259" y="385"/>
                </a:cubicBezTo>
                <a:cubicBezTo>
                  <a:pt x="260" y="386"/>
                  <a:pt x="260" y="384"/>
                  <a:pt x="259" y="384"/>
                </a:cubicBezTo>
                <a:close/>
                <a:moveTo>
                  <a:pt x="268" y="384"/>
                </a:moveTo>
                <a:cubicBezTo>
                  <a:pt x="267" y="385"/>
                  <a:pt x="268" y="385"/>
                  <a:pt x="269" y="385"/>
                </a:cubicBezTo>
                <a:cubicBezTo>
                  <a:pt x="268" y="384"/>
                  <a:pt x="268" y="384"/>
                  <a:pt x="268" y="384"/>
                </a:cubicBezTo>
                <a:close/>
                <a:moveTo>
                  <a:pt x="304" y="352"/>
                </a:moveTo>
                <a:cubicBezTo>
                  <a:pt x="306" y="351"/>
                  <a:pt x="303" y="349"/>
                  <a:pt x="305" y="348"/>
                </a:cubicBezTo>
                <a:cubicBezTo>
                  <a:pt x="305" y="348"/>
                  <a:pt x="305" y="347"/>
                  <a:pt x="304" y="347"/>
                </a:cubicBezTo>
                <a:cubicBezTo>
                  <a:pt x="303" y="348"/>
                  <a:pt x="303" y="347"/>
                  <a:pt x="302" y="347"/>
                </a:cubicBezTo>
                <a:cubicBezTo>
                  <a:pt x="302" y="348"/>
                  <a:pt x="303" y="347"/>
                  <a:pt x="303" y="348"/>
                </a:cubicBezTo>
                <a:cubicBezTo>
                  <a:pt x="302" y="348"/>
                  <a:pt x="302" y="348"/>
                  <a:pt x="302" y="348"/>
                </a:cubicBezTo>
                <a:cubicBezTo>
                  <a:pt x="302" y="350"/>
                  <a:pt x="303" y="349"/>
                  <a:pt x="304" y="349"/>
                </a:cubicBezTo>
                <a:cubicBezTo>
                  <a:pt x="303" y="350"/>
                  <a:pt x="304" y="350"/>
                  <a:pt x="304" y="351"/>
                </a:cubicBezTo>
                <a:cubicBezTo>
                  <a:pt x="304" y="351"/>
                  <a:pt x="304" y="352"/>
                  <a:pt x="303" y="352"/>
                </a:cubicBezTo>
                <a:cubicBezTo>
                  <a:pt x="302" y="351"/>
                  <a:pt x="304" y="350"/>
                  <a:pt x="302" y="350"/>
                </a:cubicBezTo>
                <a:cubicBezTo>
                  <a:pt x="302" y="350"/>
                  <a:pt x="303" y="351"/>
                  <a:pt x="301" y="352"/>
                </a:cubicBezTo>
                <a:cubicBezTo>
                  <a:pt x="302" y="351"/>
                  <a:pt x="302" y="351"/>
                  <a:pt x="301" y="350"/>
                </a:cubicBezTo>
                <a:cubicBezTo>
                  <a:pt x="301" y="350"/>
                  <a:pt x="301" y="351"/>
                  <a:pt x="300" y="351"/>
                </a:cubicBezTo>
                <a:cubicBezTo>
                  <a:pt x="300" y="351"/>
                  <a:pt x="300" y="351"/>
                  <a:pt x="300" y="351"/>
                </a:cubicBezTo>
                <a:cubicBezTo>
                  <a:pt x="300" y="350"/>
                  <a:pt x="301" y="350"/>
                  <a:pt x="301" y="349"/>
                </a:cubicBezTo>
                <a:cubicBezTo>
                  <a:pt x="301" y="349"/>
                  <a:pt x="301" y="349"/>
                  <a:pt x="301" y="348"/>
                </a:cubicBezTo>
                <a:cubicBezTo>
                  <a:pt x="302" y="348"/>
                  <a:pt x="301" y="348"/>
                  <a:pt x="301" y="347"/>
                </a:cubicBezTo>
                <a:cubicBezTo>
                  <a:pt x="300" y="348"/>
                  <a:pt x="300" y="349"/>
                  <a:pt x="299" y="349"/>
                </a:cubicBezTo>
                <a:cubicBezTo>
                  <a:pt x="299" y="350"/>
                  <a:pt x="299" y="351"/>
                  <a:pt x="298" y="351"/>
                </a:cubicBezTo>
                <a:cubicBezTo>
                  <a:pt x="298" y="351"/>
                  <a:pt x="298" y="351"/>
                  <a:pt x="298" y="352"/>
                </a:cubicBezTo>
                <a:cubicBezTo>
                  <a:pt x="298" y="353"/>
                  <a:pt x="297" y="353"/>
                  <a:pt x="296" y="353"/>
                </a:cubicBezTo>
                <a:cubicBezTo>
                  <a:pt x="297" y="354"/>
                  <a:pt x="298" y="352"/>
                  <a:pt x="299" y="354"/>
                </a:cubicBezTo>
                <a:cubicBezTo>
                  <a:pt x="295" y="353"/>
                  <a:pt x="297" y="357"/>
                  <a:pt x="295" y="358"/>
                </a:cubicBezTo>
                <a:cubicBezTo>
                  <a:pt x="296" y="358"/>
                  <a:pt x="296" y="358"/>
                  <a:pt x="296" y="358"/>
                </a:cubicBezTo>
                <a:cubicBezTo>
                  <a:pt x="297" y="358"/>
                  <a:pt x="298" y="358"/>
                  <a:pt x="298" y="359"/>
                </a:cubicBezTo>
                <a:cubicBezTo>
                  <a:pt x="298" y="359"/>
                  <a:pt x="297" y="359"/>
                  <a:pt x="298" y="360"/>
                </a:cubicBezTo>
                <a:cubicBezTo>
                  <a:pt x="298" y="360"/>
                  <a:pt x="299" y="360"/>
                  <a:pt x="300" y="360"/>
                </a:cubicBezTo>
                <a:cubicBezTo>
                  <a:pt x="298" y="360"/>
                  <a:pt x="300" y="358"/>
                  <a:pt x="298" y="357"/>
                </a:cubicBezTo>
                <a:cubicBezTo>
                  <a:pt x="299" y="357"/>
                  <a:pt x="300" y="354"/>
                  <a:pt x="301" y="356"/>
                </a:cubicBezTo>
                <a:cubicBezTo>
                  <a:pt x="300" y="356"/>
                  <a:pt x="299" y="358"/>
                  <a:pt x="300" y="357"/>
                </a:cubicBezTo>
                <a:cubicBezTo>
                  <a:pt x="300" y="356"/>
                  <a:pt x="301" y="357"/>
                  <a:pt x="301" y="356"/>
                </a:cubicBezTo>
                <a:cubicBezTo>
                  <a:pt x="301" y="356"/>
                  <a:pt x="302" y="354"/>
                  <a:pt x="302" y="355"/>
                </a:cubicBezTo>
                <a:cubicBezTo>
                  <a:pt x="302" y="354"/>
                  <a:pt x="303" y="353"/>
                  <a:pt x="302" y="354"/>
                </a:cubicBezTo>
                <a:cubicBezTo>
                  <a:pt x="302" y="354"/>
                  <a:pt x="302" y="354"/>
                  <a:pt x="301" y="354"/>
                </a:cubicBezTo>
                <a:cubicBezTo>
                  <a:pt x="301" y="353"/>
                  <a:pt x="299" y="353"/>
                  <a:pt x="300" y="352"/>
                </a:cubicBezTo>
                <a:cubicBezTo>
                  <a:pt x="301" y="353"/>
                  <a:pt x="302" y="352"/>
                  <a:pt x="303" y="352"/>
                </a:cubicBezTo>
                <a:cubicBezTo>
                  <a:pt x="303" y="352"/>
                  <a:pt x="303" y="353"/>
                  <a:pt x="303" y="353"/>
                </a:cubicBezTo>
                <a:cubicBezTo>
                  <a:pt x="304" y="353"/>
                  <a:pt x="304" y="353"/>
                  <a:pt x="304" y="353"/>
                </a:cubicBezTo>
                <a:cubicBezTo>
                  <a:pt x="304" y="352"/>
                  <a:pt x="305" y="353"/>
                  <a:pt x="306" y="352"/>
                </a:cubicBezTo>
                <a:cubicBezTo>
                  <a:pt x="305" y="352"/>
                  <a:pt x="304" y="352"/>
                  <a:pt x="304" y="352"/>
                </a:cubicBezTo>
                <a:close/>
                <a:moveTo>
                  <a:pt x="291" y="361"/>
                </a:moveTo>
                <a:cubicBezTo>
                  <a:pt x="290" y="360"/>
                  <a:pt x="290" y="360"/>
                  <a:pt x="290" y="360"/>
                </a:cubicBezTo>
                <a:cubicBezTo>
                  <a:pt x="290" y="359"/>
                  <a:pt x="290" y="359"/>
                  <a:pt x="291" y="359"/>
                </a:cubicBezTo>
                <a:cubicBezTo>
                  <a:pt x="291" y="358"/>
                  <a:pt x="290" y="358"/>
                  <a:pt x="290" y="358"/>
                </a:cubicBezTo>
                <a:cubicBezTo>
                  <a:pt x="290" y="358"/>
                  <a:pt x="289" y="359"/>
                  <a:pt x="288" y="360"/>
                </a:cubicBezTo>
                <a:cubicBezTo>
                  <a:pt x="288" y="360"/>
                  <a:pt x="289" y="361"/>
                  <a:pt x="289" y="362"/>
                </a:cubicBezTo>
                <a:cubicBezTo>
                  <a:pt x="288" y="362"/>
                  <a:pt x="287" y="362"/>
                  <a:pt x="287" y="361"/>
                </a:cubicBezTo>
                <a:cubicBezTo>
                  <a:pt x="287" y="362"/>
                  <a:pt x="286" y="364"/>
                  <a:pt x="286" y="363"/>
                </a:cubicBezTo>
                <a:cubicBezTo>
                  <a:pt x="287" y="363"/>
                  <a:pt x="286" y="362"/>
                  <a:pt x="287" y="362"/>
                </a:cubicBezTo>
                <a:cubicBezTo>
                  <a:pt x="288" y="362"/>
                  <a:pt x="288" y="363"/>
                  <a:pt x="288" y="363"/>
                </a:cubicBezTo>
                <a:cubicBezTo>
                  <a:pt x="289" y="363"/>
                  <a:pt x="289" y="361"/>
                  <a:pt x="291" y="361"/>
                </a:cubicBezTo>
                <a:close/>
                <a:moveTo>
                  <a:pt x="327" y="320"/>
                </a:moveTo>
                <a:cubicBezTo>
                  <a:pt x="328" y="320"/>
                  <a:pt x="329" y="319"/>
                  <a:pt x="328" y="319"/>
                </a:cubicBezTo>
                <a:cubicBezTo>
                  <a:pt x="328" y="319"/>
                  <a:pt x="327" y="319"/>
                  <a:pt x="327" y="320"/>
                </a:cubicBezTo>
                <a:close/>
                <a:moveTo>
                  <a:pt x="328" y="313"/>
                </a:moveTo>
                <a:cubicBezTo>
                  <a:pt x="328" y="314"/>
                  <a:pt x="327" y="314"/>
                  <a:pt x="328" y="314"/>
                </a:cubicBezTo>
                <a:cubicBezTo>
                  <a:pt x="328" y="314"/>
                  <a:pt x="329" y="313"/>
                  <a:pt x="328" y="313"/>
                </a:cubicBezTo>
                <a:close/>
                <a:moveTo>
                  <a:pt x="329" y="309"/>
                </a:moveTo>
                <a:cubicBezTo>
                  <a:pt x="329" y="309"/>
                  <a:pt x="328" y="309"/>
                  <a:pt x="328" y="308"/>
                </a:cubicBezTo>
                <a:cubicBezTo>
                  <a:pt x="327" y="308"/>
                  <a:pt x="327" y="308"/>
                  <a:pt x="327" y="308"/>
                </a:cubicBezTo>
                <a:cubicBezTo>
                  <a:pt x="327" y="309"/>
                  <a:pt x="328" y="309"/>
                  <a:pt x="328" y="310"/>
                </a:cubicBezTo>
                <a:cubicBezTo>
                  <a:pt x="328" y="309"/>
                  <a:pt x="329" y="310"/>
                  <a:pt x="329" y="309"/>
                </a:cubicBezTo>
                <a:close/>
                <a:moveTo>
                  <a:pt x="329" y="327"/>
                </a:moveTo>
                <a:cubicBezTo>
                  <a:pt x="329" y="328"/>
                  <a:pt x="329" y="327"/>
                  <a:pt x="330" y="328"/>
                </a:cubicBezTo>
                <a:cubicBezTo>
                  <a:pt x="330" y="326"/>
                  <a:pt x="329" y="327"/>
                  <a:pt x="329" y="327"/>
                </a:cubicBezTo>
                <a:close/>
                <a:moveTo>
                  <a:pt x="323" y="323"/>
                </a:moveTo>
                <a:cubicBezTo>
                  <a:pt x="324" y="323"/>
                  <a:pt x="324" y="322"/>
                  <a:pt x="324" y="322"/>
                </a:cubicBezTo>
                <a:cubicBezTo>
                  <a:pt x="324" y="322"/>
                  <a:pt x="323" y="321"/>
                  <a:pt x="323" y="321"/>
                </a:cubicBezTo>
                <a:lnTo>
                  <a:pt x="323" y="323"/>
                </a:lnTo>
                <a:close/>
                <a:moveTo>
                  <a:pt x="324" y="318"/>
                </a:moveTo>
                <a:cubicBezTo>
                  <a:pt x="323" y="318"/>
                  <a:pt x="322" y="318"/>
                  <a:pt x="323" y="318"/>
                </a:cubicBezTo>
                <a:cubicBezTo>
                  <a:pt x="323" y="318"/>
                  <a:pt x="324" y="319"/>
                  <a:pt x="324" y="318"/>
                </a:cubicBezTo>
                <a:close/>
                <a:moveTo>
                  <a:pt x="324" y="320"/>
                </a:moveTo>
                <a:cubicBezTo>
                  <a:pt x="324" y="320"/>
                  <a:pt x="324" y="320"/>
                  <a:pt x="325" y="320"/>
                </a:cubicBezTo>
                <a:cubicBezTo>
                  <a:pt x="325" y="319"/>
                  <a:pt x="324" y="319"/>
                  <a:pt x="324" y="320"/>
                </a:cubicBezTo>
                <a:close/>
                <a:moveTo>
                  <a:pt x="326" y="312"/>
                </a:moveTo>
                <a:cubicBezTo>
                  <a:pt x="326" y="312"/>
                  <a:pt x="326" y="312"/>
                  <a:pt x="326" y="313"/>
                </a:cubicBezTo>
                <a:cubicBezTo>
                  <a:pt x="327" y="313"/>
                  <a:pt x="327" y="312"/>
                  <a:pt x="326" y="312"/>
                </a:cubicBezTo>
                <a:close/>
                <a:moveTo>
                  <a:pt x="338" y="301"/>
                </a:moveTo>
                <a:cubicBezTo>
                  <a:pt x="338" y="302"/>
                  <a:pt x="337" y="301"/>
                  <a:pt x="338" y="302"/>
                </a:cubicBezTo>
                <a:cubicBezTo>
                  <a:pt x="339" y="302"/>
                  <a:pt x="339" y="301"/>
                  <a:pt x="338" y="301"/>
                </a:cubicBezTo>
                <a:close/>
                <a:moveTo>
                  <a:pt x="339" y="306"/>
                </a:moveTo>
                <a:cubicBezTo>
                  <a:pt x="339" y="307"/>
                  <a:pt x="339" y="307"/>
                  <a:pt x="340" y="307"/>
                </a:cubicBezTo>
                <a:cubicBezTo>
                  <a:pt x="340" y="307"/>
                  <a:pt x="340" y="306"/>
                  <a:pt x="339" y="306"/>
                </a:cubicBezTo>
                <a:close/>
                <a:moveTo>
                  <a:pt x="306" y="350"/>
                </a:moveTo>
                <a:cubicBezTo>
                  <a:pt x="306" y="350"/>
                  <a:pt x="306" y="350"/>
                  <a:pt x="307" y="350"/>
                </a:cubicBezTo>
                <a:cubicBezTo>
                  <a:pt x="307" y="350"/>
                  <a:pt x="307" y="349"/>
                  <a:pt x="307" y="349"/>
                </a:cubicBezTo>
                <a:cubicBezTo>
                  <a:pt x="308" y="349"/>
                  <a:pt x="308" y="350"/>
                  <a:pt x="309" y="350"/>
                </a:cubicBezTo>
                <a:cubicBezTo>
                  <a:pt x="309" y="349"/>
                  <a:pt x="309" y="349"/>
                  <a:pt x="309" y="349"/>
                </a:cubicBezTo>
                <a:cubicBezTo>
                  <a:pt x="307" y="348"/>
                  <a:pt x="306" y="349"/>
                  <a:pt x="306" y="350"/>
                </a:cubicBezTo>
                <a:close/>
                <a:moveTo>
                  <a:pt x="336" y="295"/>
                </a:moveTo>
                <a:cubicBezTo>
                  <a:pt x="336" y="294"/>
                  <a:pt x="336" y="294"/>
                  <a:pt x="336" y="293"/>
                </a:cubicBezTo>
                <a:cubicBezTo>
                  <a:pt x="335" y="293"/>
                  <a:pt x="335" y="292"/>
                  <a:pt x="334" y="292"/>
                </a:cubicBezTo>
                <a:cubicBezTo>
                  <a:pt x="334" y="293"/>
                  <a:pt x="335" y="293"/>
                  <a:pt x="334" y="294"/>
                </a:cubicBezTo>
                <a:cubicBezTo>
                  <a:pt x="334" y="295"/>
                  <a:pt x="335" y="295"/>
                  <a:pt x="336" y="295"/>
                </a:cubicBezTo>
                <a:close/>
                <a:moveTo>
                  <a:pt x="53" y="333"/>
                </a:moveTo>
                <a:cubicBezTo>
                  <a:pt x="53" y="333"/>
                  <a:pt x="54" y="333"/>
                  <a:pt x="54" y="333"/>
                </a:cubicBezTo>
                <a:cubicBezTo>
                  <a:pt x="54" y="332"/>
                  <a:pt x="53" y="332"/>
                  <a:pt x="53" y="333"/>
                </a:cubicBezTo>
                <a:close/>
                <a:moveTo>
                  <a:pt x="335" y="297"/>
                </a:moveTo>
                <a:cubicBezTo>
                  <a:pt x="336" y="297"/>
                  <a:pt x="336" y="297"/>
                  <a:pt x="336" y="296"/>
                </a:cubicBezTo>
                <a:cubicBezTo>
                  <a:pt x="335" y="296"/>
                  <a:pt x="335" y="297"/>
                  <a:pt x="335" y="297"/>
                </a:cubicBezTo>
                <a:close/>
                <a:moveTo>
                  <a:pt x="341" y="310"/>
                </a:moveTo>
                <a:cubicBezTo>
                  <a:pt x="341" y="310"/>
                  <a:pt x="341" y="311"/>
                  <a:pt x="342" y="311"/>
                </a:cubicBezTo>
                <a:cubicBezTo>
                  <a:pt x="342" y="311"/>
                  <a:pt x="342" y="310"/>
                  <a:pt x="341" y="310"/>
                </a:cubicBezTo>
                <a:close/>
                <a:moveTo>
                  <a:pt x="312" y="342"/>
                </a:moveTo>
                <a:cubicBezTo>
                  <a:pt x="312" y="341"/>
                  <a:pt x="310" y="342"/>
                  <a:pt x="310" y="343"/>
                </a:cubicBezTo>
                <a:cubicBezTo>
                  <a:pt x="311" y="343"/>
                  <a:pt x="312" y="343"/>
                  <a:pt x="312" y="342"/>
                </a:cubicBezTo>
                <a:close/>
                <a:moveTo>
                  <a:pt x="311" y="347"/>
                </a:moveTo>
                <a:cubicBezTo>
                  <a:pt x="312" y="347"/>
                  <a:pt x="313" y="347"/>
                  <a:pt x="313" y="346"/>
                </a:cubicBezTo>
                <a:cubicBezTo>
                  <a:pt x="312" y="346"/>
                  <a:pt x="311" y="346"/>
                  <a:pt x="311" y="347"/>
                </a:cubicBezTo>
                <a:close/>
                <a:moveTo>
                  <a:pt x="314" y="348"/>
                </a:moveTo>
                <a:cubicBezTo>
                  <a:pt x="314" y="349"/>
                  <a:pt x="313" y="349"/>
                  <a:pt x="314" y="350"/>
                </a:cubicBezTo>
                <a:cubicBezTo>
                  <a:pt x="314" y="349"/>
                  <a:pt x="315" y="349"/>
                  <a:pt x="314" y="348"/>
                </a:cubicBezTo>
                <a:close/>
                <a:moveTo>
                  <a:pt x="310" y="341"/>
                </a:moveTo>
                <a:cubicBezTo>
                  <a:pt x="309" y="341"/>
                  <a:pt x="309" y="341"/>
                  <a:pt x="309" y="342"/>
                </a:cubicBezTo>
                <a:cubicBezTo>
                  <a:pt x="310" y="342"/>
                  <a:pt x="310" y="341"/>
                  <a:pt x="310" y="341"/>
                </a:cubicBezTo>
                <a:close/>
                <a:moveTo>
                  <a:pt x="315" y="346"/>
                </a:moveTo>
                <a:cubicBezTo>
                  <a:pt x="314" y="346"/>
                  <a:pt x="314" y="346"/>
                  <a:pt x="314" y="346"/>
                </a:cubicBezTo>
                <a:cubicBezTo>
                  <a:pt x="314" y="347"/>
                  <a:pt x="314" y="347"/>
                  <a:pt x="314" y="347"/>
                </a:cubicBezTo>
                <a:cubicBezTo>
                  <a:pt x="315" y="347"/>
                  <a:pt x="315" y="346"/>
                  <a:pt x="315" y="346"/>
                </a:cubicBezTo>
                <a:close/>
                <a:moveTo>
                  <a:pt x="307" y="341"/>
                </a:moveTo>
                <a:cubicBezTo>
                  <a:pt x="308" y="342"/>
                  <a:pt x="308" y="341"/>
                  <a:pt x="308" y="341"/>
                </a:cubicBezTo>
                <a:cubicBezTo>
                  <a:pt x="307" y="343"/>
                  <a:pt x="307" y="343"/>
                  <a:pt x="307" y="345"/>
                </a:cubicBezTo>
                <a:cubicBezTo>
                  <a:pt x="307" y="345"/>
                  <a:pt x="308" y="346"/>
                  <a:pt x="308" y="346"/>
                </a:cubicBezTo>
                <a:cubicBezTo>
                  <a:pt x="309" y="344"/>
                  <a:pt x="309" y="342"/>
                  <a:pt x="308" y="340"/>
                </a:cubicBezTo>
                <a:cubicBezTo>
                  <a:pt x="308" y="340"/>
                  <a:pt x="307" y="340"/>
                  <a:pt x="307" y="341"/>
                </a:cubicBezTo>
                <a:close/>
                <a:moveTo>
                  <a:pt x="316" y="330"/>
                </a:moveTo>
                <a:cubicBezTo>
                  <a:pt x="315" y="329"/>
                  <a:pt x="316" y="328"/>
                  <a:pt x="317" y="327"/>
                </a:cubicBezTo>
                <a:cubicBezTo>
                  <a:pt x="316" y="328"/>
                  <a:pt x="316" y="328"/>
                  <a:pt x="315" y="329"/>
                </a:cubicBezTo>
                <a:cubicBezTo>
                  <a:pt x="316" y="330"/>
                  <a:pt x="316" y="331"/>
                  <a:pt x="315" y="331"/>
                </a:cubicBezTo>
                <a:cubicBezTo>
                  <a:pt x="316" y="332"/>
                  <a:pt x="316" y="330"/>
                  <a:pt x="316" y="330"/>
                </a:cubicBezTo>
                <a:close/>
                <a:moveTo>
                  <a:pt x="321" y="334"/>
                </a:moveTo>
                <a:cubicBezTo>
                  <a:pt x="321" y="333"/>
                  <a:pt x="320" y="333"/>
                  <a:pt x="319" y="333"/>
                </a:cubicBezTo>
                <a:cubicBezTo>
                  <a:pt x="319" y="333"/>
                  <a:pt x="319" y="334"/>
                  <a:pt x="319" y="334"/>
                </a:cubicBezTo>
                <a:cubicBezTo>
                  <a:pt x="320" y="334"/>
                  <a:pt x="320" y="334"/>
                  <a:pt x="321" y="334"/>
                </a:cubicBezTo>
                <a:close/>
                <a:moveTo>
                  <a:pt x="315" y="332"/>
                </a:moveTo>
                <a:cubicBezTo>
                  <a:pt x="315" y="332"/>
                  <a:pt x="315" y="332"/>
                  <a:pt x="315" y="332"/>
                </a:cubicBezTo>
                <a:cubicBezTo>
                  <a:pt x="315" y="332"/>
                  <a:pt x="315" y="332"/>
                  <a:pt x="314" y="332"/>
                </a:cubicBezTo>
                <a:cubicBezTo>
                  <a:pt x="314" y="332"/>
                  <a:pt x="313" y="333"/>
                  <a:pt x="313" y="333"/>
                </a:cubicBezTo>
                <a:cubicBezTo>
                  <a:pt x="314" y="332"/>
                  <a:pt x="314" y="334"/>
                  <a:pt x="314" y="334"/>
                </a:cubicBezTo>
                <a:cubicBezTo>
                  <a:pt x="313" y="334"/>
                  <a:pt x="312" y="334"/>
                  <a:pt x="311" y="335"/>
                </a:cubicBezTo>
                <a:cubicBezTo>
                  <a:pt x="312" y="335"/>
                  <a:pt x="312" y="335"/>
                  <a:pt x="312" y="335"/>
                </a:cubicBezTo>
                <a:cubicBezTo>
                  <a:pt x="313" y="335"/>
                  <a:pt x="313" y="334"/>
                  <a:pt x="314" y="334"/>
                </a:cubicBezTo>
                <a:cubicBezTo>
                  <a:pt x="314" y="335"/>
                  <a:pt x="313" y="335"/>
                  <a:pt x="314" y="335"/>
                </a:cubicBezTo>
                <a:cubicBezTo>
                  <a:pt x="314" y="335"/>
                  <a:pt x="314" y="336"/>
                  <a:pt x="315" y="336"/>
                </a:cubicBezTo>
                <a:cubicBezTo>
                  <a:pt x="314" y="335"/>
                  <a:pt x="315" y="335"/>
                  <a:pt x="315" y="334"/>
                </a:cubicBezTo>
                <a:cubicBezTo>
                  <a:pt x="314" y="335"/>
                  <a:pt x="314" y="332"/>
                  <a:pt x="315" y="332"/>
                </a:cubicBezTo>
                <a:close/>
                <a:moveTo>
                  <a:pt x="320" y="327"/>
                </a:moveTo>
                <a:cubicBezTo>
                  <a:pt x="320" y="327"/>
                  <a:pt x="320" y="327"/>
                  <a:pt x="320" y="327"/>
                </a:cubicBezTo>
                <a:cubicBezTo>
                  <a:pt x="319" y="327"/>
                  <a:pt x="318" y="329"/>
                  <a:pt x="319" y="329"/>
                </a:cubicBezTo>
                <a:cubicBezTo>
                  <a:pt x="319" y="328"/>
                  <a:pt x="320" y="328"/>
                  <a:pt x="320" y="327"/>
                </a:cubicBezTo>
                <a:close/>
                <a:moveTo>
                  <a:pt x="320" y="342"/>
                </a:moveTo>
                <a:cubicBezTo>
                  <a:pt x="320" y="343"/>
                  <a:pt x="321" y="343"/>
                  <a:pt x="321" y="342"/>
                </a:cubicBezTo>
                <a:lnTo>
                  <a:pt x="320" y="342"/>
                </a:lnTo>
                <a:close/>
                <a:moveTo>
                  <a:pt x="322" y="320"/>
                </a:moveTo>
                <a:cubicBezTo>
                  <a:pt x="322" y="321"/>
                  <a:pt x="321" y="320"/>
                  <a:pt x="321" y="321"/>
                </a:cubicBezTo>
                <a:cubicBezTo>
                  <a:pt x="322" y="321"/>
                  <a:pt x="321" y="322"/>
                  <a:pt x="322" y="322"/>
                </a:cubicBezTo>
                <a:cubicBezTo>
                  <a:pt x="322" y="320"/>
                  <a:pt x="323" y="320"/>
                  <a:pt x="322" y="320"/>
                </a:cubicBezTo>
                <a:close/>
                <a:moveTo>
                  <a:pt x="317" y="333"/>
                </a:moveTo>
                <a:cubicBezTo>
                  <a:pt x="317" y="333"/>
                  <a:pt x="316" y="334"/>
                  <a:pt x="316" y="335"/>
                </a:cubicBezTo>
                <a:cubicBezTo>
                  <a:pt x="317" y="335"/>
                  <a:pt x="318" y="334"/>
                  <a:pt x="318" y="333"/>
                </a:cubicBezTo>
                <a:cubicBezTo>
                  <a:pt x="318" y="333"/>
                  <a:pt x="318" y="333"/>
                  <a:pt x="317" y="333"/>
                </a:cubicBezTo>
                <a:close/>
                <a:moveTo>
                  <a:pt x="332" y="295"/>
                </a:moveTo>
                <a:cubicBezTo>
                  <a:pt x="332" y="295"/>
                  <a:pt x="332" y="296"/>
                  <a:pt x="332" y="296"/>
                </a:cubicBezTo>
                <a:cubicBezTo>
                  <a:pt x="332" y="296"/>
                  <a:pt x="332" y="296"/>
                  <a:pt x="332" y="296"/>
                </a:cubicBezTo>
                <a:cubicBezTo>
                  <a:pt x="332" y="295"/>
                  <a:pt x="334" y="295"/>
                  <a:pt x="334" y="294"/>
                </a:cubicBezTo>
                <a:cubicBezTo>
                  <a:pt x="333" y="294"/>
                  <a:pt x="333" y="295"/>
                  <a:pt x="332" y="295"/>
                </a:cubicBezTo>
                <a:close/>
                <a:moveTo>
                  <a:pt x="64" y="326"/>
                </a:moveTo>
                <a:cubicBezTo>
                  <a:pt x="65" y="328"/>
                  <a:pt x="64" y="329"/>
                  <a:pt x="64" y="331"/>
                </a:cubicBezTo>
                <a:cubicBezTo>
                  <a:pt x="65" y="331"/>
                  <a:pt x="65" y="331"/>
                  <a:pt x="65" y="331"/>
                </a:cubicBezTo>
                <a:cubicBezTo>
                  <a:pt x="65" y="330"/>
                  <a:pt x="65" y="327"/>
                  <a:pt x="64" y="326"/>
                </a:cubicBezTo>
                <a:close/>
                <a:moveTo>
                  <a:pt x="64" y="338"/>
                </a:moveTo>
                <a:cubicBezTo>
                  <a:pt x="63" y="338"/>
                  <a:pt x="63" y="339"/>
                  <a:pt x="64" y="339"/>
                </a:cubicBezTo>
                <a:cubicBezTo>
                  <a:pt x="64" y="338"/>
                  <a:pt x="64" y="338"/>
                  <a:pt x="64" y="338"/>
                </a:cubicBezTo>
                <a:close/>
                <a:moveTo>
                  <a:pt x="65" y="325"/>
                </a:moveTo>
                <a:cubicBezTo>
                  <a:pt x="65" y="325"/>
                  <a:pt x="65" y="325"/>
                  <a:pt x="65" y="325"/>
                </a:cubicBezTo>
                <a:cubicBezTo>
                  <a:pt x="64" y="326"/>
                  <a:pt x="65" y="327"/>
                  <a:pt x="66" y="327"/>
                </a:cubicBezTo>
                <a:cubicBezTo>
                  <a:pt x="66" y="327"/>
                  <a:pt x="66" y="327"/>
                  <a:pt x="66" y="327"/>
                </a:cubicBezTo>
                <a:cubicBezTo>
                  <a:pt x="66" y="326"/>
                  <a:pt x="65" y="326"/>
                  <a:pt x="65" y="325"/>
                </a:cubicBezTo>
                <a:close/>
                <a:moveTo>
                  <a:pt x="62" y="334"/>
                </a:moveTo>
                <a:cubicBezTo>
                  <a:pt x="61" y="333"/>
                  <a:pt x="61" y="335"/>
                  <a:pt x="60" y="336"/>
                </a:cubicBezTo>
                <a:cubicBezTo>
                  <a:pt x="61" y="337"/>
                  <a:pt x="62" y="335"/>
                  <a:pt x="61" y="336"/>
                </a:cubicBezTo>
                <a:cubicBezTo>
                  <a:pt x="62" y="336"/>
                  <a:pt x="63" y="336"/>
                  <a:pt x="63" y="335"/>
                </a:cubicBezTo>
                <a:cubicBezTo>
                  <a:pt x="62" y="335"/>
                  <a:pt x="61" y="334"/>
                  <a:pt x="62" y="334"/>
                </a:cubicBezTo>
                <a:close/>
                <a:moveTo>
                  <a:pt x="63" y="321"/>
                </a:moveTo>
                <a:cubicBezTo>
                  <a:pt x="62" y="321"/>
                  <a:pt x="62" y="320"/>
                  <a:pt x="62" y="320"/>
                </a:cubicBezTo>
                <a:cubicBezTo>
                  <a:pt x="62" y="320"/>
                  <a:pt x="61" y="320"/>
                  <a:pt x="61" y="320"/>
                </a:cubicBezTo>
                <a:cubicBezTo>
                  <a:pt x="62" y="320"/>
                  <a:pt x="62" y="321"/>
                  <a:pt x="63" y="321"/>
                </a:cubicBezTo>
                <a:cubicBezTo>
                  <a:pt x="63" y="321"/>
                  <a:pt x="63" y="321"/>
                  <a:pt x="63" y="321"/>
                </a:cubicBezTo>
                <a:close/>
                <a:moveTo>
                  <a:pt x="61" y="322"/>
                </a:moveTo>
                <a:cubicBezTo>
                  <a:pt x="62" y="322"/>
                  <a:pt x="62" y="323"/>
                  <a:pt x="62" y="323"/>
                </a:cubicBezTo>
                <a:cubicBezTo>
                  <a:pt x="62" y="322"/>
                  <a:pt x="63" y="323"/>
                  <a:pt x="62" y="322"/>
                </a:cubicBezTo>
                <a:cubicBezTo>
                  <a:pt x="62" y="322"/>
                  <a:pt x="62" y="322"/>
                  <a:pt x="61" y="322"/>
                </a:cubicBezTo>
                <a:close/>
                <a:moveTo>
                  <a:pt x="64" y="343"/>
                </a:moveTo>
                <a:cubicBezTo>
                  <a:pt x="64" y="344"/>
                  <a:pt x="63" y="344"/>
                  <a:pt x="63" y="344"/>
                </a:cubicBezTo>
                <a:cubicBezTo>
                  <a:pt x="65" y="345"/>
                  <a:pt x="65" y="343"/>
                  <a:pt x="64" y="343"/>
                </a:cubicBezTo>
                <a:close/>
                <a:moveTo>
                  <a:pt x="63" y="332"/>
                </a:moveTo>
                <a:cubicBezTo>
                  <a:pt x="63" y="333"/>
                  <a:pt x="64" y="333"/>
                  <a:pt x="64" y="334"/>
                </a:cubicBezTo>
                <a:cubicBezTo>
                  <a:pt x="65" y="334"/>
                  <a:pt x="65" y="333"/>
                  <a:pt x="66" y="333"/>
                </a:cubicBezTo>
                <a:cubicBezTo>
                  <a:pt x="65" y="333"/>
                  <a:pt x="64" y="332"/>
                  <a:pt x="63" y="332"/>
                </a:cubicBezTo>
                <a:close/>
                <a:moveTo>
                  <a:pt x="66" y="341"/>
                </a:moveTo>
                <a:cubicBezTo>
                  <a:pt x="66" y="342"/>
                  <a:pt x="66" y="342"/>
                  <a:pt x="66" y="343"/>
                </a:cubicBezTo>
                <a:cubicBezTo>
                  <a:pt x="66" y="342"/>
                  <a:pt x="67" y="342"/>
                  <a:pt x="67" y="342"/>
                </a:cubicBezTo>
                <a:cubicBezTo>
                  <a:pt x="66" y="342"/>
                  <a:pt x="66" y="341"/>
                  <a:pt x="66" y="341"/>
                </a:cubicBezTo>
                <a:close/>
                <a:moveTo>
                  <a:pt x="68" y="334"/>
                </a:moveTo>
                <a:cubicBezTo>
                  <a:pt x="67" y="334"/>
                  <a:pt x="68" y="334"/>
                  <a:pt x="67" y="334"/>
                </a:cubicBezTo>
                <a:cubicBezTo>
                  <a:pt x="67" y="335"/>
                  <a:pt x="67" y="335"/>
                  <a:pt x="67" y="335"/>
                </a:cubicBezTo>
                <a:cubicBezTo>
                  <a:pt x="67" y="335"/>
                  <a:pt x="67" y="335"/>
                  <a:pt x="67" y="335"/>
                </a:cubicBezTo>
                <a:cubicBezTo>
                  <a:pt x="67" y="334"/>
                  <a:pt x="68" y="335"/>
                  <a:pt x="68" y="334"/>
                </a:cubicBezTo>
                <a:close/>
                <a:moveTo>
                  <a:pt x="68" y="344"/>
                </a:moveTo>
                <a:cubicBezTo>
                  <a:pt x="69" y="343"/>
                  <a:pt x="70" y="342"/>
                  <a:pt x="70" y="342"/>
                </a:cubicBezTo>
                <a:cubicBezTo>
                  <a:pt x="69" y="342"/>
                  <a:pt x="68" y="342"/>
                  <a:pt x="68" y="344"/>
                </a:cubicBezTo>
                <a:close/>
                <a:moveTo>
                  <a:pt x="69" y="335"/>
                </a:moveTo>
                <a:cubicBezTo>
                  <a:pt x="68" y="335"/>
                  <a:pt x="66" y="337"/>
                  <a:pt x="67" y="337"/>
                </a:cubicBezTo>
                <a:cubicBezTo>
                  <a:pt x="68" y="337"/>
                  <a:pt x="69" y="336"/>
                  <a:pt x="69" y="335"/>
                </a:cubicBezTo>
                <a:close/>
                <a:moveTo>
                  <a:pt x="68" y="332"/>
                </a:moveTo>
                <a:cubicBezTo>
                  <a:pt x="67" y="332"/>
                  <a:pt x="66" y="333"/>
                  <a:pt x="67" y="333"/>
                </a:cubicBezTo>
                <a:cubicBezTo>
                  <a:pt x="67" y="333"/>
                  <a:pt x="68" y="333"/>
                  <a:pt x="68" y="332"/>
                </a:cubicBezTo>
                <a:close/>
                <a:moveTo>
                  <a:pt x="67" y="329"/>
                </a:moveTo>
                <a:cubicBezTo>
                  <a:pt x="67" y="329"/>
                  <a:pt x="66" y="329"/>
                  <a:pt x="66" y="329"/>
                </a:cubicBezTo>
                <a:cubicBezTo>
                  <a:pt x="67" y="329"/>
                  <a:pt x="67" y="329"/>
                  <a:pt x="68" y="329"/>
                </a:cubicBezTo>
                <a:cubicBezTo>
                  <a:pt x="68" y="329"/>
                  <a:pt x="68" y="329"/>
                  <a:pt x="67" y="329"/>
                </a:cubicBezTo>
                <a:close/>
                <a:moveTo>
                  <a:pt x="57" y="317"/>
                </a:moveTo>
                <a:cubicBezTo>
                  <a:pt x="57" y="317"/>
                  <a:pt x="57" y="317"/>
                  <a:pt x="57" y="317"/>
                </a:cubicBezTo>
                <a:cubicBezTo>
                  <a:pt x="56" y="317"/>
                  <a:pt x="56" y="318"/>
                  <a:pt x="56" y="318"/>
                </a:cubicBezTo>
                <a:cubicBezTo>
                  <a:pt x="56" y="318"/>
                  <a:pt x="56" y="318"/>
                  <a:pt x="56" y="319"/>
                </a:cubicBezTo>
                <a:cubicBezTo>
                  <a:pt x="58" y="318"/>
                  <a:pt x="57" y="319"/>
                  <a:pt x="58" y="320"/>
                </a:cubicBezTo>
                <a:cubicBezTo>
                  <a:pt x="60" y="319"/>
                  <a:pt x="57" y="318"/>
                  <a:pt x="58" y="316"/>
                </a:cubicBezTo>
                <a:cubicBezTo>
                  <a:pt x="57" y="316"/>
                  <a:pt x="57" y="315"/>
                  <a:pt x="56" y="315"/>
                </a:cubicBezTo>
                <a:cubicBezTo>
                  <a:pt x="56" y="315"/>
                  <a:pt x="56" y="316"/>
                  <a:pt x="55" y="317"/>
                </a:cubicBezTo>
                <a:cubicBezTo>
                  <a:pt x="56" y="317"/>
                  <a:pt x="57" y="316"/>
                  <a:pt x="57" y="317"/>
                </a:cubicBezTo>
                <a:close/>
                <a:moveTo>
                  <a:pt x="55" y="327"/>
                </a:moveTo>
                <a:cubicBezTo>
                  <a:pt x="56" y="327"/>
                  <a:pt x="57" y="328"/>
                  <a:pt x="57" y="326"/>
                </a:cubicBezTo>
                <a:cubicBezTo>
                  <a:pt x="56" y="327"/>
                  <a:pt x="55" y="326"/>
                  <a:pt x="55" y="327"/>
                </a:cubicBezTo>
                <a:close/>
                <a:moveTo>
                  <a:pt x="58" y="328"/>
                </a:moveTo>
                <a:cubicBezTo>
                  <a:pt x="58" y="327"/>
                  <a:pt x="58" y="327"/>
                  <a:pt x="58" y="327"/>
                </a:cubicBezTo>
                <a:cubicBezTo>
                  <a:pt x="57" y="327"/>
                  <a:pt x="57" y="328"/>
                  <a:pt x="57" y="328"/>
                </a:cubicBezTo>
                <a:cubicBezTo>
                  <a:pt x="57" y="328"/>
                  <a:pt x="57" y="328"/>
                  <a:pt x="58" y="328"/>
                </a:cubicBezTo>
                <a:close/>
                <a:moveTo>
                  <a:pt x="61" y="317"/>
                </a:moveTo>
                <a:cubicBezTo>
                  <a:pt x="60" y="318"/>
                  <a:pt x="59" y="319"/>
                  <a:pt x="59" y="320"/>
                </a:cubicBezTo>
                <a:cubicBezTo>
                  <a:pt x="59" y="320"/>
                  <a:pt x="59" y="321"/>
                  <a:pt x="58" y="321"/>
                </a:cubicBezTo>
                <a:cubicBezTo>
                  <a:pt x="58" y="321"/>
                  <a:pt x="58" y="321"/>
                  <a:pt x="57" y="321"/>
                </a:cubicBezTo>
                <a:cubicBezTo>
                  <a:pt x="58" y="322"/>
                  <a:pt x="60" y="322"/>
                  <a:pt x="59" y="324"/>
                </a:cubicBezTo>
                <a:cubicBezTo>
                  <a:pt x="60" y="324"/>
                  <a:pt x="60" y="324"/>
                  <a:pt x="60" y="324"/>
                </a:cubicBezTo>
                <a:cubicBezTo>
                  <a:pt x="61" y="323"/>
                  <a:pt x="58" y="321"/>
                  <a:pt x="60" y="321"/>
                </a:cubicBezTo>
                <a:cubicBezTo>
                  <a:pt x="60" y="321"/>
                  <a:pt x="60" y="322"/>
                  <a:pt x="61" y="322"/>
                </a:cubicBezTo>
                <a:cubicBezTo>
                  <a:pt x="61" y="321"/>
                  <a:pt x="60" y="321"/>
                  <a:pt x="61" y="320"/>
                </a:cubicBezTo>
                <a:cubicBezTo>
                  <a:pt x="60" y="321"/>
                  <a:pt x="60" y="320"/>
                  <a:pt x="60" y="320"/>
                </a:cubicBezTo>
                <a:cubicBezTo>
                  <a:pt x="61" y="319"/>
                  <a:pt x="60" y="319"/>
                  <a:pt x="61" y="317"/>
                </a:cubicBezTo>
                <a:cubicBezTo>
                  <a:pt x="61" y="317"/>
                  <a:pt x="61" y="317"/>
                  <a:pt x="61" y="317"/>
                </a:cubicBezTo>
                <a:close/>
                <a:moveTo>
                  <a:pt x="55" y="324"/>
                </a:moveTo>
                <a:cubicBezTo>
                  <a:pt x="56" y="325"/>
                  <a:pt x="57" y="326"/>
                  <a:pt x="57" y="326"/>
                </a:cubicBezTo>
                <a:cubicBezTo>
                  <a:pt x="57" y="326"/>
                  <a:pt x="57" y="326"/>
                  <a:pt x="57" y="326"/>
                </a:cubicBezTo>
                <a:cubicBezTo>
                  <a:pt x="57" y="326"/>
                  <a:pt x="58" y="326"/>
                  <a:pt x="58" y="325"/>
                </a:cubicBezTo>
                <a:cubicBezTo>
                  <a:pt x="57" y="326"/>
                  <a:pt x="57" y="324"/>
                  <a:pt x="55" y="324"/>
                </a:cubicBezTo>
                <a:close/>
                <a:moveTo>
                  <a:pt x="53" y="321"/>
                </a:moveTo>
                <a:cubicBezTo>
                  <a:pt x="53" y="323"/>
                  <a:pt x="53" y="323"/>
                  <a:pt x="53" y="323"/>
                </a:cubicBezTo>
                <a:cubicBezTo>
                  <a:pt x="54" y="323"/>
                  <a:pt x="55" y="323"/>
                  <a:pt x="55" y="322"/>
                </a:cubicBezTo>
                <a:cubicBezTo>
                  <a:pt x="54" y="321"/>
                  <a:pt x="53" y="322"/>
                  <a:pt x="53" y="321"/>
                </a:cubicBezTo>
                <a:close/>
                <a:moveTo>
                  <a:pt x="55" y="320"/>
                </a:moveTo>
                <a:cubicBezTo>
                  <a:pt x="54" y="320"/>
                  <a:pt x="54" y="320"/>
                  <a:pt x="54" y="320"/>
                </a:cubicBezTo>
                <a:cubicBezTo>
                  <a:pt x="54" y="320"/>
                  <a:pt x="54" y="321"/>
                  <a:pt x="54" y="320"/>
                </a:cubicBezTo>
                <a:cubicBezTo>
                  <a:pt x="54" y="321"/>
                  <a:pt x="54" y="321"/>
                  <a:pt x="54" y="321"/>
                </a:cubicBezTo>
                <a:cubicBezTo>
                  <a:pt x="54" y="321"/>
                  <a:pt x="54" y="321"/>
                  <a:pt x="54" y="321"/>
                </a:cubicBezTo>
                <a:cubicBezTo>
                  <a:pt x="55" y="321"/>
                  <a:pt x="55" y="321"/>
                  <a:pt x="55" y="321"/>
                </a:cubicBezTo>
                <a:cubicBezTo>
                  <a:pt x="55" y="321"/>
                  <a:pt x="55" y="321"/>
                  <a:pt x="55" y="321"/>
                </a:cubicBezTo>
                <a:cubicBezTo>
                  <a:pt x="55" y="320"/>
                  <a:pt x="55" y="320"/>
                  <a:pt x="55" y="320"/>
                </a:cubicBezTo>
                <a:cubicBezTo>
                  <a:pt x="55" y="320"/>
                  <a:pt x="55" y="320"/>
                  <a:pt x="55" y="320"/>
                </a:cubicBezTo>
                <a:close/>
                <a:moveTo>
                  <a:pt x="57" y="322"/>
                </a:moveTo>
                <a:cubicBezTo>
                  <a:pt x="58" y="323"/>
                  <a:pt x="58" y="323"/>
                  <a:pt x="58" y="323"/>
                </a:cubicBezTo>
                <a:cubicBezTo>
                  <a:pt x="58" y="323"/>
                  <a:pt x="58" y="322"/>
                  <a:pt x="58" y="322"/>
                </a:cubicBezTo>
                <a:cubicBezTo>
                  <a:pt x="58" y="322"/>
                  <a:pt x="57" y="322"/>
                  <a:pt x="57" y="322"/>
                </a:cubicBezTo>
                <a:close/>
                <a:moveTo>
                  <a:pt x="58" y="314"/>
                </a:moveTo>
                <a:cubicBezTo>
                  <a:pt x="58" y="314"/>
                  <a:pt x="58" y="314"/>
                  <a:pt x="59" y="314"/>
                </a:cubicBezTo>
                <a:cubicBezTo>
                  <a:pt x="58" y="313"/>
                  <a:pt x="58" y="313"/>
                  <a:pt x="58" y="313"/>
                </a:cubicBezTo>
                <a:cubicBezTo>
                  <a:pt x="58" y="313"/>
                  <a:pt x="58" y="313"/>
                  <a:pt x="58" y="313"/>
                </a:cubicBezTo>
                <a:cubicBezTo>
                  <a:pt x="58" y="313"/>
                  <a:pt x="58" y="313"/>
                  <a:pt x="57" y="313"/>
                </a:cubicBezTo>
                <a:cubicBezTo>
                  <a:pt x="57" y="313"/>
                  <a:pt x="57" y="313"/>
                  <a:pt x="57" y="313"/>
                </a:cubicBezTo>
                <a:cubicBezTo>
                  <a:pt x="57" y="313"/>
                  <a:pt x="56" y="313"/>
                  <a:pt x="56" y="312"/>
                </a:cubicBezTo>
                <a:cubicBezTo>
                  <a:pt x="56" y="313"/>
                  <a:pt x="56" y="313"/>
                  <a:pt x="55" y="314"/>
                </a:cubicBezTo>
                <a:cubicBezTo>
                  <a:pt x="56" y="314"/>
                  <a:pt x="56" y="315"/>
                  <a:pt x="56" y="315"/>
                </a:cubicBezTo>
                <a:cubicBezTo>
                  <a:pt x="57" y="314"/>
                  <a:pt x="58" y="314"/>
                  <a:pt x="58" y="314"/>
                </a:cubicBezTo>
                <a:close/>
                <a:moveTo>
                  <a:pt x="61" y="329"/>
                </a:moveTo>
                <a:cubicBezTo>
                  <a:pt x="61" y="328"/>
                  <a:pt x="60" y="327"/>
                  <a:pt x="59" y="328"/>
                </a:cubicBezTo>
                <a:cubicBezTo>
                  <a:pt x="60" y="329"/>
                  <a:pt x="60" y="329"/>
                  <a:pt x="61" y="329"/>
                </a:cubicBezTo>
                <a:close/>
                <a:moveTo>
                  <a:pt x="59" y="337"/>
                </a:moveTo>
                <a:cubicBezTo>
                  <a:pt x="59" y="337"/>
                  <a:pt x="58" y="337"/>
                  <a:pt x="59" y="338"/>
                </a:cubicBezTo>
                <a:cubicBezTo>
                  <a:pt x="59" y="338"/>
                  <a:pt x="59" y="338"/>
                  <a:pt x="60" y="338"/>
                </a:cubicBezTo>
                <a:cubicBezTo>
                  <a:pt x="60" y="338"/>
                  <a:pt x="60" y="337"/>
                  <a:pt x="59" y="337"/>
                </a:cubicBezTo>
                <a:close/>
                <a:moveTo>
                  <a:pt x="60" y="330"/>
                </a:moveTo>
                <a:cubicBezTo>
                  <a:pt x="60" y="330"/>
                  <a:pt x="60" y="330"/>
                  <a:pt x="60" y="329"/>
                </a:cubicBezTo>
                <a:cubicBezTo>
                  <a:pt x="59" y="329"/>
                  <a:pt x="59" y="329"/>
                  <a:pt x="59" y="329"/>
                </a:cubicBezTo>
                <a:cubicBezTo>
                  <a:pt x="59" y="330"/>
                  <a:pt x="59" y="330"/>
                  <a:pt x="59" y="331"/>
                </a:cubicBezTo>
                <a:cubicBezTo>
                  <a:pt x="59" y="330"/>
                  <a:pt x="61" y="331"/>
                  <a:pt x="60" y="330"/>
                </a:cubicBezTo>
                <a:close/>
                <a:moveTo>
                  <a:pt x="70" y="336"/>
                </a:moveTo>
                <a:cubicBezTo>
                  <a:pt x="70" y="337"/>
                  <a:pt x="69" y="337"/>
                  <a:pt x="69" y="338"/>
                </a:cubicBezTo>
                <a:cubicBezTo>
                  <a:pt x="70" y="338"/>
                  <a:pt x="71" y="337"/>
                  <a:pt x="70" y="336"/>
                </a:cubicBezTo>
                <a:close/>
                <a:moveTo>
                  <a:pt x="60" y="327"/>
                </a:moveTo>
                <a:cubicBezTo>
                  <a:pt x="60" y="326"/>
                  <a:pt x="60" y="326"/>
                  <a:pt x="60" y="326"/>
                </a:cubicBezTo>
                <a:cubicBezTo>
                  <a:pt x="60" y="326"/>
                  <a:pt x="60" y="326"/>
                  <a:pt x="59" y="326"/>
                </a:cubicBezTo>
                <a:cubicBezTo>
                  <a:pt x="59" y="327"/>
                  <a:pt x="60" y="327"/>
                  <a:pt x="60" y="327"/>
                </a:cubicBezTo>
                <a:close/>
                <a:moveTo>
                  <a:pt x="241" y="391"/>
                </a:moveTo>
                <a:cubicBezTo>
                  <a:pt x="242" y="391"/>
                  <a:pt x="243" y="390"/>
                  <a:pt x="243" y="389"/>
                </a:cubicBezTo>
                <a:cubicBezTo>
                  <a:pt x="242" y="390"/>
                  <a:pt x="242" y="390"/>
                  <a:pt x="241" y="391"/>
                </a:cubicBezTo>
                <a:close/>
                <a:moveTo>
                  <a:pt x="227" y="394"/>
                </a:moveTo>
                <a:cubicBezTo>
                  <a:pt x="227" y="393"/>
                  <a:pt x="228" y="393"/>
                  <a:pt x="228" y="393"/>
                </a:cubicBezTo>
                <a:cubicBezTo>
                  <a:pt x="227" y="392"/>
                  <a:pt x="226" y="394"/>
                  <a:pt x="227" y="394"/>
                </a:cubicBezTo>
                <a:close/>
                <a:moveTo>
                  <a:pt x="69" y="344"/>
                </a:moveTo>
                <a:cubicBezTo>
                  <a:pt x="70" y="344"/>
                  <a:pt x="71" y="344"/>
                  <a:pt x="71" y="343"/>
                </a:cubicBezTo>
                <a:cubicBezTo>
                  <a:pt x="70" y="343"/>
                  <a:pt x="70" y="344"/>
                  <a:pt x="69" y="344"/>
                </a:cubicBezTo>
                <a:close/>
                <a:moveTo>
                  <a:pt x="250" y="388"/>
                </a:moveTo>
                <a:cubicBezTo>
                  <a:pt x="251" y="388"/>
                  <a:pt x="251" y="387"/>
                  <a:pt x="252" y="386"/>
                </a:cubicBezTo>
                <a:cubicBezTo>
                  <a:pt x="251" y="386"/>
                  <a:pt x="251" y="385"/>
                  <a:pt x="250" y="385"/>
                </a:cubicBezTo>
                <a:cubicBezTo>
                  <a:pt x="250" y="386"/>
                  <a:pt x="249" y="387"/>
                  <a:pt x="250" y="388"/>
                </a:cubicBezTo>
                <a:close/>
                <a:moveTo>
                  <a:pt x="236" y="390"/>
                </a:moveTo>
                <a:cubicBezTo>
                  <a:pt x="237" y="390"/>
                  <a:pt x="236" y="389"/>
                  <a:pt x="237" y="388"/>
                </a:cubicBezTo>
                <a:cubicBezTo>
                  <a:pt x="236" y="388"/>
                  <a:pt x="236" y="388"/>
                  <a:pt x="236" y="389"/>
                </a:cubicBezTo>
                <a:cubicBezTo>
                  <a:pt x="235" y="389"/>
                  <a:pt x="235" y="390"/>
                  <a:pt x="236" y="390"/>
                </a:cubicBezTo>
                <a:close/>
                <a:moveTo>
                  <a:pt x="232" y="390"/>
                </a:moveTo>
                <a:cubicBezTo>
                  <a:pt x="232" y="390"/>
                  <a:pt x="233" y="390"/>
                  <a:pt x="233" y="390"/>
                </a:cubicBezTo>
                <a:cubicBezTo>
                  <a:pt x="233" y="389"/>
                  <a:pt x="233" y="389"/>
                  <a:pt x="234" y="389"/>
                </a:cubicBezTo>
                <a:cubicBezTo>
                  <a:pt x="234" y="389"/>
                  <a:pt x="234" y="389"/>
                  <a:pt x="234" y="389"/>
                </a:cubicBezTo>
                <a:cubicBezTo>
                  <a:pt x="233" y="389"/>
                  <a:pt x="233" y="389"/>
                  <a:pt x="232" y="390"/>
                </a:cubicBezTo>
                <a:close/>
                <a:moveTo>
                  <a:pt x="235" y="392"/>
                </a:moveTo>
                <a:cubicBezTo>
                  <a:pt x="235" y="391"/>
                  <a:pt x="235" y="390"/>
                  <a:pt x="235" y="390"/>
                </a:cubicBezTo>
                <a:cubicBezTo>
                  <a:pt x="235" y="390"/>
                  <a:pt x="234" y="390"/>
                  <a:pt x="234" y="391"/>
                </a:cubicBezTo>
                <a:cubicBezTo>
                  <a:pt x="234" y="391"/>
                  <a:pt x="234" y="392"/>
                  <a:pt x="235" y="392"/>
                </a:cubicBezTo>
                <a:close/>
                <a:moveTo>
                  <a:pt x="234" y="395"/>
                </a:moveTo>
                <a:cubicBezTo>
                  <a:pt x="234" y="394"/>
                  <a:pt x="235" y="394"/>
                  <a:pt x="235" y="394"/>
                </a:cubicBezTo>
                <a:cubicBezTo>
                  <a:pt x="234" y="393"/>
                  <a:pt x="234" y="394"/>
                  <a:pt x="234" y="395"/>
                </a:cubicBezTo>
                <a:close/>
                <a:moveTo>
                  <a:pt x="238" y="392"/>
                </a:moveTo>
                <a:cubicBezTo>
                  <a:pt x="238" y="393"/>
                  <a:pt x="237" y="394"/>
                  <a:pt x="238" y="394"/>
                </a:cubicBezTo>
                <a:cubicBezTo>
                  <a:pt x="239" y="393"/>
                  <a:pt x="238" y="392"/>
                  <a:pt x="238" y="392"/>
                </a:cubicBezTo>
                <a:close/>
                <a:moveTo>
                  <a:pt x="238" y="390"/>
                </a:moveTo>
                <a:cubicBezTo>
                  <a:pt x="239" y="391"/>
                  <a:pt x="239" y="390"/>
                  <a:pt x="239" y="389"/>
                </a:cubicBezTo>
                <a:cubicBezTo>
                  <a:pt x="239" y="389"/>
                  <a:pt x="239" y="389"/>
                  <a:pt x="239" y="389"/>
                </a:cubicBezTo>
                <a:cubicBezTo>
                  <a:pt x="239" y="389"/>
                  <a:pt x="238" y="390"/>
                  <a:pt x="238" y="390"/>
                </a:cubicBezTo>
                <a:close/>
                <a:moveTo>
                  <a:pt x="249" y="388"/>
                </a:moveTo>
                <a:cubicBezTo>
                  <a:pt x="249" y="387"/>
                  <a:pt x="248" y="387"/>
                  <a:pt x="248" y="386"/>
                </a:cubicBezTo>
                <a:cubicBezTo>
                  <a:pt x="248" y="386"/>
                  <a:pt x="248" y="386"/>
                  <a:pt x="249" y="385"/>
                </a:cubicBezTo>
                <a:cubicBezTo>
                  <a:pt x="249" y="386"/>
                  <a:pt x="248" y="387"/>
                  <a:pt x="249" y="387"/>
                </a:cubicBezTo>
                <a:cubicBezTo>
                  <a:pt x="250" y="386"/>
                  <a:pt x="250" y="385"/>
                  <a:pt x="250" y="385"/>
                </a:cubicBezTo>
                <a:cubicBezTo>
                  <a:pt x="252" y="385"/>
                  <a:pt x="252" y="386"/>
                  <a:pt x="253" y="387"/>
                </a:cubicBezTo>
                <a:cubicBezTo>
                  <a:pt x="253" y="385"/>
                  <a:pt x="254" y="385"/>
                  <a:pt x="254" y="384"/>
                </a:cubicBezTo>
                <a:cubicBezTo>
                  <a:pt x="255" y="385"/>
                  <a:pt x="254" y="386"/>
                  <a:pt x="254" y="386"/>
                </a:cubicBezTo>
                <a:cubicBezTo>
                  <a:pt x="255" y="386"/>
                  <a:pt x="256" y="384"/>
                  <a:pt x="256" y="383"/>
                </a:cubicBezTo>
                <a:cubicBezTo>
                  <a:pt x="256" y="384"/>
                  <a:pt x="255" y="384"/>
                  <a:pt x="255" y="383"/>
                </a:cubicBezTo>
                <a:cubicBezTo>
                  <a:pt x="257" y="383"/>
                  <a:pt x="255" y="382"/>
                  <a:pt x="256" y="381"/>
                </a:cubicBezTo>
                <a:cubicBezTo>
                  <a:pt x="256" y="381"/>
                  <a:pt x="256" y="381"/>
                  <a:pt x="255" y="381"/>
                </a:cubicBezTo>
                <a:cubicBezTo>
                  <a:pt x="254" y="381"/>
                  <a:pt x="254" y="382"/>
                  <a:pt x="253" y="382"/>
                </a:cubicBezTo>
                <a:cubicBezTo>
                  <a:pt x="253" y="382"/>
                  <a:pt x="253" y="383"/>
                  <a:pt x="252" y="383"/>
                </a:cubicBezTo>
                <a:cubicBezTo>
                  <a:pt x="252" y="383"/>
                  <a:pt x="252" y="383"/>
                  <a:pt x="252" y="382"/>
                </a:cubicBezTo>
                <a:cubicBezTo>
                  <a:pt x="252" y="383"/>
                  <a:pt x="251" y="383"/>
                  <a:pt x="251" y="383"/>
                </a:cubicBezTo>
                <a:cubicBezTo>
                  <a:pt x="251" y="383"/>
                  <a:pt x="251" y="383"/>
                  <a:pt x="252" y="383"/>
                </a:cubicBezTo>
                <a:cubicBezTo>
                  <a:pt x="252" y="384"/>
                  <a:pt x="252" y="384"/>
                  <a:pt x="252" y="384"/>
                </a:cubicBezTo>
                <a:cubicBezTo>
                  <a:pt x="251" y="384"/>
                  <a:pt x="250" y="384"/>
                  <a:pt x="250" y="383"/>
                </a:cubicBezTo>
                <a:cubicBezTo>
                  <a:pt x="249" y="384"/>
                  <a:pt x="249" y="384"/>
                  <a:pt x="249" y="384"/>
                </a:cubicBezTo>
                <a:cubicBezTo>
                  <a:pt x="249" y="384"/>
                  <a:pt x="249" y="384"/>
                  <a:pt x="249" y="384"/>
                </a:cubicBezTo>
                <a:cubicBezTo>
                  <a:pt x="249" y="385"/>
                  <a:pt x="248" y="385"/>
                  <a:pt x="247" y="387"/>
                </a:cubicBezTo>
                <a:cubicBezTo>
                  <a:pt x="248" y="387"/>
                  <a:pt x="248" y="387"/>
                  <a:pt x="249" y="388"/>
                </a:cubicBezTo>
                <a:close/>
                <a:moveTo>
                  <a:pt x="244" y="388"/>
                </a:moveTo>
                <a:cubicBezTo>
                  <a:pt x="244" y="389"/>
                  <a:pt x="243" y="390"/>
                  <a:pt x="244" y="390"/>
                </a:cubicBezTo>
                <a:cubicBezTo>
                  <a:pt x="244" y="389"/>
                  <a:pt x="246" y="389"/>
                  <a:pt x="245" y="387"/>
                </a:cubicBezTo>
                <a:cubicBezTo>
                  <a:pt x="245" y="388"/>
                  <a:pt x="244" y="388"/>
                  <a:pt x="244" y="388"/>
                </a:cubicBezTo>
                <a:close/>
                <a:moveTo>
                  <a:pt x="245" y="385"/>
                </a:moveTo>
                <a:cubicBezTo>
                  <a:pt x="245" y="386"/>
                  <a:pt x="244" y="386"/>
                  <a:pt x="244" y="387"/>
                </a:cubicBezTo>
                <a:cubicBezTo>
                  <a:pt x="245" y="387"/>
                  <a:pt x="245" y="386"/>
                  <a:pt x="246" y="386"/>
                </a:cubicBezTo>
                <a:cubicBezTo>
                  <a:pt x="246" y="386"/>
                  <a:pt x="246" y="385"/>
                  <a:pt x="245" y="385"/>
                </a:cubicBezTo>
                <a:close/>
                <a:moveTo>
                  <a:pt x="239" y="388"/>
                </a:moveTo>
                <a:cubicBezTo>
                  <a:pt x="239" y="388"/>
                  <a:pt x="241" y="388"/>
                  <a:pt x="241" y="387"/>
                </a:cubicBezTo>
                <a:cubicBezTo>
                  <a:pt x="240" y="387"/>
                  <a:pt x="240" y="387"/>
                  <a:pt x="239" y="387"/>
                </a:cubicBezTo>
                <a:cubicBezTo>
                  <a:pt x="239" y="388"/>
                  <a:pt x="239" y="388"/>
                  <a:pt x="239" y="388"/>
                </a:cubicBezTo>
                <a:close/>
                <a:moveTo>
                  <a:pt x="245" y="393"/>
                </a:moveTo>
                <a:cubicBezTo>
                  <a:pt x="244" y="393"/>
                  <a:pt x="244" y="393"/>
                  <a:pt x="243" y="393"/>
                </a:cubicBezTo>
                <a:cubicBezTo>
                  <a:pt x="243" y="395"/>
                  <a:pt x="241" y="394"/>
                  <a:pt x="241" y="395"/>
                </a:cubicBezTo>
                <a:cubicBezTo>
                  <a:pt x="242" y="396"/>
                  <a:pt x="243" y="394"/>
                  <a:pt x="245" y="394"/>
                </a:cubicBezTo>
                <a:cubicBezTo>
                  <a:pt x="244" y="394"/>
                  <a:pt x="245" y="394"/>
                  <a:pt x="245" y="393"/>
                </a:cubicBezTo>
                <a:close/>
                <a:moveTo>
                  <a:pt x="243" y="386"/>
                </a:moveTo>
                <a:cubicBezTo>
                  <a:pt x="242" y="386"/>
                  <a:pt x="242" y="386"/>
                  <a:pt x="241" y="387"/>
                </a:cubicBezTo>
                <a:cubicBezTo>
                  <a:pt x="241" y="387"/>
                  <a:pt x="241" y="387"/>
                  <a:pt x="241" y="387"/>
                </a:cubicBezTo>
                <a:cubicBezTo>
                  <a:pt x="242" y="387"/>
                  <a:pt x="242" y="387"/>
                  <a:pt x="243" y="387"/>
                </a:cubicBezTo>
                <a:cubicBezTo>
                  <a:pt x="243" y="387"/>
                  <a:pt x="243" y="386"/>
                  <a:pt x="243" y="386"/>
                </a:cubicBezTo>
                <a:close/>
                <a:moveTo>
                  <a:pt x="77" y="353"/>
                </a:moveTo>
                <a:cubicBezTo>
                  <a:pt x="77" y="353"/>
                  <a:pt x="78" y="353"/>
                  <a:pt x="78" y="352"/>
                </a:cubicBezTo>
                <a:cubicBezTo>
                  <a:pt x="77" y="352"/>
                  <a:pt x="77" y="353"/>
                  <a:pt x="77" y="353"/>
                </a:cubicBezTo>
                <a:close/>
                <a:moveTo>
                  <a:pt x="75" y="344"/>
                </a:moveTo>
                <a:cubicBezTo>
                  <a:pt x="75" y="345"/>
                  <a:pt x="75" y="345"/>
                  <a:pt x="76" y="345"/>
                </a:cubicBezTo>
                <a:cubicBezTo>
                  <a:pt x="76" y="345"/>
                  <a:pt x="76" y="345"/>
                  <a:pt x="76" y="344"/>
                </a:cubicBezTo>
                <a:cubicBezTo>
                  <a:pt x="76" y="344"/>
                  <a:pt x="76" y="344"/>
                  <a:pt x="75" y="344"/>
                </a:cubicBezTo>
                <a:close/>
                <a:moveTo>
                  <a:pt x="78" y="343"/>
                </a:moveTo>
                <a:cubicBezTo>
                  <a:pt x="78" y="342"/>
                  <a:pt x="78" y="342"/>
                  <a:pt x="77" y="342"/>
                </a:cubicBezTo>
                <a:cubicBezTo>
                  <a:pt x="77" y="342"/>
                  <a:pt x="77" y="342"/>
                  <a:pt x="77" y="343"/>
                </a:cubicBezTo>
                <a:cubicBezTo>
                  <a:pt x="78" y="343"/>
                  <a:pt x="78" y="343"/>
                  <a:pt x="78" y="343"/>
                </a:cubicBezTo>
                <a:close/>
                <a:moveTo>
                  <a:pt x="78" y="349"/>
                </a:moveTo>
                <a:cubicBezTo>
                  <a:pt x="79" y="349"/>
                  <a:pt x="79" y="348"/>
                  <a:pt x="79" y="348"/>
                </a:cubicBezTo>
                <a:cubicBezTo>
                  <a:pt x="78" y="348"/>
                  <a:pt x="78" y="348"/>
                  <a:pt x="78" y="348"/>
                </a:cubicBezTo>
                <a:cubicBezTo>
                  <a:pt x="78" y="348"/>
                  <a:pt x="78" y="349"/>
                  <a:pt x="78" y="349"/>
                </a:cubicBezTo>
                <a:close/>
                <a:moveTo>
                  <a:pt x="70" y="334"/>
                </a:moveTo>
                <a:cubicBezTo>
                  <a:pt x="70" y="334"/>
                  <a:pt x="71" y="334"/>
                  <a:pt x="71" y="334"/>
                </a:cubicBezTo>
                <a:cubicBezTo>
                  <a:pt x="71" y="333"/>
                  <a:pt x="71" y="333"/>
                  <a:pt x="70" y="333"/>
                </a:cubicBezTo>
                <a:cubicBezTo>
                  <a:pt x="70" y="333"/>
                  <a:pt x="70" y="334"/>
                  <a:pt x="70" y="334"/>
                </a:cubicBezTo>
                <a:close/>
                <a:moveTo>
                  <a:pt x="75" y="340"/>
                </a:moveTo>
                <a:cubicBezTo>
                  <a:pt x="75" y="340"/>
                  <a:pt x="76" y="340"/>
                  <a:pt x="76" y="340"/>
                </a:cubicBezTo>
                <a:cubicBezTo>
                  <a:pt x="76" y="340"/>
                  <a:pt x="75" y="339"/>
                  <a:pt x="75" y="339"/>
                </a:cubicBezTo>
                <a:cubicBezTo>
                  <a:pt x="75" y="340"/>
                  <a:pt x="75" y="340"/>
                  <a:pt x="74" y="340"/>
                </a:cubicBezTo>
                <a:cubicBezTo>
                  <a:pt x="74" y="341"/>
                  <a:pt x="74" y="341"/>
                  <a:pt x="75" y="342"/>
                </a:cubicBezTo>
                <a:cubicBezTo>
                  <a:pt x="75" y="341"/>
                  <a:pt x="74" y="340"/>
                  <a:pt x="75" y="340"/>
                </a:cubicBezTo>
                <a:close/>
                <a:moveTo>
                  <a:pt x="200" y="395"/>
                </a:moveTo>
                <a:cubicBezTo>
                  <a:pt x="201" y="396"/>
                  <a:pt x="201" y="395"/>
                  <a:pt x="201" y="395"/>
                </a:cubicBezTo>
                <a:cubicBezTo>
                  <a:pt x="201" y="395"/>
                  <a:pt x="201" y="395"/>
                  <a:pt x="201" y="395"/>
                </a:cubicBezTo>
                <a:cubicBezTo>
                  <a:pt x="200" y="395"/>
                  <a:pt x="200" y="395"/>
                  <a:pt x="200" y="395"/>
                </a:cubicBezTo>
                <a:close/>
                <a:moveTo>
                  <a:pt x="88" y="355"/>
                </a:moveTo>
                <a:cubicBezTo>
                  <a:pt x="89" y="355"/>
                  <a:pt x="88" y="356"/>
                  <a:pt x="89" y="356"/>
                </a:cubicBezTo>
                <a:cubicBezTo>
                  <a:pt x="89" y="356"/>
                  <a:pt x="89" y="355"/>
                  <a:pt x="88" y="355"/>
                </a:cubicBezTo>
                <a:close/>
                <a:moveTo>
                  <a:pt x="49" y="293"/>
                </a:moveTo>
                <a:cubicBezTo>
                  <a:pt x="50" y="293"/>
                  <a:pt x="50" y="293"/>
                  <a:pt x="50" y="293"/>
                </a:cubicBezTo>
                <a:cubicBezTo>
                  <a:pt x="50" y="293"/>
                  <a:pt x="50" y="293"/>
                  <a:pt x="50" y="292"/>
                </a:cubicBezTo>
                <a:cubicBezTo>
                  <a:pt x="50" y="293"/>
                  <a:pt x="50" y="293"/>
                  <a:pt x="49" y="293"/>
                </a:cubicBezTo>
                <a:close/>
                <a:moveTo>
                  <a:pt x="79" y="344"/>
                </a:moveTo>
                <a:cubicBezTo>
                  <a:pt x="78" y="344"/>
                  <a:pt x="78" y="344"/>
                  <a:pt x="78" y="344"/>
                </a:cubicBezTo>
                <a:cubicBezTo>
                  <a:pt x="78" y="344"/>
                  <a:pt x="78" y="345"/>
                  <a:pt x="78" y="345"/>
                </a:cubicBezTo>
                <a:cubicBezTo>
                  <a:pt x="79" y="345"/>
                  <a:pt x="79" y="345"/>
                  <a:pt x="79" y="345"/>
                </a:cubicBezTo>
                <a:lnTo>
                  <a:pt x="79" y="344"/>
                </a:lnTo>
                <a:close/>
                <a:moveTo>
                  <a:pt x="87" y="359"/>
                </a:moveTo>
                <a:cubicBezTo>
                  <a:pt x="88" y="359"/>
                  <a:pt x="88" y="358"/>
                  <a:pt x="88" y="357"/>
                </a:cubicBezTo>
                <a:cubicBezTo>
                  <a:pt x="88" y="357"/>
                  <a:pt x="88" y="357"/>
                  <a:pt x="87" y="357"/>
                </a:cubicBezTo>
                <a:cubicBezTo>
                  <a:pt x="87" y="358"/>
                  <a:pt x="87" y="358"/>
                  <a:pt x="87" y="359"/>
                </a:cubicBezTo>
                <a:close/>
                <a:moveTo>
                  <a:pt x="83" y="349"/>
                </a:moveTo>
                <a:cubicBezTo>
                  <a:pt x="83" y="349"/>
                  <a:pt x="83" y="349"/>
                  <a:pt x="83" y="348"/>
                </a:cubicBezTo>
                <a:cubicBezTo>
                  <a:pt x="83" y="348"/>
                  <a:pt x="83" y="348"/>
                  <a:pt x="83" y="348"/>
                </a:cubicBezTo>
                <a:cubicBezTo>
                  <a:pt x="82" y="348"/>
                  <a:pt x="82" y="349"/>
                  <a:pt x="83" y="349"/>
                </a:cubicBezTo>
                <a:close/>
                <a:moveTo>
                  <a:pt x="79" y="345"/>
                </a:moveTo>
                <a:cubicBezTo>
                  <a:pt x="79" y="346"/>
                  <a:pt x="78" y="346"/>
                  <a:pt x="78" y="346"/>
                </a:cubicBezTo>
                <a:cubicBezTo>
                  <a:pt x="79" y="346"/>
                  <a:pt x="80" y="346"/>
                  <a:pt x="80" y="345"/>
                </a:cubicBezTo>
                <a:lnTo>
                  <a:pt x="79" y="345"/>
                </a:lnTo>
                <a:close/>
              </a:path>
            </a:pathLst>
          </a:custGeom>
          <a:solidFill>
            <a:srgbClr val="C00000"/>
          </a:solidFill>
          <a:ln>
            <a:noFill/>
          </a:ln>
        </p:spPr>
        <p:txBody>
          <a:bodyPr vert="horz" wrap="square" lIns="91440" tIns="45720" rIns="91440" bIns="45720" numCol="1" anchor="t" anchorCtr="0" compatLnSpc="1"/>
          <a:lstStyle/>
          <a:p>
            <a:endParaRPr lang="zh-CN" altLang="en-US"/>
          </a:p>
        </p:txBody>
      </p:sp>
      <p:sp>
        <p:nvSpPr>
          <p:cNvPr id="2" name="文本框 1"/>
          <p:cNvSpPr txBox="1"/>
          <p:nvPr/>
        </p:nvSpPr>
        <p:spPr>
          <a:xfrm>
            <a:off x="563845" y="366129"/>
            <a:ext cx="7466250" cy="584775"/>
          </a:xfrm>
          <a:prstGeom prst="rect">
            <a:avLst/>
          </a:prstGeom>
          <a:noFill/>
        </p:spPr>
        <p:txBody>
          <a:bodyPr wrap="square" rtlCol="0">
            <a:spAutoFit/>
          </a:bodyPr>
          <a:lstStyle/>
          <a:p>
            <a:pPr algn="ctr"/>
            <a:r>
              <a:rPr lang="zh-CN" altLang="en-US" sz="3200" b="1" dirty="0">
                <a:solidFill>
                  <a:srgbClr val="A83021"/>
                </a:solidFill>
                <a:latin typeface="微软雅黑" panose="020B0503020204020204" charset="-122"/>
                <a:ea typeface="微软雅黑" panose="020B0503020204020204" charset="-122"/>
                <a:cs typeface="微软雅黑" panose="020B0503020204020204" charset="-122"/>
              </a:rPr>
              <a:t>入党积极分子</a:t>
            </a:r>
            <a:r>
              <a:rPr lang="zh-CN" altLang="en-US" sz="3200" b="1" dirty="0" smtClean="0">
                <a:solidFill>
                  <a:srgbClr val="C00000"/>
                </a:solidFill>
                <a:effectLst/>
                <a:latin typeface="微软雅黑" panose="020B0503020204020204" charset="-122"/>
                <a:ea typeface="微软雅黑" panose="020B0503020204020204" charset="-122"/>
                <a:cs typeface="微软雅黑" panose="020B0503020204020204" charset="-122"/>
              </a:rPr>
              <a:t>的确定</a:t>
            </a:r>
            <a:r>
              <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rPr>
              <a:t>、培养和考察</a:t>
            </a:r>
            <a:endParaRPr lang="zh-CN" altLang="en-US" sz="3200" b="1" dirty="0">
              <a:solidFill>
                <a:srgbClr val="C00000"/>
              </a:solidFill>
              <a:effectLst/>
              <a:latin typeface="微软雅黑" panose="020B0503020204020204" charset="-122"/>
              <a:ea typeface="微软雅黑" panose="020B0503020204020204" charset="-122"/>
              <a:cs typeface="微软雅黑" panose="020B0503020204020204" charset="-122"/>
            </a:endParaRPr>
          </a:p>
        </p:txBody>
      </p:sp>
      <p:sp>
        <p:nvSpPr>
          <p:cNvPr id="13" name="îŝḷîḓé-Text Placeholder 3"/>
          <p:cNvSpPr txBox="1"/>
          <p:nvPr/>
        </p:nvSpPr>
        <p:spPr>
          <a:xfrm>
            <a:off x="3119003" y="3968393"/>
            <a:ext cx="825817"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01</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4" name="îŝḷîḓé-Text Placeholder 3"/>
          <p:cNvSpPr txBox="1"/>
          <p:nvPr/>
        </p:nvSpPr>
        <p:spPr>
          <a:xfrm>
            <a:off x="6298609" y="4031037"/>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02</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15" name="îŝḷîḓé-Text Placeholder 3"/>
          <p:cNvSpPr txBox="1"/>
          <p:nvPr/>
        </p:nvSpPr>
        <p:spPr>
          <a:xfrm>
            <a:off x="9292876" y="4043736"/>
            <a:ext cx="794849" cy="202733"/>
          </a:xfrm>
          <a:prstGeom prst="rect">
            <a:avLst/>
          </a:prstGeom>
        </p:spPr>
        <p:txBody>
          <a:bodyPr wrap="square" lIns="0" tIns="0" rIns="0" bIns="0" anchor="ctr" anchorCtr="0">
            <a:noAutofit/>
          </a:bodyPr>
          <a:lstStyle>
            <a:defPPr>
              <a:defRPr lang="zh-CN"/>
            </a:defPPr>
            <a:lvl1pPr marL="0" algn="l" defTabSz="913765" rtl="0" eaLnBrk="1" latinLnBrk="0" hangingPunct="1">
              <a:defRPr sz="1800" kern="1200">
                <a:solidFill>
                  <a:schemeClr val="tx1"/>
                </a:solidFill>
                <a:latin typeface="+mn-lt"/>
                <a:ea typeface="+mn-ea"/>
                <a:cs typeface="+mn-cs"/>
              </a:defRPr>
            </a:lvl1pPr>
            <a:lvl2pPr marL="457200" algn="l" defTabSz="913765" rtl="0" eaLnBrk="1" latinLnBrk="0" hangingPunct="1">
              <a:defRPr sz="1800" kern="1200">
                <a:solidFill>
                  <a:schemeClr val="tx1"/>
                </a:solidFill>
                <a:latin typeface="+mn-lt"/>
                <a:ea typeface="+mn-ea"/>
                <a:cs typeface="+mn-cs"/>
              </a:defRPr>
            </a:lvl2pPr>
            <a:lvl3pPr marL="914400" algn="l" defTabSz="913765" rtl="0" eaLnBrk="1" latinLnBrk="0" hangingPunct="1">
              <a:defRPr sz="1800" kern="1200">
                <a:solidFill>
                  <a:schemeClr val="tx1"/>
                </a:solidFill>
                <a:latin typeface="+mn-lt"/>
                <a:ea typeface="+mn-ea"/>
                <a:cs typeface="+mn-cs"/>
              </a:defRPr>
            </a:lvl3pPr>
            <a:lvl4pPr marL="1371600" algn="l" defTabSz="913765" rtl="0" eaLnBrk="1" latinLnBrk="0" hangingPunct="1">
              <a:defRPr sz="1800" kern="1200">
                <a:solidFill>
                  <a:schemeClr val="tx1"/>
                </a:solidFill>
                <a:latin typeface="+mn-lt"/>
                <a:ea typeface="+mn-ea"/>
                <a:cs typeface="+mn-cs"/>
              </a:defRPr>
            </a:lvl4pPr>
            <a:lvl5pPr marL="1828800" algn="l" defTabSz="913765" rtl="0" eaLnBrk="1" latinLnBrk="0" hangingPunct="1">
              <a:defRPr sz="1800" kern="1200">
                <a:solidFill>
                  <a:schemeClr val="tx1"/>
                </a:solidFill>
                <a:latin typeface="+mn-lt"/>
                <a:ea typeface="+mn-ea"/>
                <a:cs typeface="+mn-cs"/>
              </a:defRPr>
            </a:lvl5pPr>
            <a:lvl6pPr marL="2286000" algn="l" defTabSz="913765" rtl="0" eaLnBrk="1" latinLnBrk="0" hangingPunct="1">
              <a:defRPr sz="1800" kern="1200">
                <a:solidFill>
                  <a:schemeClr val="tx1"/>
                </a:solidFill>
                <a:latin typeface="+mn-lt"/>
                <a:ea typeface="+mn-ea"/>
                <a:cs typeface="+mn-cs"/>
              </a:defRPr>
            </a:lvl6pPr>
            <a:lvl7pPr marL="2743200" algn="l" defTabSz="913765" rtl="0" eaLnBrk="1" latinLnBrk="0" hangingPunct="1">
              <a:defRPr sz="1800" kern="1200">
                <a:solidFill>
                  <a:schemeClr val="tx1"/>
                </a:solidFill>
                <a:latin typeface="+mn-lt"/>
                <a:ea typeface="+mn-ea"/>
                <a:cs typeface="+mn-cs"/>
              </a:defRPr>
            </a:lvl7pPr>
            <a:lvl8pPr marL="3200400" algn="l" defTabSz="913765" rtl="0" eaLnBrk="1" latinLnBrk="0" hangingPunct="1">
              <a:defRPr sz="1800" kern="1200">
                <a:solidFill>
                  <a:schemeClr val="tx1"/>
                </a:solidFill>
                <a:latin typeface="+mn-lt"/>
                <a:ea typeface="+mn-ea"/>
                <a:cs typeface="+mn-cs"/>
              </a:defRPr>
            </a:lvl8pPr>
            <a:lvl9pPr marL="3657600" algn="l" defTabSz="913765" rtl="0" eaLnBrk="1" latinLnBrk="0" hangingPunct="1">
              <a:defRPr sz="1800" kern="1200">
                <a:solidFill>
                  <a:schemeClr val="tx1"/>
                </a:solidFill>
                <a:latin typeface="+mn-lt"/>
                <a:ea typeface="+mn-ea"/>
                <a:cs typeface="+mn-cs"/>
              </a:defRPr>
            </a:lvl9pPr>
          </a:lstStyle>
          <a:p>
            <a:pPr lvl="0" defTabSz="914400">
              <a:lnSpc>
                <a:spcPct val="120000"/>
              </a:lnSpc>
              <a:spcBef>
                <a:spcPct val="0"/>
              </a:spcBef>
              <a:defRPr/>
            </a:pPr>
            <a:r>
              <a:rPr lang="en-US" sz="3200" b="1" dirty="0">
                <a:solidFill>
                  <a:schemeClr val="bg1"/>
                </a:solidFill>
                <a:latin typeface="Forte" panose="03060902040502070203" pitchFamily="66" charset="0"/>
                <a:cs typeface="Aharoni" panose="02010803020104030203" pitchFamily="2" charset="-79"/>
                <a:sym typeface="+mn-lt"/>
              </a:rPr>
              <a:t>03</a:t>
            </a:r>
            <a:endParaRPr lang="en-US" sz="3200" b="1" dirty="0">
              <a:solidFill>
                <a:schemeClr val="bg1"/>
              </a:solidFill>
              <a:latin typeface="Forte" panose="03060902040502070203" pitchFamily="66" charset="0"/>
              <a:cs typeface="Aharoni" panose="02010803020104030203" pitchFamily="2" charset="-79"/>
              <a:sym typeface="+mn-lt"/>
            </a:endParaRPr>
          </a:p>
        </p:txBody>
      </p:sp>
      <p:sp>
        <p:nvSpPr>
          <p:cNvPr id="41" name="文本框 40"/>
          <p:cNvSpPr txBox="1"/>
          <p:nvPr/>
        </p:nvSpPr>
        <p:spPr>
          <a:xfrm>
            <a:off x="3595079" y="1159374"/>
            <a:ext cx="4898307" cy="584775"/>
          </a:xfrm>
          <a:prstGeom prst="rect">
            <a:avLst/>
          </a:prstGeom>
          <a:noFill/>
        </p:spPr>
        <p:txBody>
          <a:bodyPr wrap="square" rtlCol="0">
            <a:spAutoFit/>
          </a:bodyPr>
          <a:lstStyle/>
          <a:p>
            <a:pPr algn="ctr"/>
            <a:r>
              <a:rPr lang="zh-CN" altLang="en-US" sz="32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确定</a:t>
            </a:r>
            <a:r>
              <a:rPr lang="zh-CN" altLang="en-US" sz="3200" b="1" dirty="0" smtClean="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rPr>
              <a:t>入党积极分子</a:t>
            </a:r>
            <a:endParaRPr lang="zh-CN" altLang="en-US" sz="3200" b="1" dirty="0">
              <a:solidFill>
                <a:srgbClr val="C00000"/>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微软雅黑" panose="020B0503020204020204" charset="-122"/>
            </a:endParaRPr>
          </a:p>
        </p:txBody>
      </p:sp>
      <p:sp>
        <p:nvSpPr>
          <p:cNvPr id="53" name="矩形 52"/>
          <p:cNvSpPr/>
          <p:nvPr/>
        </p:nvSpPr>
        <p:spPr>
          <a:xfrm>
            <a:off x="8336280" y="2969895"/>
            <a:ext cx="1250315" cy="706755"/>
          </a:xfrm>
          <a:prstGeom prst="rect">
            <a:avLst/>
          </a:prstGeom>
        </p:spPr>
        <p:txBody>
          <a:bodyPr wrap="square">
            <a:spAutoFit/>
          </a:bodyPr>
          <a:lstStyle/>
          <a:p>
            <a:pPr algn="ctr" fontAlgn="auto">
              <a:lnSpc>
                <a:spcPct val="100000"/>
              </a:lnSpc>
              <a:spcBef>
                <a:spcPts val="0"/>
              </a:spcBef>
            </a:pPr>
            <a:r>
              <a:rPr lang="zh-CN" altLang="zh-CN" sz="2000" b="1" dirty="0">
                <a:latin typeface="华文仿宋" pitchFamily="2" charset="-122"/>
                <a:ea typeface="华文仿宋" pitchFamily="2" charset="-122"/>
              </a:rPr>
              <a:t>报上级</a:t>
            </a:r>
            <a:r>
              <a:rPr lang="zh-CN" altLang="zh-CN" sz="2000" b="1" dirty="0" smtClean="0">
                <a:latin typeface="华文仿宋" pitchFamily="2" charset="-122"/>
                <a:ea typeface="华文仿宋" pitchFamily="2" charset="-122"/>
              </a:rPr>
              <a:t>党</a:t>
            </a:r>
            <a:r>
              <a:rPr lang="zh-CN" altLang="en-US" sz="2000" b="1" dirty="0" smtClean="0">
                <a:latin typeface="华文仿宋" pitchFamily="2" charset="-122"/>
                <a:ea typeface="华文仿宋" pitchFamily="2" charset="-122"/>
              </a:rPr>
              <a:t>组织</a:t>
            </a:r>
            <a:r>
              <a:rPr lang="zh-CN" altLang="zh-CN" sz="2000" b="1" dirty="0" smtClean="0">
                <a:latin typeface="华文仿宋" pitchFamily="2" charset="-122"/>
                <a:ea typeface="华文仿宋" pitchFamily="2" charset="-122"/>
              </a:rPr>
              <a:t>备案</a:t>
            </a:r>
            <a:endParaRPr lang="zh-CN" altLang="en-US" sz="2000" b="1" dirty="0">
              <a:latin typeface="华文仿宋" pitchFamily="2" charset="-122"/>
              <a:ea typeface="华文仿宋" pitchFamily="2" charset="-122"/>
            </a:endParaRPr>
          </a:p>
        </p:txBody>
      </p:sp>
      <p:sp>
        <p:nvSpPr>
          <p:cNvPr id="55" name="矩形 54"/>
          <p:cNvSpPr/>
          <p:nvPr/>
        </p:nvSpPr>
        <p:spPr>
          <a:xfrm>
            <a:off x="2068042" y="2607884"/>
            <a:ext cx="1252822" cy="1323439"/>
          </a:xfrm>
          <a:prstGeom prst="rect">
            <a:avLst/>
          </a:prstGeom>
        </p:spPr>
        <p:txBody>
          <a:bodyPr wrap="square">
            <a:spAutoFit/>
          </a:bodyPr>
          <a:lstStyle/>
          <a:p>
            <a:pPr algn="ctr">
              <a:lnSpc>
                <a:spcPct val="80000"/>
              </a:lnSpc>
              <a:spcBef>
                <a:spcPct val="50000"/>
              </a:spcBef>
            </a:pPr>
            <a:r>
              <a:rPr lang="zh-CN" altLang="zh-CN" sz="2000" b="1" dirty="0">
                <a:latin typeface="华文仿宋" pitchFamily="2" charset="-122"/>
                <a:ea typeface="华文仿宋" pitchFamily="2" charset="-122"/>
              </a:rPr>
              <a:t>应当采取党员推荐、群团组织推优等方式产生</a:t>
            </a:r>
            <a:endParaRPr lang="zh-CN" altLang="en-US" sz="2000" b="1" dirty="0">
              <a:solidFill>
                <a:schemeClr val="tx1">
                  <a:lumMod val="95000"/>
                  <a:lumOff val="5000"/>
                </a:schemeClr>
              </a:solidFill>
              <a:latin typeface="华文仿宋" pitchFamily="2" charset="-122"/>
              <a:ea typeface="华文仿宋" pitchFamily="2" charset="-122"/>
            </a:endParaRPr>
          </a:p>
        </p:txBody>
      </p:sp>
      <p:sp>
        <p:nvSpPr>
          <p:cNvPr id="56" name="矩形 55"/>
          <p:cNvSpPr/>
          <p:nvPr/>
        </p:nvSpPr>
        <p:spPr>
          <a:xfrm>
            <a:off x="5079365" y="2962275"/>
            <a:ext cx="1638300" cy="706755"/>
          </a:xfrm>
          <a:prstGeom prst="rect">
            <a:avLst/>
          </a:prstGeom>
        </p:spPr>
        <p:txBody>
          <a:bodyPr wrap="square">
            <a:spAutoFit/>
          </a:bodyPr>
          <a:lstStyle/>
          <a:p>
            <a:pPr algn="ctr" fontAlgn="auto">
              <a:lnSpc>
                <a:spcPct val="100000"/>
              </a:lnSpc>
              <a:spcBef>
                <a:spcPts val="0"/>
              </a:spcBef>
            </a:pPr>
            <a:r>
              <a:rPr lang="zh-CN" altLang="zh-CN" sz="2000" b="1" dirty="0">
                <a:latin typeface="华文仿宋" pitchFamily="2" charset="-122"/>
                <a:ea typeface="华文仿宋" pitchFamily="2" charset="-122"/>
              </a:rPr>
              <a:t>支部委员会研究决定</a:t>
            </a:r>
            <a:endParaRPr lang="zh-CN" altLang="en-US" sz="2000" b="1" dirty="0">
              <a:latin typeface="华文仿宋" pitchFamily="2" charset="-122"/>
              <a:ea typeface="华文仿宋" pitchFamily="2" charset="-122"/>
            </a:endParaRPr>
          </a:p>
        </p:txBody>
      </p:sp>
      <p:sp>
        <p:nvSpPr>
          <p:cNvPr id="19" name="Freeform 1079"/>
          <p:cNvSpPr>
            <a:spLocks noEditPoints="1"/>
          </p:cNvSpPr>
          <p:nvPr/>
        </p:nvSpPr>
        <p:spPr bwMode="auto">
          <a:xfrm>
            <a:off x="4364861" y="1749859"/>
            <a:ext cx="3234175" cy="212287"/>
          </a:xfrm>
          <a:custGeom>
            <a:avLst/>
            <a:gdLst>
              <a:gd name="T0" fmla="*/ 4203 w 4505"/>
              <a:gd name="T1" fmla="*/ 105 h 445"/>
              <a:gd name="T2" fmla="*/ 4388 w 4505"/>
              <a:gd name="T3" fmla="*/ 180 h 445"/>
              <a:gd name="T4" fmla="*/ 4307 w 4505"/>
              <a:gd name="T5" fmla="*/ 216 h 445"/>
              <a:gd name="T6" fmla="*/ 3844 w 4505"/>
              <a:gd name="T7" fmla="*/ 225 h 445"/>
              <a:gd name="T8" fmla="*/ 4128 w 4505"/>
              <a:gd name="T9" fmla="*/ 240 h 445"/>
              <a:gd name="T10" fmla="*/ 3551 w 4505"/>
              <a:gd name="T11" fmla="*/ 246 h 445"/>
              <a:gd name="T12" fmla="*/ 3853 w 4505"/>
              <a:gd name="T13" fmla="*/ 261 h 445"/>
              <a:gd name="T14" fmla="*/ 3458 w 4505"/>
              <a:gd name="T15" fmla="*/ 288 h 445"/>
              <a:gd name="T16" fmla="*/ 3393 w 4505"/>
              <a:gd name="T17" fmla="*/ 294 h 445"/>
              <a:gd name="T18" fmla="*/ 3261 w 4505"/>
              <a:gd name="T19" fmla="*/ 258 h 445"/>
              <a:gd name="T20" fmla="*/ 3130 w 4505"/>
              <a:gd name="T21" fmla="*/ 213 h 445"/>
              <a:gd name="T22" fmla="*/ 3094 w 4505"/>
              <a:gd name="T23" fmla="*/ 213 h 445"/>
              <a:gd name="T24" fmla="*/ 2938 w 4505"/>
              <a:gd name="T25" fmla="*/ 216 h 445"/>
              <a:gd name="T26" fmla="*/ 2218 w 4505"/>
              <a:gd name="T27" fmla="*/ 261 h 445"/>
              <a:gd name="T28" fmla="*/ 1366 w 4505"/>
              <a:gd name="T29" fmla="*/ 353 h 445"/>
              <a:gd name="T30" fmla="*/ 989 w 4505"/>
              <a:gd name="T31" fmla="*/ 365 h 445"/>
              <a:gd name="T32" fmla="*/ 550 w 4505"/>
              <a:gd name="T33" fmla="*/ 416 h 445"/>
              <a:gd name="T34" fmla="*/ 398 w 4505"/>
              <a:gd name="T35" fmla="*/ 419 h 445"/>
              <a:gd name="T36" fmla="*/ 179 w 4505"/>
              <a:gd name="T37" fmla="*/ 419 h 445"/>
              <a:gd name="T38" fmla="*/ 0 w 4505"/>
              <a:gd name="T39" fmla="*/ 380 h 445"/>
              <a:gd name="T40" fmla="*/ 126 w 4505"/>
              <a:gd name="T41" fmla="*/ 273 h 445"/>
              <a:gd name="T42" fmla="*/ 511 w 4505"/>
              <a:gd name="T43" fmla="*/ 123 h 445"/>
              <a:gd name="T44" fmla="*/ 1363 w 4505"/>
              <a:gd name="T45" fmla="*/ 22 h 445"/>
              <a:gd name="T46" fmla="*/ 2054 w 4505"/>
              <a:gd name="T47" fmla="*/ 10 h 445"/>
              <a:gd name="T48" fmla="*/ 2296 w 4505"/>
              <a:gd name="T49" fmla="*/ 48 h 445"/>
              <a:gd name="T50" fmla="*/ 3318 w 4505"/>
              <a:gd name="T51" fmla="*/ 66 h 445"/>
              <a:gd name="T52" fmla="*/ 4101 w 4505"/>
              <a:gd name="T53" fmla="*/ 60 h 445"/>
              <a:gd name="T54" fmla="*/ 4487 w 4505"/>
              <a:gd name="T55" fmla="*/ 141 h 445"/>
              <a:gd name="T56" fmla="*/ 2514 w 4505"/>
              <a:gd name="T57" fmla="*/ 81 h 445"/>
              <a:gd name="T58" fmla="*/ 3052 w 4505"/>
              <a:gd name="T59" fmla="*/ 72 h 445"/>
              <a:gd name="T60" fmla="*/ 3103 w 4505"/>
              <a:gd name="T61" fmla="*/ 78 h 445"/>
              <a:gd name="T62" fmla="*/ 3312 w 4505"/>
              <a:gd name="T63" fmla="*/ 129 h 445"/>
              <a:gd name="T64" fmla="*/ 3315 w 4505"/>
              <a:gd name="T65" fmla="*/ 129 h 445"/>
              <a:gd name="T66" fmla="*/ 3315 w 4505"/>
              <a:gd name="T67" fmla="*/ 129 h 445"/>
              <a:gd name="T68" fmla="*/ 3488 w 4505"/>
              <a:gd name="T69" fmla="*/ 132 h 445"/>
              <a:gd name="T70" fmla="*/ 3963 w 4505"/>
              <a:gd name="T71" fmla="*/ 129 h 445"/>
              <a:gd name="T72" fmla="*/ 4143 w 4505"/>
              <a:gd name="T73" fmla="*/ 129 h 445"/>
              <a:gd name="T74" fmla="*/ 3943 w 4505"/>
              <a:gd name="T75" fmla="*/ 126 h 445"/>
              <a:gd name="T76" fmla="*/ 3533 w 4505"/>
              <a:gd name="T77" fmla="*/ 144 h 445"/>
              <a:gd name="T78" fmla="*/ 3772 w 4505"/>
              <a:gd name="T79" fmla="*/ 144 h 445"/>
              <a:gd name="T80" fmla="*/ 3587 w 4505"/>
              <a:gd name="T81" fmla="*/ 138 h 445"/>
              <a:gd name="T82" fmla="*/ 3715 w 4505"/>
              <a:gd name="T83" fmla="*/ 150 h 445"/>
              <a:gd name="T84" fmla="*/ 3943 w 4505"/>
              <a:gd name="T85" fmla="*/ 159 h 445"/>
              <a:gd name="T86" fmla="*/ 2980 w 4505"/>
              <a:gd name="T87" fmla="*/ 210 h 445"/>
              <a:gd name="T88" fmla="*/ 3402 w 4505"/>
              <a:gd name="T89" fmla="*/ 243 h 445"/>
              <a:gd name="T90" fmla="*/ 3321 w 4505"/>
              <a:gd name="T91" fmla="*/ 261 h 445"/>
              <a:gd name="T92" fmla="*/ 3333 w 4505"/>
              <a:gd name="T93" fmla="*/ 252 h 445"/>
              <a:gd name="T94" fmla="*/ 3524 w 4505"/>
              <a:gd name="T95" fmla="*/ 26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5" h="445">
                <a:moveTo>
                  <a:pt x="4487" y="141"/>
                </a:moveTo>
                <a:cubicBezTo>
                  <a:pt x="4463" y="150"/>
                  <a:pt x="4424" y="119"/>
                  <a:pt x="4391" y="129"/>
                </a:cubicBezTo>
                <a:cubicBezTo>
                  <a:pt x="4383" y="129"/>
                  <a:pt x="4383" y="121"/>
                  <a:pt x="4379" y="117"/>
                </a:cubicBezTo>
                <a:cubicBezTo>
                  <a:pt x="4322" y="132"/>
                  <a:pt x="4267" y="103"/>
                  <a:pt x="4203" y="105"/>
                </a:cubicBezTo>
                <a:cubicBezTo>
                  <a:pt x="4238" y="120"/>
                  <a:pt x="4297" y="109"/>
                  <a:pt x="4313" y="138"/>
                </a:cubicBezTo>
                <a:cubicBezTo>
                  <a:pt x="4298" y="134"/>
                  <a:pt x="4293" y="137"/>
                  <a:pt x="4274" y="135"/>
                </a:cubicBezTo>
                <a:cubicBezTo>
                  <a:pt x="4359" y="158"/>
                  <a:pt x="4434" y="162"/>
                  <a:pt x="4505" y="183"/>
                </a:cubicBezTo>
                <a:cubicBezTo>
                  <a:pt x="4470" y="198"/>
                  <a:pt x="4431" y="184"/>
                  <a:pt x="4388" y="180"/>
                </a:cubicBezTo>
                <a:cubicBezTo>
                  <a:pt x="4268" y="170"/>
                  <a:pt x="4105" y="164"/>
                  <a:pt x="3996" y="162"/>
                </a:cubicBezTo>
                <a:cubicBezTo>
                  <a:pt x="4074" y="185"/>
                  <a:pt x="4175" y="173"/>
                  <a:pt x="4268" y="189"/>
                </a:cubicBezTo>
                <a:cubicBezTo>
                  <a:pt x="4269" y="195"/>
                  <a:pt x="4258" y="190"/>
                  <a:pt x="4253" y="192"/>
                </a:cubicBezTo>
                <a:cubicBezTo>
                  <a:pt x="4265" y="206"/>
                  <a:pt x="4300" y="192"/>
                  <a:pt x="4307" y="216"/>
                </a:cubicBezTo>
                <a:cubicBezTo>
                  <a:pt x="4318" y="199"/>
                  <a:pt x="4328" y="226"/>
                  <a:pt x="4349" y="225"/>
                </a:cubicBezTo>
                <a:cubicBezTo>
                  <a:pt x="4227" y="222"/>
                  <a:pt x="4067" y="202"/>
                  <a:pt x="3937" y="210"/>
                </a:cubicBezTo>
                <a:cubicBezTo>
                  <a:pt x="3922" y="211"/>
                  <a:pt x="3902" y="213"/>
                  <a:pt x="3886" y="213"/>
                </a:cubicBezTo>
                <a:cubicBezTo>
                  <a:pt x="3873" y="213"/>
                  <a:pt x="3845" y="199"/>
                  <a:pt x="3844" y="225"/>
                </a:cubicBezTo>
                <a:cubicBezTo>
                  <a:pt x="3857" y="233"/>
                  <a:pt x="3879" y="224"/>
                  <a:pt x="3892" y="222"/>
                </a:cubicBezTo>
                <a:cubicBezTo>
                  <a:pt x="3948" y="232"/>
                  <a:pt x="4000" y="218"/>
                  <a:pt x="4041" y="225"/>
                </a:cubicBezTo>
                <a:cubicBezTo>
                  <a:pt x="4053" y="225"/>
                  <a:pt x="4040" y="220"/>
                  <a:pt x="4047" y="216"/>
                </a:cubicBezTo>
                <a:cubicBezTo>
                  <a:pt x="4065" y="234"/>
                  <a:pt x="4100" y="234"/>
                  <a:pt x="4128" y="240"/>
                </a:cubicBezTo>
                <a:cubicBezTo>
                  <a:pt x="4145" y="243"/>
                  <a:pt x="4172" y="235"/>
                  <a:pt x="4182" y="252"/>
                </a:cubicBezTo>
                <a:cubicBezTo>
                  <a:pt x="3968" y="246"/>
                  <a:pt x="3787" y="227"/>
                  <a:pt x="3602" y="240"/>
                </a:cubicBezTo>
                <a:cubicBezTo>
                  <a:pt x="3600" y="244"/>
                  <a:pt x="3600" y="244"/>
                  <a:pt x="3593" y="249"/>
                </a:cubicBezTo>
                <a:cubicBezTo>
                  <a:pt x="3595" y="235"/>
                  <a:pt x="3546" y="231"/>
                  <a:pt x="3551" y="246"/>
                </a:cubicBezTo>
                <a:cubicBezTo>
                  <a:pt x="3521" y="221"/>
                  <a:pt x="3479" y="253"/>
                  <a:pt x="3437" y="243"/>
                </a:cubicBezTo>
                <a:cubicBezTo>
                  <a:pt x="3484" y="267"/>
                  <a:pt x="3592" y="249"/>
                  <a:pt x="3665" y="249"/>
                </a:cubicBezTo>
                <a:cubicBezTo>
                  <a:pt x="3679" y="249"/>
                  <a:pt x="3693" y="254"/>
                  <a:pt x="3706" y="243"/>
                </a:cubicBezTo>
                <a:cubicBezTo>
                  <a:pt x="3750" y="257"/>
                  <a:pt x="3815" y="234"/>
                  <a:pt x="3853" y="261"/>
                </a:cubicBezTo>
                <a:cubicBezTo>
                  <a:pt x="3746" y="258"/>
                  <a:pt x="3635" y="277"/>
                  <a:pt x="3575" y="264"/>
                </a:cubicBezTo>
                <a:cubicBezTo>
                  <a:pt x="3572" y="270"/>
                  <a:pt x="3564" y="271"/>
                  <a:pt x="3560" y="276"/>
                </a:cubicBezTo>
                <a:cubicBezTo>
                  <a:pt x="3516" y="272"/>
                  <a:pt x="3473" y="281"/>
                  <a:pt x="3416" y="279"/>
                </a:cubicBezTo>
                <a:cubicBezTo>
                  <a:pt x="3424" y="288"/>
                  <a:pt x="3443" y="286"/>
                  <a:pt x="3458" y="288"/>
                </a:cubicBezTo>
                <a:cubicBezTo>
                  <a:pt x="3448" y="303"/>
                  <a:pt x="3421" y="293"/>
                  <a:pt x="3402" y="294"/>
                </a:cubicBezTo>
                <a:cubicBezTo>
                  <a:pt x="3397" y="282"/>
                  <a:pt x="3414" y="293"/>
                  <a:pt x="3414" y="285"/>
                </a:cubicBezTo>
                <a:cubicBezTo>
                  <a:pt x="3410" y="268"/>
                  <a:pt x="3380" y="279"/>
                  <a:pt x="3363" y="276"/>
                </a:cubicBezTo>
                <a:cubicBezTo>
                  <a:pt x="3365" y="290"/>
                  <a:pt x="3392" y="279"/>
                  <a:pt x="3393" y="294"/>
                </a:cubicBezTo>
                <a:cubicBezTo>
                  <a:pt x="3382" y="293"/>
                  <a:pt x="3366" y="296"/>
                  <a:pt x="3360" y="291"/>
                </a:cubicBezTo>
                <a:cubicBezTo>
                  <a:pt x="3358" y="284"/>
                  <a:pt x="3365" y="286"/>
                  <a:pt x="3366" y="282"/>
                </a:cubicBezTo>
                <a:cubicBezTo>
                  <a:pt x="3314" y="270"/>
                  <a:pt x="3246" y="276"/>
                  <a:pt x="3198" y="261"/>
                </a:cubicBezTo>
                <a:cubicBezTo>
                  <a:pt x="3217" y="250"/>
                  <a:pt x="3235" y="259"/>
                  <a:pt x="3261" y="258"/>
                </a:cubicBezTo>
                <a:cubicBezTo>
                  <a:pt x="3249" y="250"/>
                  <a:pt x="3243" y="252"/>
                  <a:pt x="3246" y="240"/>
                </a:cubicBezTo>
                <a:cubicBezTo>
                  <a:pt x="3221" y="238"/>
                  <a:pt x="3197" y="235"/>
                  <a:pt x="3174" y="231"/>
                </a:cubicBezTo>
                <a:cubicBezTo>
                  <a:pt x="3176" y="227"/>
                  <a:pt x="3181" y="225"/>
                  <a:pt x="3186" y="225"/>
                </a:cubicBezTo>
                <a:cubicBezTo>
                  <a:pt x="3170" y="217"/>
                  <a:pt x="3147" y="224"/>
                  <a:pt x="3130" y="213"/>
                </a:cubicBezTo>
                <a:cubicBezTo>
                  <a:pt x="3200" y="208"/>
                  <a:pt x="3279" y="223"/>
                  <a:pt x="3384" y="219"/>
                </a:cubicBezTo>
                <a:cubicBezTo>
                  <a:pt x="3310" y="212"/>
                  <a:pt x="3241" y="198"/>
                  <a:pt x="3171" y="210"/>
                </a:cubicBezTo>
                <a:cubicBezTo>
                  <a:pt x="3142" y="197"/>
                  <a:pt x="3103" y="200"/>
                  <a:pt x="3064" y="201"/>
                </a:cubicBezTo>
                <a:cubicBezTo>
                  <a:pt x="3070" y="209"/>
                  <a:pt x="3094" y="199"/>
                  <a:pt x="3094" y="213"/>
                </a:cubicBezTo>
                <a:cubicBezTo>
                  <a:pt x="3073" y="214"/>
                  <a:pt x="3057" y="211"/>
                  <a:pt x="3040" y="210"/>
                </a:cubicBezTo>
                <a:cubicBezTo>
                  <a:pt x="3068" y="228"/>
                  <a:pt x="3135" y="206"/>
                  <a:pt x="3156" y="231"/>
                </a:cubicBezTo>
                <a:cubicBezTo>
                  <a:pt x="3106" y="230"/>
                  <a:pt x="3058" y="224"/>
                  <a:pt x="3010" y="222"/>
                </a:cubicBezTo>
                <a:cubicBezTo>
                  <a:pt x="2986" y="221"/>
                  <a:pt x="2961" y="216"/>
                  <a:pt x="2938" y="216"/>
                </a:cubicBezTo>
                <a:cubicBezTo>
                  <a:pt x="2926" y="216"/>
                  <a:pt x="2912" y="224"/>
                  <a:pt x="2902" y="225"/>
                </a:cubicBezTo>
                <a:cubicBezTo>
                  <a:pt x="2747" y="243"/>
                  <a:pt x="2584" y="202"/>
                  <a:pt x="2454" y="240"/>
                </a:cubicBezTo>
                <a:cubicBezTo>
                  <a:pt x="2446" y="243"/>
                  <a:pt x="2464" y="243"/>
                  <a:pt x="2454" y="249"/>
                </a:cubicBezTo>
                <a:cubicBezTo>
                  <a:pt x="2394" y="237"/>
                  <a:pt x="2281" y="256"/>
                  <a:pt x="2218" y="261"/>
                </a:cubicBezTo>
                <a:cubicBezTo>
                  <a:pt x="2160" y="265"/>
                  <a:pt x="2096" y="265"/>
                  <a:pt x="2039" y="279"/>
                </a:cubicBezTo>
                <a:cubicBezTo>
                  <a:pt x="1991" y="290"/>
                  <a:pt x="1913" y="290"/>
                  <a:pt x="1874" y="309"/>
                </a:cubicBezTo>
                <a:cubicBezTo>
                  <a:pt x="1706" y="322"/>
                  <a:pt x="1545" y="336"/>
                  <a:pt x="1378" y="347"/>
                </a:cubicBezTo>
                <a:cubicBezTo>
                  <a:pt x="1373" y="349"/>
                  <a:pt x="1375" y="357"/>
                  <a:pt x="1366" y="353"/>
                </a:cubicBezTo>
                <a:cubicBezTo>
                  <a:pt x="1367" y="350"/>
                  <a:pt x="1372" y="351"/>
                  <a:pt x="1372" y="347"/>
                </a:cubicBezTo>
                <a:cubicBezTo>
                  <a:pt x="1306" y="348"/>
                  <a:pt x="1227" y="356"/>
                  <a:pt x="1163" y="347"/>
                </a:cubicBezTo>
                <a:cubicBezTo>
                  <a:pt x="1133" y="373"/>
                  <a:pt x="1026" y="348"/>
                  <a:pt x="995" y="371"/>
                </a:cubicBezTo>
                <a:cubicBezTo>
                  <a:pt x="982" y="373"/>
                  <a:pt x="998" y="365"/>
                  <a:pt x="989" y="365"/>
                </a:cubicBezTo>
                <a:cubicBezTo>
                  <a:pt x="957" y="368"/>
                  <a:pt x="935" y="374"/>
                  <a:pt x="909" y="377"/>
                </a:cubicBezTo>
                <a:cubicBezTo>
                  <a:pt x="899" y="379"/>
                  <a:pt x="897" y="373"/>
                  <a:pt x="891" y="371"/>
                </a:cubicBezTo>
                <a:cubicBezTo>
                  <a:pt x="855" y="376"/>
                  <a:pt x="816" y="377"/>
                  <a:pt x="780" y="383"/>
                </a:cubicBezTo>
                <a:cubicBezTo>
                  <a:pt x="707" y="396"/>
                  <a:pt x="612" y="397"/>
                  <a:pt x="550" y="416"/>
                </a:cubicBezTo>
                <a:cubicBezTo>
                  <a:pt x="529" y="402"/>
                  <a:pt x="486" y="395"/>
                  <a:pt x="472" y="422"/>
                </a:cubicBezTo>
                <a:cubicBezTo>
                  <a:pt x="460" y="422"/>
                  <a:pt x="465" y="415"/>
                  <a:pt x="469" y="410"/>
                </a:cubicBezTo>
                <a:cubicBezTo>
                  <a:pt x="451" y="413"/>
                  <a:pt x="433" y="414"/>
                  <a:pt x="430" y="425"/>
                </a:cubicBezTo>
                <a:cubicBezTo>
                  <a:pt x="415" y="417"/>
                  <a:pt x="410" y="423"/>
                  <a:pt x="398" y="419"/>
                </a:cubicBezTo>
                <a:cubicBezTo>
                  <a:pt x="402" y="412"/>
                  <a:pt x="411" y="411"/>
                  <a:pt x="419" y="407"/>
                </a:cubicBezTo>
                <a:cubicBezTo>
                  <a:pt x="407" y="387"/>
                  <a:pt x="372" y="398"/>
                  <a:pt x="374" y="425"/>
                </a:cubicBezTo>
                <a:cubicBezTo>
                  <a:pt x="333" y="433"/>
                  <a:pt x="283" y="445"/>
                  <a:pt x="239" y="434"/>
                </a:cubicBezTo>
                <a:cubicBezTo>
                  <a:pt x="220" y="429"/>
                  <a:pt x="208" y="421"/>
                  <a:pt x="179" y="419"/>
                </a:cubicBezTo>
                <a:cubicBezTo>
                  <a:pt x="168" y="419"/>
                  <a:pt x="148" y="400"/>
                  <a:pt x="144" y="389"/>
                </a:cubicBezTo>
                <a:cubicBezTo>
                  <a:pt x="105" y="383"/>
                  <a:pt x="97" y="391"/>
                  <a:pt x="66" y="401"/>
                </a:cubicBezTo>
                <a:cubicBezTo>
                  <a:pt x="51" y="385"/>
                  <a:pt x="72" y="375"/>
                  <a:pt x="81" y="365"/>
                </a:cubicBezTo>
                <a:cubicBezTo>
                  <a:pt x="50" y="365"/>
                  <a:pt x="27" y="387"/>
                  <a:pt x="0" y="380"/>
                </a:cubicBezTo>
                <a:cubicBezTo>
                  <a:pt x="15" y="353"/>
                  <a:pt x="65" y="362"/>
                  <a:pt x="69" y="323"/>
                </a:cubicBezTo>
                <a:cubicBezTo>
                  <a:pt x="89" y="322"/>
                  <a:pt x="97" y="310"/>
                  <a:pt x="108" y="300"/>
                </a:cubicBezTo>
                <a:cubicBezTo>
                  <a:pt x="91" y="286"/>
                  <a:pt x="53" y="307"/>
                  <a:pt x="39" y="306"/>
                </a:cubicBezTo>
                <a:cubicBezTo>
                  <a:pt x="40" y="279"/>
                  <a:pt x="99" y="255"/>
                  <a:pt x="126" y="273"/>
                </a:cubicBezTo>
                <a:cubicBezTo>
                  <a:pt x="153" y="260"/>
                  <a:pt x="169" y="236"/>
                  <a:pt x="182" y="210"/>
                </a:cubicBezTo>
                <a:cubicBezTo>
                  <a:pt x="251" y="195"/>
                  <a:pt x="334" y="181"/>
                  <a:pt x="383" y="156"/>
                </a:cubicBezTo>
                <a:cubicBezTo>
                  <a:pt x="389" y="154"/>
                  <a:pt x="387" y="162"/>
                  <a:pt x="392" y="162"/>
                </a:cubicBezTo>
                <a:cubicBezTo>
                  <a:pt x="436" y="155"/>
                  <a:pt x="474" y="139"/>
                  <a:pt x="511" y="123"/>
                </a:cubicBezTo>
                <a:cubicBezTo>
                  <a:pt x="556" y="104"/>
                  <a:pt x="603" y="93"/>
                  <a:pt x="655" y="81"/>
                </a:cubicBezTo>
                <a:cubicBezTo>
                  <a:pt x="693" y="73"/>
                  <a:pt x="734" y="56"/>
                  <a:pt x="774" y="51"/>
                </a:cubicBezTo>
                <a:cubicBezTo>
                  <a:pt x="827" y="45"/>
                  <a:pt x="892" y="41"/>
                  <a:pt x="942" y="37"/>
                </a:cubicBezTo>
                <a:cubicBezTo>
                  <a:pt x="1086" y="23"/>
                  <a:pt x="1231" y="27"/>
                  <a:pt x="1363" y="22"/>
                </a:cubicBezTo>
                <a:cubicBezTo>
                  <a:pt x="1372" y="25"/>
                  <a:pt x="1368" y="15"/>
                  <a:pt x="1369" y="10"/>
                </a:cubicBezTo>
                <a:cubicBezTo>
                  <a:pt x="1374" y="17"/>
                  <a:pt x="1385" y="18"/>
                  <a:pt x="1393" y="22"/>
                </a:cubicBezTo>
                <a:cubicBezTo>
                  <a:pt x="1611" y="0"/>
                  <a:pt x="1804" y="36"/>
                  <a:pt x="2048" y="31"/>
                </a:cubicBezTo>
                <a:cubicBezTo>
                  <a:pt x="2052" y="26"/>
                  <a:pt x="2052" y="17"/>
                  <a:pt x="2054" y="10"/>
                </a:cubicBezTo>
                <a:cubicBezTo>
                  <a:pt x="2059" y="15"/>
                  <a:pt x="2064" y="21"/>
                  <a:pt x="2062" y="34"/>
                </a:cubicBezTo>
                <a:cubicBezTo>
                  <a:pt x="2111" y="39"/>
                  <a:pt x="2155" y="39"/>
                  <a:pt x="2212" y="40"/>
                </a:cubicBezTo>
                <a:cubicBezTo>
                  <a:pt x="2215" y="44"/>
                  <a:pt x="2215" y="47"/>
                  <a:pt x="2212" y="51"/>
                </a:cubicBezTo>
                <a:cubicBezTo>
                  <a:pt x="2237" y="48"/>
                  <a:pt x="2277" y="32"/>
                  <a:pt x="2296" y="48"/>
                </a:cubicBezTo>
                <a:cubicBezTo>
                  <a:pt x="2437" y="29"/>
                  <a:pt x="2576" y="37"/>
                  <a:pt x="2711" y="31"/>
                </a:cubicBezTo>
                <a:cubicBezTo>
                  <a:pt x="2816" y="25"/>
                  <a:pt x="2897" y="40"/>
                  <a:pt x="2980" y="46"/>
                </a:cubicBezTo>
                <a:cubicBezTo>
                  <a:pt x="3087" y="52"/>
                  <a:pt x="3177" y="61"/>
                  <a:pt x="3267" y="72"/>
                </a:cubicBezTo>
                <a:cubicBezTo>
                  <a:pt x="3295" y="76"/>
                  <a:pt x="3297" y="73"/>
                  <a:pt x="3318" y="66"/>
                </a:cubicBezTo>
                <a:cubicBezTo>
                  <a:pt x="3384" y="87"/>
                  <a:pt x="3463" y="85"/>
                  <a:pt x="3539" y="63"/>
                </a:cubicBezTo>
                <a:cubicBezTo>
                  <a:pt x="3618" y="68"/>
                  <a:pt x="3703" y="58"/>
                  <a:pt x="3781" y="57"/>
                </a:cubicBezTo>
                <a:cubicBezTo>
                  <a:pt x="3879" y="57"/>
                  <a:pt x="3985" y="64"/>
                  <a:pt x="4092" y="69"/>
                </a:cubicBezTo>
                <a:cubicBezTo>
                  <a:pt x="4104" y="71"/>
                  <a:pt x="4089" y="61"/>
                  <a:pt x="4101" y="60"/>
                </a:cubicBezTo>
                <a:cubicBezTo>
                  <a:pt x="4137" y="66"/>
                  <a:pt x="4169" y="59"/>
                  <a:pt x="4197" y="75"/>
                </a:cubicBezTo>
                <a:cubicBezTo>
                  <a:pt x="4182" y="78"/>
                  <a:pt x="4176" y="72"/>
                  <a:pt x="4164" y="72"/>
                </a:cubicBezTo>
                <a:cubicBezTo>
                  <a:pt x="4216" y="93"/>
                  <a:pt x="4296" y="81"/>
                  <a:pt x="4346" y="117"/>
                </a:cubicBezTo>
                <a:cubicBezTo>
                  <a:pt x="4394" y="109"/>
                  <a:pt x="4443" y="132"/>
                  <a:pt x="4487" y="141"/>
                </a:cubicBezTo>
                <a:close/>
                <a:moveTo>
                  <a:pt x="2678" y="69"/>
                </a:moveTo>
                <a:cubicBezTo>
                  <a:pt x="2668" y="71"/>
                  <a:pt x="2650" y="66"/>
                  <a:pt x="2645" y="72"/>
                </a:cubicBezTo>
                <a:cubicBezTo>
                  <a:pt x="2655" y="71"/>
                  <a:pt x="2673" y="76"/>
                  <a:pt x="2678" y="69"/>
                </a:cubicBezTo>
                <a:close/>
                <a:moveTo>
                  <a:pt x="2514" y="81"/>
                </a:moveTo>
                <a:cubicBezTo>
                  <a:pt x="2530" y="86"/>
                  <a:pt x="2554" y="84"/>
                  <a:pt x="2559" y="72"/>
                </a:cubicBezTo>
                <a:cubicBezTo>
                  <a:pt x="2541" y="76"/>
                  <a:pt x="2527" y="70"/>
                  <a:pt x="2514" y="81"/>
                </a:cubicBezTo>
                <a:close/>
                <a:moveTo>
                  <a:pt x="3028" y="72"/>
                </a:moveTo>
                <a:cubicBezTo>
                  <a:pt x="2983" y="73"/>
                  <a:pt x="3032" y="79"/>
                  <a:pt x="3052" y="72"/>
                </a:cubicBezTo>
                <a:cubicBezTo>
                  <a:pt x="3044" y="73"/>
                  <a:pt x="3036" y="72"/>
                  <a:pt x="3028" y="72"/>
                </a:cubicBezTo>
                <a:close/>
                <a:moveTo>
                  <a:pt x="3103" y="78"/>
                </a:moveTo>
                <a:cubicBezTo>
                  <a:pt x="3220" y="93"/>
                  <a:pt x="3349" y="103"/>
                  <a:pt x="3428" y="93"/>
                </a:cubicBezTo>
                <a:cubicBezTo>
                  <a:pt x="3323" y="84"/>
                  <a:pt x="3218" y="79"/>
                  <a:pt x="3103" y="78"/>
                </a:cubicBezTo>
                <a:close/>
                <a:moveTo>
                  <a:pt x="2884" y="117"/>
                </a:moveTo>
                <a:cubicBezTo>
                  <a:pt x="2925" y="117"/>
                  <a:pt x="2966" y="117"/>
                  <a:pt x="3004" y="117"/>
                </a:cubicBezTo>
                <a:cubicBezTo>
                  <a:pt x="3083" y="118"/>
                  <a:pt x="3163" y="129"/>
                  <a:pt x="3240" y="135"/>
                </a:cubicBezTo>
                <a:cubicBezTo>
                  <a:pt x="3263" y="137"/>
                  <a:pt x="3288" y="137"/>
                  <a:pt x="3312" y="129"/>
                </a:cubicBezTo>
                <a:cubicBezTo>
                  <a:pt x="3276" y="110"/>
                  <a:pt x="3234" y="121"/>
                  <a:pt x="3192" y="120"/>
                </a:cubicBezTo>
                <a:cubicBezTo>
                  <a:pt x="3044" y="118"/>
                  <a:pt x="2895" y="95"/>
                  <a:pt x="2747" y="105"/>
                </a:cubicBezTo>
                <a:cubicBezTo>
                  <a:pt x="2779" y="118"/>
                  <a:pt x="2844" y="117"/>
                  <a:pt x="2884" y="117"/>
                </a:cubicBezTo>
                <a:close/>
                <a:moveTo>
                  <a:pt x="3315" y="129"/>
                </a:moveTo>
                <a:cubicBezTo>
                  <a:pt x="3328" y="129"/>
                  <a:pt x="3319" y="136"/>
                  <a:pt x="3324" y="141"/>
                </a:cubicBezTo>
                <a:cubicBezTo>
                  <a:pt x="3335" y="141"/>
                  <a:pt x="3346" y="141"/>
                  <a:pt x="3354" y="144"/>
                </a:cubicBezTo>
                <a:cubicBezTo>
                  <a:pt x="3353" y="128"/>
                  <a:pt x="3381" y="142"/>
                  <a:pt x="3381" y="126"/>
                </a:cubicBezTo>
                <a:cubicBezTo>
                  <a:pt x="3364" y="129"/>
                  <a:pt x="3332" y="115"/>
                  <a:pt x="3315" y="129"/>
                </a:cubicBezTo>
                <a:close/>
                <a:moveTo>
                  <a:pt x="3384" y="126"/>
                </a:moveTo>
                <a:cubicBezTo>
                  <a:pt x="3384" y="129"/>
                  <a:pt x="3384" y="132"/>
                  <a:pt x="3384" y="135"/>
                </a:cubicBezTo>
                <a:cubicBezTo>
                  <a:pt x="3420" y="129"/>
                  <a:pt x="3448" y="158"/>
                  <a:pt x="3485" y="141"/>
                </a:cubicBezTo>
                <a:cubicBezTo>
                  <a:pt x="3475" y="138"/>
                  <a:pt x="3489" y="135"/>
                  <a:pt x="3488" y="132"/>
                </a:cubicBezTo>
                <a:cubicBezTo>
                  <a:pt x="3449" y="126"/>
                  <a:pt x="3411" y="128"/>
                  <a:pt x="3384" y="126"/>
                </a:cubicBezTo>
                <a:close/>
                <a:moveTo>
                  <a:pt x="3963" y="129"/>
                </a:moveTo>
                <a:cubicBezTo>
                  <a:pt x="3974" y="135"/>
                  <a:pt x="3985" y="131"/>
                  <a:pt x="3990" y="123"/>
                </a:cubicBezTo>
                <a:cubicBezTo>
                  <a:pt x="3979" y="123"/>
                  <a:pt x="3969" y="123"/>
                  <a:pt x="3963" y="129"/>
                </a:cubicBezTo>
                <a:close/>
                <a:moveTo>
                  <a:pt x="4038" y="126"/>
                </a:moveTo>
                <a:cubicBezTo>
                  <a:pt x="4026" y="122"/>
                  <a:pt x="4012" y="123"/>
                  <a:pt x="4002" y="126"/>
                </a:cubicBezTo>
                <a:cubicBezTo>
                  <a:pt x="4011" y="126"/>
                  <a:pt x="4026" y="134"/>
                  <a:pt x="4038" y="126"/>
                </a:cubicBezTo>
                <a:close/>
                <a:moveTo>
                  <a:pt x="4143" y="129"/>
                </a:moveTo>
                <a:cubicBezTo>
                  <a:pt x="4106" y="130"/>
                  <a:pt x="4079" y="121"/>
                  <a:pt x="4041" y="123"/>
                </a:cubicBezTo>
                <a:cubicBezTo>
                  <a:pt x="4059" y="139"/>
                  <a:pt x="4120" y="133"/>
                  <a:pt x="4143" y="129"/>
                </a:cubicBezTo>
                <a:close/>
                <a:moveTo>
                  <a:pt x="3907" y="132"/>
                </a:moveTo>
                <a:cubicBezTo>
                  <a:pt x="3919" y="125"/>
                  <a:pt x="3934" y="138"/>
                  <a:pt x="3943" y="126"/>
                </a:cubicBezTo>
                <a:cubicBezTo>
                  <a:pt x="3932" y="129"/>
                  <a:pt x="3908" y="119"/>
                  <a:pt x="3907" y="132"/>
                </a:cubicBezTo>
                <a:close/>
                <a:moveTo>
                  <a:pt x="3518" y="141"/>
                </a:moveTo>
                <a:cubicBezTo>
                  <a:pt x="3505" y="145"/>
                  <a:pt x="3494" y="132"/>
                  <a:pt x="3491" y="144"/>
                </a:cubicBezTo>
                <a:cubicBezTo>
                  <a:pt x="3502" y="146"/>
                  <a:pt x="3524" y="151"/>
                  <a:pt x="3533" y="144"/>
                </a:cubicBezTo>
                <a:cubicBezTo>
                  <a:pt x="3526" y="140"/>
                  <a:pt x="3517" y="142"/>
                  <a:pt x="3527" y="135"/>
                </a:cubicBezTo>
                <a:cubicBezTo>
                  <a:pt x="3522" y="130"/>
                  <a:pt x="3518" y="139"/>
                  <a:pt x="3512" y="132"/>
                </a:cubicBezTo>
                <a:cubicBezTo>
                  <a:pt x="3511" y="138"/>
                  <a:pt x="3516" y="138"/>
                  <a:pt x="3518" y="141"/>
                </a:cubicBezTo>
                <a:close/>
                <a:moveTo>
                  <a:pt x="3772" y="144"/>
                </a:moveTo>
                <a:cubicBezTo>
                  <a:pt x="3780" y="138"/>
                  <a:pt x="3801" y="145"/>
                  <a:pt x="3808" y="138"/>
                </a:cubicBezTo>
                <a:cubicBezTo>
                  <a:pt x="3805" y="139"/>
                  <a:pt x="3774" y="133"/>
                  <a:pt x="3772" y="144"/>
                </a:cubicBezTo>
                <a:close/>
                <a:moveTo>
                  <a:pt x="3563" y="144"/>
                </a:moveTo>
                <a:cubicBezTo>
                  <a:pt x="3566" y="138"/>
                  <a:pt x="3585" y="151"/>
                  <a:pt x="3587" y="138"/>
                </a:cubicBezTo>
                <a:cubicBezTo>
                  <a:pt x="3575" y="141"/>
                  <a:pt x="3560" y="138"/>
                  <a:pt x="3563" y="144"/>
                </a:cubicBezTo>
                <a:close/>
                <a:moveTo>
                  <a:pt x="3656" y="144"/>
                </a:moveTo>
                <a:cubicBezTo>
                  <a:pt x="3642" y="142"/>
                  <a:pt x="3642" y="149"/>
                  <a:pt x="3656" y="147"/>
                </a:cubicBezTo>
                <a:cubicBezTo>
                  <a:pt x="3672" y="156"/>
                  <a:pt x="3697" y="153"/>
                  <a:pt x="3715" y="150"/>
                </a:cubicBezTo>
                <a:cubicBezTo>
                  <a:pt x="3709" y="130"/>
                  <a:pt x="3675" y="143"/>
                  <a:pt x="3656" y="144"/>
                </a:cubicBezTo>
                <a:close/>
                <a:moveTo>
                  <a:pt x="3943" y="159"/>
                </a:moveTo>
                <a:cubicBezTo>
                  <a:pt x="3933" y="161"/>
                  <a:pt x="3934" y="154"/>
                  <a:pt x="3925" y="156"/>
                </a:cubicBezTo>
                <a:cubicBezTo>
                  <a:pt x="3921" y="168"/>
                  <a:pt x="3942" y="168"/>
                  <a:pt x="3943" y="159"/>
                </a:cubicBezTo>
                <a:close/>
                <a:moveTo>
                  <a:pt x="3955" y="165"/>
                </a:moveTo>
                <a:cubicBezTo>
                  <a:pt x="3967" y="163"/>
                  <a:pt x="3970" y="170"/>
                  <a:pt x="3981" y="168"/>
                </a:cubicBezTo>
                <a:cubicBezTo>
                  <a:pt x="3982" y="154"/>
                  <a:pt x="3951" y="162"/>
                  <a:pt x="3955" y="165"/>
                </a:cubicBezTo>
                <a:close/>
                <a:moveTo>
                  <a:pt x="2980" y="210"/>
                </a:moveTo>
                <a:cubicBezTo>
                  <a:pt x="2997" y="208"/>
                  <a:pt x="3030" y="219"/>
                  <a:pt x="3034" y="210"/>
                </a:cubicBezTo>
                <a:cubicBezTo>
                  <a:pt x="3015" y="211"/>
                  <a:pt x="3020" y="204"/>
                  <a:pt x="3028" y="198"/>
                </a:cubicBezTo>
                <a:cubicBezTo>
                  <a:pt x="3010" y="200"/>
                  <a:pt x="2983" y="193"/>
                  <a:pt x="2980" y="210"/>
                </a:cubicBezTo>
                <a:close/>
                <a:moveTo>
                  <a:pt x="3402" y="243"/>
                </a:moveTo>
                <a:cubicBezTo>
                  <a:pt x="3393" y="245"/>
                  <a:pt x="3378" y="239"/>
                  <a:pt x="3375" y="246"/>
                </a:cubicBezTo>
                <a:cubicBezTo>
                  <a:pt x="3382" y="248"/>
                  <a:pt x="3392" y="249"/>
                  <a:pt x="3402" y="243"/>
                </a:cubicBezTo>
                <a:close/>
                <a:moveTo>
                  <a:pt x="3276" y="261"/>
                </a:moveTo>
                <a:cubicBezTo>
                  <a:pt x="3297" y="259"/>
                  <a:pt x="3310" y="265"/>
                  <a:pt x="3321" y="261"/>
                </a:cubicBezTo>
                <a:cubicBezTo>
                  <a:pt x="3309" y="259"/>
                  <a:pt x="3303" y="253"/>
                  <a:pt x="3294" y="249"/>
                </a:cubicBezTo>
                <a:cubicBezTo>
                  <a:pt x="3291" y="255"/>
                  <a:pt x="3279" y="254"/>
                  <a:pt x="3276" y="261"/>
                </a:cubicBezTo>
                <a:close/>
                <a:moveTo>
                  <a:pt x="3363" y="249"/>
                </a:moveTo>
                <a:cubicBezTo>
                  <a:pt x="3354" y="251"/>
                  <a:pt x="3337" y="245"/>
                  <a:pt x="3333" y="252"/>
                </a:cubicBezTo>
                <a:cubicBezTo>
                  <a:pt x="3342" y="256"/>
                  <a:pt x="3357" y="256"/>
                  <a:pt x="3363" y="249"/>
                </a:cubicBezTo>
                <a:close/>
                <a:moveTo>
                  <a:pt x="3524" y="267"/>
                </a:moveTo>
                <a:cubicBezTo>
                  <a:pt x="3535" y="261"/>
                  <a:pt x="3543" y="271"/>
                  <a:pt x="3548" y="261"/>
                </a:cubicBezTo>
                <a:cubicBezTo>
                  <a:pt x="3541" y="263"/>
                  <a:pt x="3522" y="255"/>
                  <a:pt x="3524" y="267"/>
                </a:cubicBezTo>
                <a:close/>
                <a:moveTo>
                  <a:pt x="72" y="356"/>
                </a:moveTo>
                <a:cubicBezTo>
                  <a:pt x="91" y="367"/>
                  <a:pt x="111" y="357"/>
                  <a:pt x="117" y="338"/>
                </a:cubicBezTo>
                <a:cubicBezTo>
                  <a:pt x="97" y="339"/>
                  <a:pt x="77" y="341"/>
                  <a:pt x="72" y="356"/>
                </a:cubicBezTo>
                <a:close/>
              </a:path>
            </a:pathLst>
          </a:custGeom>
          <a:solidFill>
            <a:srgbClr val="C23526"/>
          </a:solidFill>
          <a:ln>
            <a:noFill/>
          </a:ln>
        </p:spPr>
        <p:txBody>
          <a:bodyPr vert="horz" wrap="square" lIns="91440" tIns="45720" rIns="91440" bIns="45720" numCol="1" anchor="t" anchorCtr="0" compatLnSpc="1"/>
          <a:lstStyle/>
          <a:p>
            <a:endParaRPr lang="zh-CN" altLang="en-US"/>
          </a:p>
        </p:txBody>
      </p:sp>
      <p:sp>
        <p:nvSpPr>
          <p:cNvPr id="20" name="矩形 19"/>
          <p:cNvSpPr/>
          <p:nvPr/>
        </p:nvSpPr>
        <p:spPr>
          <a:xfrm>
            <a:off x="1414734" y="4682834"/>
            <a:ext cx="9258808" cy="1322070"/>
          </a:xfrm>
          <a:prstGeom prst="rect">
            <a:avLst/>
          </a:prstGeom>
        </p:spPr>
        <p:txBody>
          <a:bodyPr wrap="square">
            <a:spAutoFit/>
          </a:bodyPr>
          <a:lstStyle/>
          <a:p>
            <a:pPr fontAlgn="auto">
              <a:lnSpc>
                <a:spcPct val="100000"/>
              </a:lnSpc>
              <a:spcBef>
                <a:spcPts val="0"/>
              </a:spcBef>
            </a:pPr>
            <a:r>
              <a:rPr lang="en-US" altLang="zh-CN" sz="2000" b="1" spc="40" dirty="0" smtClean="0">
                <a:solidFill>
                  <a:schemeClr val="tx1"/>
                </a:solidFill>
                <a:effectLst/>
                <a:uFillTx/>
                <a:latin typeface="华文仿宋" charset="0"/>
                <a:ea typeface="华文仿宋" pitchFamily="2" charset="-122"/>
              </a:rPr>
              <a:t>《</a:t>
            </a:r>
            <a:r>
              <a:rPr lang="zh-CN" altLang="zh-CN" sz="2000" b="1" spc="40" dirty="0" smtClean="0">
                <a:solidFill>
                  <a:schemeClr val="tx1"/>
                </a:solidFill>
                <a:effectLst/>
                <a:uFillTx/>
                <a:latin typeface="华文仿宋" charset="0"/>
                <a:ea typeface="华文仿宋" pitchFamily="2" charset="-122"/>
              </a:rPr>
              <a:t>中国共产党发展党员工作细则</a:t>
            </a:r>
            <a:r>
              <a:rPr lang="en-US" altLang="zh-CN" sz="2000" b="1" spc="40" dirty="0" smtClean="0">
                <a:solidFill>
                  <a:schemeClr val="tx1"/>
                </a:solidFill>
                <a:effectLst/>
                <a:uFillTx/>
                <a:latin typeface="华文仿宋" charset="0"/>
                <a:ea typeface="华文仿宋" pitchFamily="2" charset="-122"/>
              </a:rPr>
              <a:t>》</a:t>
            </a:r>
            <a:r>
              <a:rPr lang="zh-CN" altLang="en-US" sz="2000" b="1" spc="40" dirty="0" smtClean="0">
                <a:solidFill>
                  <a:schemeClr val="tx1"/>
                </a:solidFill>
                <a:effectLst/>
                <a:uFillTx/>
                <a:latin typeface="华文仿宋" charset="0"/>
                <a:ea typeface="华文仿宋" pitchFamily="2" charset="-122"/>
              </a:rPr>
              <a:t>中对从接受入党申请到确定入党积极分子的时间要求未作出具体规定，实际工作中，各地各部门掌握也不一样，为加强对入党申请人的培养教育和考察，一般情况下，入党申请人递交入党申请书六个月以上、具备入党积极分子条件，才可被推荐和确定为入党积极分子。</a:t>
            </a:r>
            <a:endParaRPr lang="zh-CN" altLang="en-US" sz="2000" b="1" spc="40" dirty="0" smtClean="0">
              <a:solidFill>
                <a:schemeClr val="tx1"/>
              </a:solidFill>
              <a:effectLst/>
              <a:uFillTx/>
              <a:latin typeface="华文仿宋" charset="0"/>
              <a:ea typeface="华文仿宋" pitchFamily="2" charset="-122"/>
            </a:endParaRPr>
          </a:p>
        </p:txBody>
      </p:sp>
    </p:spTree>
  </p:cSld>
  <p:clrMapOvr>
    <a:masterClrMapping/>
  </p:clrMapOvr>
  <p:transition spd="slow" advClick="0" advTm="9000">
    <p:comb/>
  </p:transition>
  <p:timing>
    <p:tnLst>
      <p:par>
        <p:cTn id="1" dur="indefinite" restart="never" nodeType="tmRoot"/>
      </p:par>
    </p:tn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4910</Words>
  <Application>WPS 演示</Application>
  <PresentationFormat>自定义</PresentationFormat>
  <Paragraphs>509</Paragraphs>
  <Slides>35</Slides>
  <Notes>34</Notes>
  <HiddenSlides>0</HiddenSlides>
  <MMClips>0</MMClips>
  <ScaleCrop>false</ScaleCrop>
  <HeadingPairs>
    <vt:vector size="6" baseType="variant">
      <vt:variant>
        <vt:lpstr>已用的字体</vt:lpstr>
      </vt:variant>
      <vt:variant>
        <vt:i4>22</vt:i4>
      </vt:variant>
      <vt:variant>
        <vt:lpstr>主题</vt:lpstr>
      </vt:variant>
      <vt:variant>
        <vt:i4>1</vt:i4>
      </vt:variant>
      <vt:variant>
        <vt:lpstr>幻灯片标题</vt:lpstr>
      </vt:variant>
      <vt:variant>
        <vt:i4>35</vt:i4>
      </vt:variant>
    </vt:vector>
  </HeadingPairs>
  <TitlesOfParts>
    <vt:vector size="58" baseType="lpstr">
      <vt:lpstr>Arial</vt:lpstr>
      <vt:lpstr>宋体</vt:lpstr>
      <vt:lpstr>Wingdings</vt:lpstr>
      <vt:lpstr>张海山锐谐体</vt:lpstr>
      <vt:lpstr>Lantinghei SC Demibold</vt:lpstr>
      <vt:lpstr>华文仿宋</vt:lpstr>
      <vt:lpstr>微软雅黑</vt:lpstr>
      <vt:lpstr>Forte</vt:lpstr>
      <vt:lpstr>Aharoni</vt:lpstr>
      <vt:lpstr>Calibri</vt:lpstr>
      <vt:lpstr>华文细黑</vt:lpstr>
      <vt:lpstr>华文行楷</vt:lpstr>
      <vt:lpstr>造字工房力黑（非商用）常规体</vt:lpstr>
      <vt:lpstr>仿宋</vt:lpstr>
      <vt:lpstr>Arial Unicode MS</vt:lpstr>
      <vt:lpstr>Times New Roman</vt:lpstr>
      <vt:lpstr>黑体</vt:lpstr>
      <vt:lpstr>华文楷体</vt:lpstr>
      <vt:lpstr>Impact</vt:lpstr>
      <vt:lpstr>Mongolian Baiti</vt:lpstr>
      <vt:lpstr>楷体</vt:lpstr>
      <vt:lpstr>华文仿宋</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16</dc:title>
  <dc:creator>Administrator</dc:creator>
  <cp:lastModifiedBy>lenovo-1</cp:lastModifiedBy>
  <cp:revision>199</cp:revision>
  <dcterms:created xsi:type="dcterms:W3CDTF">2017-08-16T06:44:00Z</dcterms:created>
  <dcterms:modified xsi:type="dcterms:W3CDTF">2019-03-16T14:55:09Z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2052-11.1.0.8214</vt:lpwstr>
  </property>
</Properties>
</file>